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3" r:id="rId5"/>
    <p:sldId id="321" r:id="rId6"/>
    <p:sldId id="323" r:id="rId7"/>
    <p:sldId id="356" r:id="rId8"/>
    <p:sldId id="372" r:id="rId9"/>
    <p:sldId id="369" r:id="rId10"/>
    <p:sldId id="340" r:id="rId11"/>
    <p:sldId id="373" r:id="rId12"/>
    <p:sldId id="370" r:id="rId13"/>
    <p:sldId id="371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Baldini" initials="MB" lastIdx="3" clrIdx="0">
    <p:extLst>
      <p:ext uri="{19B8F6BF-5375-455C-9EA6-DF929625EA0E}">
        <p15:presenceInfo xmlns:p15="http://schemas.microsoft.com/office/powerpoint/2012/main" userId="Maria Baldi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5A9AD5"/>
    <a:srgbClr val="FFE699"/>
    <a:srgbClr val="FFFF00"/>
    <a:srgbClr val="8064A2"/>
    <a:srgbClr val="C0504D"/>
    <a:srgbClr val="4F81BD"/>
    <a:srgbClr val="FFCC00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8" autoAdjust="0"/>
    <p:restoredTop sz="96407" autoAdjust="0"/>
  </p:normalViewPr>
  <p:slideViewPr>
    <p:cSldViewPr snapToObjects="1" showGuides="1">
      <p:cViewPr varScale="1">
        <p:scale>
          <a:sx n="109" d="100"/>
          <a:sy n="109" d="100"/>
        </p:scale>
        <p:origin x="924" y="102"/>
      </p:cViewPr>
      <p:guideLst>
        <p:guide orient="horz" pos="4080"/>
        <p:guide pos="23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'Load Line Plot'!$A$36</c:f>
          <c:strCache>
            <c:ptCount val="1"/>
            <c:pt idx="0">
              <c:v>Load line plot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43720312755925"/>
          <c:y val="0.10173148148148148"/>
          <c:w val="0.8423960712982359"/>
          <c:h val="0.75384574074074073"/>
        </c:manualLayout>
      </c:layout>
      <c:scatterChart>
        <c:scatterStyle val="smoothMarker"/>
        <c:varyColors val="0"/>
        <c:ser>
          <c:idx val="3"/>
          <c:order val="0"/>
          <c:tx>
            <c:strRef>
              <c:f>'Load Line Plot'!$K$4</c:f>
              <c:strCache>
                <c:ptCount val="1"/>
                <c:pt idx="0">
                  <c:v>Witness RW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'Load Line Plot'!$X$4:$X$3003</c:f>
              <c:numCache>
                <c:formatCode>General</c:formatCode>
                <c:ptCount val="3000"/>
                <c:pt idx="0">
                  <c:v>10</c:v>
                </c:pt>
                <c:pt idx="1">
                  <c:v>10.002000666888962</c:v>
                </c:pt>
                <c:pt idx="2">
                  <c:v>10.004001333777925</c:v>
                </c:pt>
                <c:pt idx="3">
                  <c:v>10.006002000666887</c:v>
                </c:pt>
                <c:pt idx="4">
                  <c:v>10.00800266755585</c:v>
                </c:pt>
                <c:pt idx="5">
                  <c:v>10.010003334444812</c:v>
                </c:pt>
                <c:pt idx="6">
                  <c:v>10.012004001333775</c:v>
                </c:pt>
                <c:pt idx="7">
                  <c:v>10.014004668222737</c:v>
                </c:pt>
                <c:pt idx="8">
                  <c:v>10.0160053351117</c:v>
                </c:pt>
                <c:pt idx="9">
                  <c:v>10.018006002000662</c:v>
                </c:pt>
                <c:pt idx="10">
                  <c:v>10.020006668889625</c:v>
                </c:pt>
                <c:pt idx="11">
                  <c:v>10.022007335778587</c:v>
                </c:pt>
                <c:pt idx="12">
                  <c:v>10.02400800266755</c:v>
                </c:pt>
                <c:pt idx="13">
                  <c:v>10.026008669556512</c:v>
                </c:pt>
                <c:pt idx="14">
                  <c:v>10.028009336445475</c:v>
                </c:pt>
                <c:pt idx="15">
                  <c:v>10.030010003334437</c:v>
                </c:pt>
                <c:pt idx="16">
                  <c:v>10.0320106702234</c:v>
                </c:pt>
                <c:pt idx="17">
                  <c:v>10.034011337112362</c:v>
                </c:pt>
                <c:pt idx="18">
                  <c:v>10.036012004001325</c:v>
                </c:pt>
                <c:pt idx="19">
                  <c:v>10.038012670890287</c:v>
                </c:pt>
                <c:pt idx="20">
                  <c:v>10.04001333777925</c:v>
                </c:pt>
                <c:pt idx="21">
                  <c:v>10.042014004668212</c:v>
                </c:pt>
                <c:pt idx="22">
                  <c:v>10.044014671557175</c:v>
                </c:pt>
                <c:pt idx="23">
                  <c:v>10.046015338446137</c:v>
                </c:pt>
                <c:pt idx="24">
                  <c:v>10.0480160053351</c:v>
                </c:pt>
                <c:pt idx="25">
                  <c:v>10.050016672224062</c:v>
                </c:pt>
                <c:pt idx="26">
                  <c:v>10.052017339113025</c:v>
                </c:pt>
                <c:pt idx="27">
                  <c:v>10.054018006001987</c:v>
                </c:pt>
                <c:pt idx="28">
                  <c:v>10.05601867289095</c:v>
                </c:pt>
                <c:pt idx="29">
                  <c:v>10.058019339779912</c:v>
                </c:pt>
                <c:pt idx="30">
                  <c:v>10.060020006668875</c:v>
                </c:pt>
                <c:pt idx="31">
                  <c:v>10.062020673557837</c:v>
                </c:pt>
                <c:pt idx="32">
                  <c:v>10.0640213404468</c:v>
                </c:pt>
                <c:pt idx="33">
                  <c:v>10.066022007335762</c:v>
                </c:pt>
                <c:pt idx="34">
                  <c:v>10.068022674224725</c:v>
                </c:pt>
                <c:pt idx="35">
                  <c:v>10.070023341113687</c:v>
                </c:pt>
                <c:pt idx="36">
                  <c:v>10.07202400800265</c:v>
                </c:pt>
                <c:pt idx="37">
                  <c:v>10.074024674891612</c:v>
                </c:pt>
                <c:pt idx="38">
                  <c:v>10.076025341780575</c:v>
                </c:pt>
                <c:pt idx="39">
                  <c:v>10.078026008669537</c:v>
                </c:pt>
                <c:pt idx="40">
                  <c:v>10.0800266755585</c:v>
                </c:pt>
                <c:pt idx="41">
                  <c:v>10.082027342447462</c:v>
                </c:pt>
                <c:pt idx="42">
                  <c:v>10.084028009336425</c:v>
                </c:pt>
                <c:pt idx="43">
                  <c:v>10.086028676225387</c:v>
                </c:pt>
                <c:pt idx="44">
                  <c:v>10.08802934311435</c:v>
                </c:pt>
                <c:pt idx="45">
                  <c:v>10.090030010003312</c:v>
                </c:pt>
                <c:pt idx="46">
                  <c:v>10.092030676892275</c:v>
                </c:pt>
                <c:pt idx="47">
                  <c:v>10.094031343781237</c:v>
                </c:pt>
                <c:pt idx="48">
                  <c:v>10.0960320106702</c:v>
                </c:pt>
                <c:pt idx="49">
                  <c:v>10.098032677559162</c:v>
                </c:pt>
                <c:pt idx="50">
                  <c:v>10.100033344448125</c:v>
                </c:pt>
                <c:pt idx="51">
                  <c:v>10.102034011337087</c:v>
                </c:pt>
                <c:pt idx="52">
                  <c:v>10.10403467822605</c:v>
                </c:pt>
                <c:pt idx="53">
                  <c:v>10.106035345115012</c:v>
                </c:pt>
                <c:pt idx="54">
                  <c:v>10.108036012003975</c:v>
                </c:pt>
                <c:pt idx="55">
                  <c:v>10.110036678892937</c:v>
                </c:pt>
                <c:pt idx="56">
                  <c:v>10.1120373457819</c:v>
                </c:pt>
                <c:pt idx="57">
                  <c:v>10.114038012670862</c:v>
                </c:pt>
                <c:pt idx="58">
                  <c:v>10.116038679559825</c:v>
                </c:pt>
                <c:pt idx="59">
                  <c:v>10.118039346448787</c:v>
                </c:pt>
                <c:pt idx="60">
                  <c:v>10.12004001333775</c:v>
                </c:pt>
                <c:pt idx="61">
                  <c:v>10.122040680226712</c:v>
                </c:pt>
                <c:pt idx="62">
                  <c:v>10.124041347115675</c:v>
                </c:pt>
                <c:pt idx="63">
                  <c:v>10.126042014004637</c:v>
                </c:pt>
                <c:pt idx="64">
                  <c:v>10.1280426808936</c:v>
                </c:pt>
                <c:pt idx="65">
                  <c:v>10.130043347782562</c:v>
                </c:pt>
                <c:pt idx="66">
                  <c:v>10.132044014671525</c:v>
                </c:pt>
                <c:pt idx="67">
                  <c:v>10.134044681560487</c:v>
                </c:pt>
                <c:pt idx="68">
                  <c:v>10.13604534844945</c:v>
                </c:pt>
                <c:pt idx="69">
                  <c:v>10.138046015338412</c:v>
                </c:pt>
                <c:pt idx="70">
                  <c:v>10.140046682227375</c:v>
                </c:pt>
                <c:pt idx="71">
                  <c:v>10.142047349116337</c:v>
                </c:pt>
                <c:pt idx="72">
                  <c:v>10.1440480160053</c:v>
                </c:pt>
                <c:pt idx="73">
                  <c:v>10.146048682894262</c:v>
                </c:pt>
                <c:pt idx="74">
                  <c:v>10.148049349783225</c:v>
                </c:pt>
                <c:pt idx="75">
                  <c:v>10.150050016672187</c:v>
                </c:pt>
                <c:pt idx="76">
                  <c:v>10.15205068356115</c:v>
                </c:pt>
                <c:pt idx="77">
                  <c:v>10.154051350450112</c:v>
                </c:pt>
                <c:pt idx="78">
                  <c:v>10.156052017339075</c:v>
                </c:pt>
                <c:pt idx="79">
                  <c:v>10.158052684228037</c:v>
                </c:pt>
                <c:pt idx="80">
                  <c:v>10.160053351117</c:v>
                </c:pt>
                <c:pt idx="81">
                  <c:v>10.162054018005962</c:v>
                </c:pt>
                <c:pt idx="82">
                  <c:v>10.164054684894925</c:v>
                </c:pt>
                <c:pt idx="83">
                  <c:v>10.166055351783887</c:v>
                </c:pt>
                <c:pt idx="84">
                  <c:v>10.16805601867285</c:v>
                </c:pt>
                <c:pt idx="85">
                  <c:v>10.170056685561812</c:v>
                </c:pt>
                <c:pt idx="86">
                  <c:v>10.172057352450775</c:v>
                </c:pt>
                <c:pt idx="87">
                  <c:v>10.174058019339737</c:v>
                </c:pt>
                <c:pt idx="88">
                  <c:v>10.1760586862287</c:v>
                </c:pt>
                <c:pt idx="89">
                  <c:v>10.178059353117662</c:v>
                </c:pt>
                <c:pt idx="90">
                  <c:v>10.180060020006625</c:v>
                </c:pt>
                <c:pt idx="91">
                  <c:v>10.182060686895587</c:v>
                </c:pt>
                <c:pt idx="92">
                  <c:v>10.18406135378455</c:v>
                </c:pt>
                <c:pt idx="93">
                  <c:v>10.186062020673512</c:v>
                </c:pt>
                <c:pt idx="94">
                  <c:v>10.188062687562475</c:v>
                </c:pt>
                <c:pt idx="95">
                  <c:v>10.190063354451437</c:v>
                </c:pt>
                <c:pt idx="96">
                  <c:v>10.1920640213404</c:v>
                </c:pt>
                <c:pt idx="97">
                  <c:v>10.194064688229362</c:v>
                </c:pt>
                <c:pt idx="98">
                  <c:v>10.196065355118325</c:v>
                </c:pt>
                <c:pt idx="99">
                  <c:v>10.198066022007287</c:v>
                </c:pt>
                <c:pt idx="100">
                  <c:v>10.20006668889625</c:v>
                </c:pt>
                <c:pt idx="101">
                  <c:v>10.202067355785212</c:v>
                </c:pt>
                <c:pt idx="102">
                  <c:v>10.204068022674175</c:v>
                </c:pt>
                <c:pt idx="103">
                  <c:v>10.206068689563137</c:v>
                </c:pt>
                <c:pt idx="104">
                  <c:v>10.2080693564521</c:v>
                </c:pt>
                <c:pt idx="105">
                  <c:v>10.210070023341062</c:v>
                </c:pt>
                <c:pt idx="106">
                  <c:v>10.212070690230025</c:v>
                </c:pt>
                <c:pt idx="107">
                  <c:v>10.214071357118987</c:v>
                </c:pt>
                <c:pt idx="108">
                  <c:v>10.21607202400795</c:v>
                </c:pt>
                <c:pt idx="109">
                  <c:v>10.218072690896912</c:v>
                </c:pt>
                <c:pt idx="110">
                  <c:v>10.220073357785875</c:v>
                </c:pt>
                <c:pt idx="111">
                  <c:v>10.222074024674837</c:v>
                </c:pt>
                <c:pt idx="112">
                  <c:v>10.2240746915638</c:v>
                </c:pt>
                <c:pt idx="113">
                  <c:v>10.226075358452762</c:v>
                </c:pt>
                <c:pt idx="114">
                  <c:v>10.228076025341725</c:v>
                </c:pt>
                <c:pt idx="115">
                  <c:v>10.230076692230687</c:v>
                </c:pt>
                <c:pt idx="116">
                  <c:v>10.23207735911965</c:v>
                </c:pt>
                <c:pt idx="117">
                  <c:v>10.234078026008612</c:v>
                </c:pt>
                <c:pt idx="118">
                  <c:v>10.236078692897575</c:v>
                </c:pt>
                <c:pt idx="119">
                  <c:v>10.238079359786537</c:v>
                </c:pt>
                <c:pt idx="120">
                  <c:v>10.2400800266755</c:v>
                </c:pt>
                <c:pt idx="121">
                  <c:v>10.242080693564462</c:v>
                </c:pt>
                <c:pt idx="122">
                  <c:v>10.244081360453425</c:v>
                </c:pt>
                <c:pt idx="123">
                  <c:v>10.246082027342387</c:v>
                </c:pt>
                <c:pt idx="124">
                  <c:v>10.24808269423135</c:v>
                </c:pt>
                <c:pt idx="125">
                  <c:v>10.250083361120312</c:v>
                </c:pt>
                <c:pt idx="126">
                  <c:v>10.252084028009275</c:v>
                </c:pt>
                <c:pt idx="127">
                  <c:v>10.254084694898237</c:v>
                </c:pt>
                <c:pt idx="128">
                  <c:v>10.2560853617872</c:v>
                </c:pt>
                <c:pt idx="129">
                  <c:v>10.258086028676162</c:v>
                </c:pt>
                <c:pt idx="130">
                  <c:v>10.260086695565125</c:v>
                </c:pt>
                <c:pt idx="131">
                  <c:v>10.262087362454087</c:v>
                </c:pt>
                <c:pt idx="132">
                  <c:v>10.26408802934305</c:v>
                </c:pt>
                <c:pt idx="133">
                  <c:v>10.266088696232012</c:v>
                </c:pt>
                <c:pt idx="134">
                  <c:v>10.268089363120975</c:v>
                </c:pt>
                <c:pt idx="135">
                  <c:v>10.270090030009937</c:v>
                </c:pt>
                <c:pt idx="136">
                  <c:v>10.2720906968989</c:v>
                </c:pt>
                <c:pt idx="137">
                  <c:v>10.274091363787862</c:v>
                </c:pt>
                <c:pt idx="138">
                  <c:v>10.276092030676825</c:v>
                </c:pt>
                <c:pt idx="139">
                  <c:v>10.278092697565787</c:v>
                </c:pt>
                <c:pt idx="140">
                  <c:v>10.28009336445475</c:v>
                </c:pt>
                <c:pt idx="141">
                  <c:v>10.282094031343712</c:v>
                </c:pt>
                <c:pt idx="142">
                  <c:v>10.284094698232675</c:v>
                </c:pt>
                <c:pt idx="143">
                  <c:v>10.286095365121637</c:v>
                </c:pt>
                <c:pt idx="144">
                  <c:v>10.2880960320106</c:v>
                </c:pt>
                <c:pt idx="145">
                  <c:v>10.290096698899562</c:v>
                </c:pt>
                <c:pt idx="146">
                  <c:v>10.292097365788525</c:v>
                </c:pt>
                <c:pt idx="147">
                  <c:v>10.294098032677487</c:v>
                </c:pt>
                <c:pt idx="148">
                  <c:v>10.29609869956645</c:v>
                </c:pt>
                <c:pt idx="149">
                  <c:v>10.298099366455412</c:v>
                </c:pt>
                <c:pt idx="150">
                  <c:v>10.300100033344375</c:v>
                </c:pt>
                <c:pt idx="151">
                  <c:v>10.302100700233337</c:v>
                </c:pt>
                <c:pt idx="152">
                  <c:v>10.3041013671223</c:v>
                </c:pt>
                <c:pt idx="153">
                  <c:v>10.306102034011262</c:v>
                </c:pt>
                <c:pt idx="154">
                  <c:v>10.308102700900225</c:v>
                </c:pt>
                <c:pt idx="155">
                  <c:v>10.310103367789187</c:v>
                </c:pt>
                <c:pt idx="156">
                  <c:v>10.31210403467815</c:v>
                </c:pt>
                <c:pt idx="157">
                  <c:v>10.314104701567112</c:v>
                </c:pt>
                <c:pt idx="158">
                  <c:v>10.316105368456075</c:v>
                </c:pt>
                <c:pt idx="159">
                  <c:v>10.318106035345037</c:v>
                </c:pt>
                <c:pt idx="160">
                  <c:v>10.320106702234</c:v>
                </c:pt>
                <c:pt idx="161">
                  <c:v>10.322107369122962</c:v>
                </c:pt>
                <c:pt idx="162">
                  <c:v>10.324108036011925</c:v>
                </c:pt>
                <c:pt idx="163">
                  <c:v>10.326108702900887</c:v>
                </c:pt>
                <c:pt idx="164">
                  <c:v>10.32810936978985</c:v>
                </c:pt>
                <c:pt idx="165">
                  <c:v>10.330110036678812</c:v>
                </c:pt>
                <c:pt idx="166">
                  <c:v>10.332110703567775</c:v>
                </c:pt>
                <c:pt idx="167">
                  <c:v>10.334111370456737</c:v>
                </c:pt>
                <c:pt idx="168">
                  <c:v>10.3361120373457</c:v>
                </c:pt>
                <c:pt idx="169">
                  <c:v>10.338112704234662</c:v>
                </c:pt>
                <c:pt idx="170">
                  <c:v>10.340113371123625</c:v>
                </c:pt>
                <c:pt idx="171">
                  <c:v>10.342114038012587</c:v>
                </c:pt>
                <c:pt idx="172">
                  <c:v>10.34411470490155</c:v>
                </c:pt>
                <c:pt idx="173">
                  <c:v>10.346115371790512</c:v>
                </c:pt>
                <c:pt idx="174">
                  <c:v>10.348116038679475</c:v>
                </c:pt>
                <c:pt idx="175">
                  <c:v>10.350116705568437</c:v>
                </c:pt>
                <c:pt idx="176">
                  <c:v>10.3521173724574</c:v>
                </c:pt>
                <c:pt idx="177">
                  <c:v>10.354118039346362</c:v>
                </c:pt>
                <c:pt idx="178">
                  <c:v>10.356118706235325</c:v>
                </c:pt>
                <c:pt idx="179">
                  <c:v>10.358119373124287</c:v>
                </c:pt>
                <c:pt idx="180">
                  <c:v>10.36012004001325</c:v>
                </c:pt>
                <c:pt idx="181">
                  <c:v>10.362120706902212</c:v>
                </c:pt>
                <c:pt idx="182">
                  <c:v>10.364121373791175</c:v>
                </c:pt>
                <c:pt idx="183">
                  <c:v>10.366122040680137</c:v>
                </c:pt>
                <c:pt idx="184">
                  <c:v>10.3681227075691</c:v>
                </c:pt>
                <c:pt idx="185">
                  <c:v>10.370123374458062</c:v>
                </c:pt>
                <c:pt idx="186">
                  <c:v>10.372124041347025</c:v>
                </c:pt>
                <c:pt idx="187">
                  <c:v>10.374124708235987</c:v>
                </c:pt>
                <c:pt idx="188">
                  <c:v>10.37612537512495</c:v>
                </c:pt>
                <c:pt idx="189">
                  <c:v>10.378126042013912</c:v>
                </c:pt>
                <c:pt idx="190">
                  <c:v>10.380126708902875</c:v>
                </c:pt>
                <c:pt idx="191">
                  <c:v>10.382127375791837</c:v>
                </c:pt>
                <c:pt idx="192">
                  <c:v>10.3841280426808</c:v>
                </c:pt>
                <c:pt idx="193">
                  <c:v>10.386128709569762</c:v>
                </c:pt>
                <c:pt idx="194">
                  <c:v>10.388129376458725</c:v>
                </c:pt>
                <c:pt idx="195">
                  <c:v>10.390130043347687</c:v>
                </c:pt>
                <c:pt idx="196">
                  <c:v>10.39213071023665</c:v>
                </c:pt>
                <c:pt idx="197">
                  <c:v>10.394131377125612</c:v>
                </c:pt>
                <c:pt idx="198">
                  <c:v>10.396132044014575</c:v>
                </c:pt>
                <c:pt idx="199">
                  <c:v>10.398132710903537</c:v>
                </c:pt>
                <c:pt idx="200">
                  <c:v>10.4001333777925</c:v>
                </c:pt>
                <c:pt idx="201">
                  <c:v>10.402134044681462</c:v>
                </c:pt>
                <c:pt idx="202">
                  <c:v>10.404134711570425</c:v>
                </c:pt>
                <c:pt idx="203">
                  <c:v>10.406135378459387</c:v>
                </c:pt>
                <c:pt idx="204">
                  <c:v>10.40813604534835</c:v>
                </c:pt>
                <c:pt idx="205">
                  <c:v>10.410136712237312</c:v>
                </c:pt>
                <c:pt idx="206">
                  <c:v>10.412137379126275</c:v>
                </c:pt>
                <c:pt idx="207">
                  <c:v>10.414138046015237</c:v>
                </c:pt>
                <c:pt idx="208">
                  <c:v>10.4161387129042</c:v>
                </c:pt>
                <c:pt idx="209">
                  <c:v>10.418139379793162</c:v>
                </c:pt>
                <c:pt idx="210">
                  <c:v>10.420140046682125</c:v>
                </c:pt>
                <c:pt idx="211">
                  <c:v>10.422140713571087</c:v>
                </c:pt>
                <c:pt idx="212">
                  <c:v>10.42414138046005</c:v>
                </c:pt>
                <c:pt idx="213">
                  <c:v>10.426142047349012</c:v>
                </c:pt>
                <c:pt idx="214">
                  <c:v>10.428142714237975</c:v>
                </c:pt>
                <c:pt idx="215">
                  <c:v>10.430143381126937</c:v>
                </c:pt>
                <c:pt idx="216">
                  <c:v>10.4321440480159</c:v>
                </c:pt>
                <c:pt idx="217">
                  <c:v>10.434144714904862</c:v>
                </c:pt>
                <c:pt idx="218">
                  <c:v>10.436145381793825</c:v>
                </c:pt>
                <c:pt idx="219">
                  <c:v>10.438146048682787</c:v>
                </c:pt>
                <c:pt idx="220">
                  <c:v>10.44014671557175</c:v>
                </c:pt>
                <c:pt idx="221">
                  <c:v>10.442147382460712</c:v>
                </c:pt>
                <c:pt idx="222">
                  <c:v>10.444148049349675</c:v>
                </c:pt>
                <c:pt idx="223">
                  <c:v>10.446148716238637</c:v>
                </c:pt>
                <c:pt idx="224">
                  <c:v>10.4481493831276</c:v>
                </c:pt>
                <c:pt idx="225">
                  <c:v>10.450150050016562</c:v>
                </c:pt>
                <c:pt idx="226">
                  <c:v>10.452150716905525</c:v>
                </c:pt>
                <c:pt idx="227">
                  <c:v>10.454151383794487</c:v>
                </c:pt>
                <c:pt idx="228">
                  <c:v>10.45615205068345</c:v>
                </c:pt>
                <c:pt idx="229">
                  <c:v>10.458152717572412</c:v>
                </c:pt>
                <c:pt idx="230">
                  <c:v>10.460153384461375</c:v>
                </c:pt>
                <c:pt idx="231">
                  <c:v>10.462154051350337</c:v>
                </c:pt>
                <c:pt idx="232">
                  <c:v>10.4641547182393</c:v>
                </c:pt>
                <c:pt idx="233">
                  <c:v>10.466155385128262</c:v>
                </c:pt>
                <c:pt idx="234">
                  <c:v>10.468156052017225</c:v>
                </c:pt>
                <c:pt idx="235">
                  <c:v>10.470156718906187</c:v>
                </c:pt>
                <c:pt idx="236">
                  <c:v>10.47215738579515</c:v>
                </c:pt>
                <c:pt idx="237">
                  <c:v>10.474158052684112</c:v>
                </c:pt>
                <c:pt idx="238">
                  <c:v>10.476158719573075</c:v>
                </c:pt>
                <c:pt idx="239">
                  <c:v>10.478159386462037</c:v>
                </c:pt>
                <c:pt idx="240">
                  <c:v>10.480160053351</c:v>
                </c:pt>
                <c:pt idx="241">
                  <c:v>10.482160720239962</c:v>
                </c:pt>
                <c:pt idx="242">
                  <c:v>10.484161387128925</c:v>
                </c:pt>
                <c:pt idx="243">
                  <c:v>10.486162054017887</c:v>
                </c:pt>
                <c:pt idx="244">
                  <c:v>10.48816272090685</c:v>
                </c:pt>
                <c:pt idx="245">
                  <c:v>10.490163387795812</c:v>
                </c:pt>
                <c:pt idx="246">
                  <c:v>10.492164054684775</c:v>
                </c:pt>
                <c:pt idx="247">
                  <c:v>10.494164721573737</c:v>
                </c:pt>
                <c:pt idx="248">
                  <c:v>10.4961653884627</c:v>
                </c:pt>
                <c:pt idx="249">
                  <c:v>10.498166055351662</c:v>
                </c:pt>
                <c:pt idx="250">
                  <c:v>10.500166722240625</c:v>
                </c:pt>
                <c:pt idx="251">
                  <c:v>10.502167389129587</c:v>
                </c:pt>
                <c:pt idx="252">
                  <c:v>10.50416805601855</c:v>
                </c:pt>
                <c:pt idx="253">
                  <c:v>10.506168722907512</c:v>
                </c:pt>
                <c:pt idx="254">
                  <c:v>10.508169389796475</c:v>
                </c:pt>
                <c:pt idx="255">
                  <c:v>10.510170056685437</c:v>
                </c:pt>
                <c:pt idx="256">
                  <c:v>10.5121707235744</c:v>
                </c:pt>
                <c:pt idx="257">
                  <c:v>10.514171390463362</c:v>
                </c:pt>
                <c:pt idx="258">
                  <c:v>10.516172057352325</c:v>
                </c:pt>
                <c:pt idx="259">
                  <c:v>10.518172724241287</c:v>
                </c:pt>
                <c:pt idx="260">
                  <c:v>10.52017339113025</c:v>
                </c:pt>
                <c:pt idx="261">
                  <c:v>10.522174058019212</c:v>
                </c:pt>
                <c:pt idx="262">
                  <c:v>10.524174724908175</c:v>
                </c:pt>
                <c:pt idx="263">
                  <c:v>10.526175391797137</c:v>
                </c:pt>
                <c:pt idx="264">
                  <c:v>10.5281760586861</c:v>
                </c:pt>
                <c:pt idx="265">
                  <c:v>10.530176725575062</c:v>
                </c:pt>
                <c:pt idx="266">
                  <c:v>10.532177392464025</c:v>
                </c:pt>
                <c:pt idx="267">
                  <c:v>10.534178059352987</c:v>
                </c:pt>
                <c:pt idx="268">
                  <c:v>10.53617872624195</c:v>
                </c:pt>
                <c:pt idx="269">
                  <c:v>10.538179393130912</c:v>
                </c:pt>
                <c:pt idx="270">
                  <c:v>10.540180060019875</c:v>
                </c:pt>
                <c:pt idx="271">
                  <c:v>10.542180726908837</c:v>
                </c:pt>
                <c:pt idx="272">
                  <c:v>10.5441813937978</c:v>
                </c:pt>
                <c:pt idx="273">
                  <c:v>10.546182060686762</c:v>
                </c:pt>
                <c:pt idx="274">
                  <c:v>10.548182727575725</c:v>
                </c:pt>
                <c:pt idx="275">
                  <c:v>10.550183394464687</c:v>
                </c:pt>
                <c:pt idx="276">
                  <c:v>10.55218406135365</c:v>
                </c:pt>
                <c:pt idx="277">
                  <c:v>10.554184728242612</c:v>
                </c:pt>
                <c:pt idx="278">
                  <c:v>10.556185395131575</c:v>
                </c:pt>
                <c:pt idx="279">
                  <c:v>10.558186062020537</c:v>
                </c:pt>
                <c:pt idx="280">
                  <c:v>10.5601867289095</c:v>
                </c:pt>
                <c:pt idx="281">
                  <c:v>10.562187395798462</c:v>
                </c:pt>
                <c:pt idx="282">
                  <c:v>10.564188062687425</c:v>
                </c:pt>
                <c:pt idx="283">
                  <c:v>10.566188729576387</c:v>
                </c:pt>
                <c:pt idx="284">
                  <c:v>10.56818939646535</c:v>
                </c:pt>
                <c:pt idx="285">
                  <c:v>10.570190063354312</c:v>
                </c:pt>
                <c:pt idx="286">
                  <c:v>10.572190730243275</c:v>
                </c:pt>
                <c:pt idx="287">
                  <c:v>10.574191397132237</c:v>
                </c:pt>
                <c:pt idx="288">
                  <c:v>10.5761920640212</c:v>
                </c:pt>
                <c:pt idx="289">
                  <c:v>10.578192730910162</c:v>
                </c:pt>
                <c:pt idx="290">
                  <c:v>10.580193397799125</c:v>
                </c:pt>
                <c:pt idx="291">
                  <c:v>10.582194064688087</c:v>
                </c:pt>
                <c:pt idx="292">
                  <c:v>10.58419473157705</c:v>
                </c:pt>
                <c:pt idx="293">
                  <c:v>10.586195398466012</c:v>
                </c:pt>
                <c:pt idx="294">
                  <c:v>10.588196065354975</c:v>
                </c:pt>
                <c:pt idx="295">
                  <c:v>10.590196732243937</c:v>
                </c:pt>
                <c:pt idx="296">
                  <c:v>10.5921973991329</c:v>
                </c:pt>
                <c:pt idx="297">
                  <c:v>10.594198066021862</c:v>
                </c:pt>
                <c:pt idx="298">
                  <c:v>10.596198732910825</c:v>
                </c:pt>
                <c:pt idx="299">
                  <c:v>10.598199399799787</c:v>
                </c:pt>
                <c:pt idx="300">
                  <c:v>10.60020006668875</c:v>
                </c:pt>
                <c:pt idx="301">
                  <c:v>10.602200733577712</c:v>
                </c:pt>
                <c:pt idx="302">
                  <c:v>10.604201400466675</c:v>
                </c:pt>
                <c:pt idx="303">
                  <c:v>10.606202067355637</c:v>
                </c:pt>
                <c:pt idx="304">
                  <c:v>10.6082027342446</c:v>
                </c:pt>
                <c:pt idx="305">
                  <c:v>10.610203401133562</c:v>
                </c:pt>
                <c:pt idx="306">
                  <c:v>10.612204068022525</c:v>
                </c:pt>
                <c:pt idx="307">
                  <c:v>10.614204734911487</c:v>
                </c:pt>
                <c:pt idx="308">
                  <c:v>10.61620540180045</c:v>
                </c:pt>
                <c:pt idx="309">
                  <c:v>10.618206068689412</c:v>
                </c:pt>
                <c:pt idx="310">
                  <c:v>10.620206735578375</c:v>
                </c:pt>
                <c:pt idx="311">
                  <c:v>10.622207402467337</c:v>
                </c:pt>
                <c:pt idx="312">
                  <c:v>10.6242080693563</c:v>
                </c:pt>
                <c:pt idx="313">
                  <c:v>10.626208736245262</c:v>
                </c:pt>
                <c:pt idx="314">
                  <c:v>10.628209403134225</c:v>
                </c:pt>
                <c:pt idx="315">
                  <c:v>10.630210070023187</c:v>
                </c:pt>
                <c:pt idx="316">
                  <c:v>10.63221073691215</c:v>
                </c:pt>
                <c:pt idx="317">
                  <c:v>10.634211403801112</c:v>
                </c:pt>
                <c:pt idx="318">
                  <c:v>10.636212070690075</c:v>
                </c:pt>
                <c:pt idx="319">
                  <c:v>10.638212737579037</c:v>
                </c:pt>
                <c:pt idx="320">
                  <c:v>10.640213404468</c:v>
                </c:pt>
                <c:pt idx="321">
                  <c:v>10.642214071356962</c:v>
                </c:pt>
                <c:pt idx="322">
                  <c:v>10.644214738245925</c:v>
                </c:pt>
                <c:pt idx="323">
                  <c:v>10.646215405134887</c:v>
                </c:pt>
                <c:pt idx="324">
                  <c:v>10.64821607202385</c:v>
                </c:pt>
                <c:pt idx="325">
                  <c:v>10.650216738912812</c:v>
                </c:pt>
                <c:pt idx="326">
                  <c:v>10.652217405801775</c:v>
                </c:pt>
                <c:pt idx="327">
                  <c:v>10.654218072690737</c:v>
                </c:pt>
                <c:pt idx="328">
                  <c:v>10.6562187395797</c:v>
                </c:pt>
                <c:pt idx="329">
                  <c:v>10.658219406468662</c:v>
                </c:pt>
                <c:pt idx="330">
                  <c:v>10.660220073357625</c:v>
                </c:pt>
                <c:pt idx="331">
                  <c:v>10.662220740246587</c:v>
                </c:pt>
                <c:pt idx="332">
                  <c:v>10.66422140713555</c:v>
                </c:pt>
                <c:pt idx="333">
                  <c:v>10.666222074024512</c:v>
                </c:pt>
                <c:pt idx="334">
                  <c:v>10.668222740913475</c:v>
                </c:pt>
                <c:pt idx="335">
                  <c:v>10.670223407802437</c:v>
                </c:pt>
                <c:pt idx="336">
                  <c:v>10.6722240746914</c:v>
                </c:pt>
                <c:pt idx="337">
                  <c:v>10.674224741580362</c:v>
                </c:pt>
                <c:pt idx="338">
                  <c:v>10.676225408469325</c:v>
                </c:pt>
                <c:pt idx="339">
                  <c:v>10.678226075358287</c:v>
                </c:pt>
                <c:pt idx="340">
                  <c:v>10.68022674224725</c:v>
                </c:pt>
                <c:pt idx="341">
                  <c:v>10.682227409136212</c:v>
                </c:pt>
                <c:pt idx="342">
                  <c:v>10.684228076025175</c:v>
                </c:pt>
                <c:pt idx="343">
                  <c:v>10.686228742914137</c:v>
                </c:pt>
                <c:pt idx="344">
                  <c:v>10.6882294098031</c:v>
                </c:pt>
                <c:pt idx="345">
                  <c:v>10.690230076692062</c:v>
                </c:pt>
                <c:pt idx="346">
                  <c:v>10.692230743581025</c:v>
                </c:pt>
                <c:pt idx="347">
                  <c:v>10.694231410469987</c:v>
                </c:pt>
                <c:pt idx="348">
                  <c:v>10.69623207735895</c:v>
                </c:pt>
                <c:pt idx="349">
                  <c:v>10.698232744247912</c:v>
                </c:pt>
                <c:pt idx="350">
                  <c:v>10.700233411136875</c:v>
                </c:pt>
                <c:pt idx="351">
                  <c:v>10.702234078025837</c:v>
                </c:pt>
                <c:pt idx="352">
                  <c:v>10.7042347449148</c:v>
                </c:pt>
                <c:pt idx="353">
                  <c:v>10.706235411803762</c:v>
                </c:pt>
                <c:pt idx="354">
                  <c:v>10.708236078692725</c:v>
                </c:pt>
                <c:pt idx="355">
                  <c:v>10.710236745581687</c:v>
                </c:pt>
                <c:pt idx="356">
                  <c:v>10.71223741247065</c:v>
                </c:pt>
                <c:pt idx="357">
                  <c:v>10.714238079359612</c:v>
                </c:pt>
                <c:pt idx="358">
                  <c:v>10.716238746248575</c:v>
                </c:pt>
                <c:pt idx="359">
                  <c:v>10.718239413137537</c:v>
                </c:pt>
                <c:pt idx="360">
                  <c:v>10.7202400800265</c:v>
                </c:pt>
                <c:pt idx="361">
                  <c:v>10.722240746915462</c:v>
                </c:pt>
                <c:pt idx="362">
                  <c:v>10.724241413804425</c:v>
                </c:pt>
                <c:pt idx="363">
                  <c:v>10.726242080693387</c:v>
                </c:pt>
                <c:pt idx="364">
                  <c:v>10.72824274758235</c:v>
                </c:pt>
                <c:pt idx="365">
                  <c:v>10.730243414471312</c:v>
                </c:pt>
                <c:pt idx="366">
                  <c:v>10.732244081360275</c:v>
                </c:pt>
                <c:pt idx="367">
                  <c:v>10.734244748249237</c:v>
                </c:pt>
                <c:pt idx="368">
                  <c:v>10.7362454151382</c:v>
                </c:pt>
                <c:pt idx="369">
                  <c:v>10.738246082027162</c:v>
                </c:pt>
                <c:pt idx="370">
                  <c:v>10.740246748916125</c:v>
                </c:pt>
                <c:pt idx="371">
                  <c:v>10.742247415805087</c:v>
                </c:pt>
                <c:pt idx="372">
                  <c:v>10.74424808269405</c:v>
                </c:pt>
                <c:pt idx="373">
                  <c:v>10.746248749583012</c:v>
                </c:pt>
                <c:pt idx="374">
                  <c:v>10.748249416471975</c:v>
                </c:pt>
                <c:pt idx="375">
                  <c:v>10.750250083360937</c:v>
                </c:pt>
                <c:pt idx="376">
                  <c:v>10.7522507502499</c:v>
                </c:pt>
                <c:pt idx="377">
                  <c:v>10.754251417138862</c:v>
                </c:pt>
                <c:pt idx="378">
                  <c:v>10.756252084027825</c:v>
                </c:pt>
                <c:pt idx="379">
                  <c:v>10.758252750916787</c:v>
                </c:pt>
                <c:pt idx="380">
                  <c:v>10.76025341780575</c:v>
                </c:pt>
                <c:pt idx="381">
                  <c:v>10.762254084694712</c:v>
                </c:pt>
                <c:pt idx="382">
                  <c:v>10.764254751583675</c:v>
                </c:pt>
                <c:pt idx="383">
                  <c:v>10.766255418472637</c:v>
                </c:pt>
                <c:pt idx="384">
                  <c:v>10.7682560853616</c:v>
                </c:pt>
                <c:pt idx="385">
                  <c:v>10.770256752250562</c:v>
                </c:pt>
                <c:pt idx="386">
                  <c:v>10.772257419139525</c:v>
                </c:pt>
                <c:pt idx="387">
                  <c:v>10.774258086028487</c:v>
                </c:pt>
                <c:pt idx="388">
                  <c:v>10.77625875291745</c:v>
                </c:pt>
                <c:pt idx="389">
                  <c:v>10.778259419806412</c:v>
                </c:pt>
                <c:pt idx="390">
                  <c:v>10.780260086695375</c:v>
                </c:pt>
                <c:pt idx="391">
                  <c:v>10.782260753584337</c:v>
                </c:pt>
                <c:pt idx="392">
                  <c:v>10.7842614204733</c:v>
                </c:pt>
                <c:pt idx="393">
                  <c:v>10.786262087362262</c:v>
                </c:pt>
                <c:pt idx="394">
                  <c:v>10.788262754251225</c:v>
                </c:pt>
                <c:pt idx="395">
                  <c:v>10.790263421140187</c:v>
                </c:pt>
                <c:pt idx="396">
                  <c:v>10.79226408802915</c:v>
                </c:pt>
                <c:pt idx="397">
                  <c:v>10.794264754918112</c:v>
                </c:pt>
                <c:pt idx="398">
                  <c:v>10.796265421807075</c:v>
                </c:pt>
                <c:pt idx="399">
                  <c:v>10.798266088696037</c:v>
                </c:pt>
                <c:pt idx="400">
                  <c:v>10.800266755585</c:v>
                </c:pt>
                <c:pt idx="401">
                  <c:v>10.802267422473962</c:v>
                </c:pt>
                <c:pt idx="402">
                  <c:v>10.804268089362925</c:v>
                </c:pt>
                <c:pt idx="403">
                  <c:v>10.806268756251887</c:v>
                </c:pt>
                <c:pt idx="404">
                  <c:v>10.80826942314085</c:v>
                </c:pt>
                <c:pt idx="405">
                  <c:v>10.810270090029812</c:v>
                </c:pt>
                <c:pt idx="406">
                  <c:v>10.812270756918775</c:v>
                </c:pt>
                <c:pt idx="407">
                  <c:v>10.814271423807737</c:v>
                </c:pt>
                <c:pt idx="408">
                  <c:v>10.8162720906967</c:v>
                </c:pt>
                <c:pt idx="409">
                  <c:v>10.818272757585662</c:v>
                </c:pt>
                <c:pt idx="410">
                  <c:v>10.820273424474625</c:v>
                </c:pt>
                <c:pt idx="411">
                  <c:v>10.822274091363587</c:v>
                </c:pt>
                <c:pt idx="412">
                  <c:v>10.82427475825255</c:v>
                </c:pt>
                <c:pt idx="413">
                  <c:v>10.826275425141512</c:v>
                </c:pt>
                <c:pt idx="414">
                  <c:v>10.828276092030475</c:v>
                </c:pt>
                <c:pt idx="415">
                  <c:v>10.830276758919437</c:v>
                </c:pt>
                <c:pt idx="416">
                  <c:v>10.8322774258084</c:v>
                </c:pt>
                <c:pt idx="417">
                  <c:v>10.834278092697362</c:v>
                </c:pt>
                <c:pt idx="418">
                  <c:v>10.836278759586325</c:v>
                </c:pt>
                <c:pt idx="419">
                  <c:v>10.838279426475287</c:v>
                </c:pt>
                <c:pt idx="420">
                  <c:v>10.84028009336425</c:v>
                </c:pt>
                <c:pt idx="421">
                  <c:v>10.842280760253212</c:v>
                </c:pt>
                <c:pt idx="422">
                  <c:v>10.844281427142175</c:v>
                </c:pt>
                <c:pt idx="423">
                  <c:v>10.846282094031137</c:v>
                </c:pt>
                <c:pt idx="424">
                  <c:v>10.8482827609201</c:v>
                </c:pt>
                <c:pt idx="425">
                  <c:v>10.850283427809062</c:v>
                </c:pt>
                <c:pt idx="426">
                  <c:v>10.852284094698025</c:v>
                </c:pt>
                <c:pt idx="427">
                  <c:v>10.854284761586987</c:v>
                </c:pt>
                <c:pt idx="428">
                  <c:v>10.85628542847595</c:v>
                </c:pt>
                <c:pt idx="429">
                  <c:v>10.858286095364912</c:v>
                </c:pt>
                <c:pt idx="430">
                  <c:v>10.860286762253875</c:v>
                </c:pt>
                <c:pt idx="431">
                  <c:v>10.862287429142837</c:v>
                </c:pt>
                <c:pt idx="432">
                  <c:v>10.8642880960318</c:v>
                </c:pt>
                <c:pt idx="433">
                  <c:v>10.866288762920762</c:v>
                </c:pt>
                <c:pt idx="434">
                  <c:v>10.868289429809725</c:v>
                </c:pt>
                <c:pt idx="435">
                  <c:v>10.870290096698687</c:v>
                </c:pt>
                <c:pt idx="436">
                  <c:v>10.87229076358765</c:v>
                </c:pt>
                <c:pt idx="437">
                  <c:v>10.874291430476612</c:v>
                </c:pt>
                <c:pt idx="438">
                  <c:v>10.876292097365575</c:v>
                </c:pt>
                <c:pt idx="439">
                  <c:v>10.878292764254537</c:v>
                </c:pt>
                <c:pt idx="440">
                  <c:v>10.8802934311435</c:v>
                </c:pt>
                <c:pt idx="441">
                  <c:v>10.882294098032462</c:v>
                </c:pt>
                <c:pt idx="442">
                  <c:v>10.884294764921425</c:v>
                </c:pt>
                <c:pt idx="443">
                  <c:v>10.886295431810387</c:v>
                </c:pt>
                <c:pt idx="444">
                  <c:v>10.88829609869935</c:v>
                </c:pt>
                <c:pt idx="445">
                  <c:v>10.890296765588312</c:v>
                </c:pt>
                <c:pt idx="446">
                  <c:v>10.892297432477275</c:v>
                </c:pt>
                <c:pt idx="447">
                  <c:v>10.894298099366237</c:v>
                </c:pt>
                <c:pt idx="448">
                  <c:v>10.8962987662552</c:v>
                </c:pt>
                <c:pt idx="449">
                  <c:v>10.898299433144162</c:v>
                </c:pt>
                <c:pt idx="450">
                  <c:v>10.900300100033125</c:v>
                </c:pt>
                <c:pt idx="451">
                  <c:v>10.902300766922087</c:v>
                </c:pt>
                <c:pt idx="452">
                  <c:v>10.90430143381105</c:v>
                </c:pt>
                <c:pt idx="453">
                  <c:v>10.906302100700012</c:v>
                </c:pt>
                <c:pt idx="454">
                  <c:v>10.908302767588975</c:v>
                </c:pt>
                <c:pt idx="455">
                  <c:v>10.910303434477937</c:v>
                </c:pt>
                <c:pt idx="456">
                  <c:v>10.9123041013669</c:v>
                </c:pt>
                <c:pt idx="457">
                  <c:v>10.914304768255862</c:v>
                </c:pt>
                <c:pt idx="458">
                  <c:v>10.916305435144825</c:v>
                </c:pt>
                <c:pt idx="459">
                  <c:v>10.918306102033787</c:v>
                </c:pt>
                <c:pt idx="460">
                  <c:v>10.92030676892275</c:v>
                </c:pt>
                <c:pt idx="461">
                  <c:v>10.922307435811712</c:v>
                </c:pt>
                <c:pt idx="462">
                  <c:v>10.924308102700675</c:v>
                </c:pt>
                <c:pt idx="463">
                  <c:v>10.926308769589637</c:v>
                </c:pt>
                <c:pt idx="464">
                  <c:v>10.9283094364786</c:v>
                </c:pt>
                <c:pt idx="465">
                  <c:v>10.930310103367562</c:v>
                </c:pt>
                <c:pt idx="466">
                  <c:v>10.932310770256525</c:v>
                </c:pt>
                <c:pt idx="467">
                  <c:v>10.934311437145487</c:v>
                </c:pt>
                <c:pt idx="468">
                  <c:v>10.93631210403445</c:v>
                </c:pt>
                <c:pt idx="469">
                  <c:v>10.938312770923412</c:v>
                </c:pt>
                <c:pt idx="470">
                  <c:v>10.940313437812375</c:v>
                </c:pt>
                <c:pt idx="471">
                  <c:v>10.942314104701337</c:v>
                </c:pt>
                <c:pt idx="472">
                  <c:v>10.9443147715903</c:v>
                </c:pt>
                <c:pt idx="473">
                  <c:v>10.946315438479262</c:v>
                </c:pt>
                <c:pt idx="474">
                  <c:v>10.948316105368225</c:v>
                </c:pt>
                <c:pt idx="475">
                  <c:v>10.950316772257187</c:v>
                </c:pt>
                <c:pt idx="476">
                  <c:v>10.95231743914615</c:v>
                </c:pt>
                <c:pt idx="477">
                  <c:v>10.954318106035112</c:v>
                </c:pt>
                <c:pt idx="478">
                  <c:v>10.956318772924075</c:v>
                </c:pt>
                <c:pt idx="479">
                  <c:v>10.958319439813037</c:v>
                </c:pt>
                <c:pt idx="480">
                  <c:v>10.960320106702</c:v>
                </c:pt>
                <c:pt idx="481">
                  <c:v>10.962320773590962</c:v>
                </c:pt>
                <c:pt idx="482">
                  <c:v>10.964321440479925</c:v>
                </c:pt>
                <c:pt idx="483">
                  <c:v>10.966322107368887</c:v>
                </c:pt>
                <c:pt idx="484">
                  <c:v>10.96832277425785</c:v>
                </c:pt>
                <c:pt idx="485">
                  <c:v>10.970323441146812</c:v>
                </c:pt>
                <c:pt idx="486">
                  <c:v>10.972324108035775</c:v>
                </c:pt>
                <c:pt idx="487">
                  <c:v>10.974324774924737</c:v>
                </c:pt>
                <c:pt idx="488">
                  <c:v>10.9763254418137</c:v>
                </c:pt>
                <c:pt idx="489">
                  <c:v>10.978326108702662</c:v>
                </c:pt>
                <c:pt idx="490">
                  <c:v>10.980326775591625</c:v>
                </c:pt>
                <c:pt idx="491">
                  <c:v>10.982327442480587</c:v>
                </c:pt>
                <c:pt idx="492">
                  <c:v>10.98432810936955</c:v>
                </c:pt>
                <c:pt idx="493">
                  <c:v>10.986328776258512</c:v>
                </c:pt>
                <c:pt idx="494">
                  <c:v>10.988329443147475</c:v>
                </c:pt>
                <c:pt idx="495">
                  <c:v>10.990330110036437</c:v>
                </c:pt>
                <c:pt idx="496">
                  <c:v>10.9923307769254</c:v>
                </c:pt>
                <c:pt idx="497">
                  <c:v>10.994331443814362</c:v>
                </c:pt>
                <c:pt idx="498">
                  <c:v>10.996332110703325</c:v>
                </c:pt>
                <c:pt idx="499">
                  <c:v>10.998332777592287</c:v>
                </c:pt>
                <c:pt idx="500">
                  <c:v>11.00033344448125</c:v>
                </c:pt>
                <c:pt idx="501">
                  <c:v>11.002334111370212</c:v>
                </c:pt>
                <c:pt idx="502">
                  <c:v>11.004334778259174</c:v>
                </c:pt>
                <c:pt idx="503">
                  <c:v>11.006335445148137</c:v>
                </c:pt>
                <c:pt idx="504">
                  <c:v>11.008336112037099</c:v>
                </c:pt>
                <c:pt idx="505">
                  <c:v>11.010336778926062</c:v>
                </c:pt>
                <c:pt idx="506">
                  <c:v>11.012337445815024</c:v>
                </c:pt>
                <c:pt idx="507">
                  <c:v>11.014338112703987</c:v>
                </c:pt>
                <c:pt idx="508">
                  <c:v>11.016338779592949</c:v>
                </c:pt>
                <c:pt idx="509">
                  <c:v>11.018339446481912</c:v>
                </c:pt>
                <c:pt idx="510">
                  <c:v>11.020340113370874</c:v>
                </c:pt>
                <c:pt idx="511">
                  <c:v>11.022340780259837</c:v>
                </c:pt>
                <c:pt idx="512">
                  <c:v>11.024341447148799</c:v>
                </c:pt>
                <c:pt idx="513">
                  <c:v>11.026342114037762</c:v>
                </c:pt>
                <c:pt idx="514">
                  <c:v>11.028342780926724</c:v>
                </c:pt>
                <c:pt idx="515">
                  <c:v>11.030343447815687</c:v>
                </c:pt>
                <c:pt idx="516">
                  <c:v>11.032344114704649</c:v>
                </c:pt>
                <c:pt idx="517">
                  <c:v>11.034344781593612</c:v>
                </c:pt>
                <c:pt idx="518">
                  <c:v>11.036345448482574</c:v>
                </c:pt>
                <c:pt idx="519">
                  <c:v>11.038346115371537</c:v>
                </c:pt>
                <c:pt idx="520">
                  <c:v>11.040346782260499</c:v>
                </c:pt>
                <c:pt idx="521">
                  <c:v>11.042347449149462</c:v>
                </c:pt>
                <c:pt idx="522">
                  <c:v>11.044348116038424</c:v>
                </c:pt>
                <c:pt idx="523">
                  <c:v>11.046348782927387</c:v>
                </c:pt>
                <c:pt idx="524">
                  <c:v>11.048349449816349</c:v>
                </c:pt>
                <c:pt idx="525">
                  <c:v>11.050350116705312</c:v>
                </c:pt>
                <c:pt idx="526">
                  <c:v>11.052350783594274</c:v>
                </c:pt>
                <c:pt idx="527">
                  <c:v>11.054351450483237</c:v>
                </c:pt>
                <c:pt idx="528">
                  <c:v>11.056352117372199</c:v>
                </c:pt>
                <c:pt idx="529">
                  <c:v>11.058352784261162</c:v>
                </c:pt>
                <c:pt idx="530">
                  <c:v>11.060353451150124</c:v>
                </c:pt>
                <c:pt idx="531">
                  <c:v>11.062354118039087</c:v>
                </c:pt>
                <c:pt idx="532">
                  <c:v>11.064354784928049</c:v>
                </c:pt>
                <c:pt idx="533">
                  <c:v>11.066355451817012</c:v>
                </c:pt>
                <c:pt idx="534">
                  <c:v>11.068356118705974</c:v>
                </c:pt>
                <c:pt idx="535">
                  <c:v>11.070356785594937</c:v>
                </c:pt>
                <c:pt idx="536">
                  <c:v>11.072357452483899</c:v>
                </c:pt>
                <c:pt idx="537">
                  <c:v>11.074358119372862</c:v>
                </c:pt>
                <c:pt idx="538">
                  <c:v>11.076358786261824</c:v>
                </c:pt>
                <c:pt idx="539">
                  <c:v>11.078359453150787</c:v>
                </c:pt>
                <c:pt idx="540">
                  <c:v>11.080360120039749</c:v>
                </c:pt>
                <c:pt idx="541">
                  <c:v>11.082360786928712</c:v>
                </c:pt>
                <c:pt idx="542">
                  <c:v>11.084361453817674</c:v>
                </c:pt>
                <c:pt idx="543">
                  <c:v>11.086362120706637</c:v>
                </c:pt>
                <c:pt idx="544">
                  <c:v>11.088362787595599</c:v>
                </c:pt>
                <c:pt idx="545">
                  <c:v>11.090363454484562</c:v>
                </c:pt>
                <c:pt idx="546">
                  <c:v>11.092364121373524</c:v>
                </c:pt>
                <c:pt idx="547">
                  <c:v>11.094364788262487</c:v>
                </c:pt>
                <c:pt idx="548">
                  <c:v>11.096365455151449</c:v>
                </c:pt>
                <c:pt idx="549">
                  <c:v>11.098366122040412</c:v>
                </c:pt>
                <c:pt idx="550">
                  <c:v>11.100366788929374</c:v>
                </c:pt>
                <c:pt idx="551">
                  <c:v>11.102367455818337</c:v>
                </c:pt>
                <c:pt idx="552">
                  <c:v>11.104368122707299</c:v>
                </c:pt>
                <c:pt idx="553">
                  <c:v>11.106368789596262</c:v>
                </c:pt>
                <c:pt idx="554">
                  <c:v>11.108369456485224</c:v>
                </c:pt>
                <c:pt idx="555">
                  <c:v>11.110370123374187</c:v>
                </c:pt>
                <c:pt idx="556">
                  <c:v>11.112370790263149</c:v>
                </c:pt>
                <c:pt idx="557">
                  <c:v>11.114371457152112</c:v>
                </c:pt>
                <c:pt idx="558">
                  <c:v>11.116372124041074</c:v>
                </c:pt>
                <c:pt idx="559">
                  <c:v>11.118372790930037</c:v>
                </c:pt>
                <c:pt idx="560">
                  <c:v>11.120373457818999</c:v>
                </c:pt>
                <c:pt idx="561">
                  <c:v>11.122374124707962</c:v>
                </c:pt>
                <c:pt idx="562">
                  <c:v>11.124374791596924</c:v>
                </c:pt>
                <c:pt idx="563">
                  <c:v>11.126375458485887</c:v>
                </c:pt>
                <c:pt idx="564">
                  <c:v>11.128376125374849</c:v>
                </c:pt>
                <c:pt idx="565">
                  <c:v>11.130376792263812</c:v>
                </c:pt>
                <c:pt idx="566">
                  <c:v>11.132377459152774</c:v>
                </c:pt>
                <c:pt idx="567">
                  <c:v>11.134378126041737</c:v>
                </c:pt>
                <c:pt idx="568">
                  <c:v>11.136378792930699</c:v>
                </c:pt>
                <c:pt idx="569">
                  <c:v>11.138379459819662</c:v>
                </c:pt>
                <c:pt idx="570">
                  <c:v>11.140380126708624</c:v>
                </c:pt>
                <c:pt idx="571">
                  <c:v>11.142380793597587</c:v>
                </c:pt>
                <c:pt idx="572">
                  <c:v>11.144381460486549</c:v>
                </c:pt>
                <c:pt idx="573">
                  <c:v>11.146382127375512</c:v>
                </c:pt>
                <c:pt idx="574">
                  <c:v>11.148382794264474</c:v>
                </c:pt>
                <c:pt idx="575">
                  <c:v>11.150383461153437</c:v>
                </c:pt>
                <c:pt idx="576">
                  <c:v>11.152384128042399</c:v>
                </c:pt>
                <c:pt idx="577">
                  <c:v>11.154384794931362</c:v>
                </c:pt>
                <c:pt idx="578">
                  <c:v>11.156385461820324</c:v>
                </c:pt>
                <c:pt idx="579">
                  <c:v>11.158386128709287</c:v>
                </c:pt>
                <c:pt idx="580">
                  <c:v>11.160386795598249</c:v>
                </c:pt>
                <c:pt idx="581">
                  <c:v>11.162387462487212</c:v>
                </c:pt>
                <c:pt idx="582">
                  <c:v>11.164388129376174</c:v>
                </c:pt>
                <c:pt idx="583">
                  <c:v>11.166388796265137</c:v>
                </c:pt>
                <c:pt idx="584">
                  <c:v>11.168389463154099</c:v>
                </c:pt>
                <c:pt idx="585">
                  <c:v>11.170390130043062</c:v>
                </c:pt>
                <c:pt idx="586">
                  <c:v>11.172390796932024</c:v>
                </c:pt>
                <c:pt idx="587">
                  <c:v>11.174391463820987</c:v>
                </c:pt>
                <c:pt idx="588">
                  <c:v>11.176392130709949</c:v>
                </c:pt>
                <c:pt idx="589">
                  <c:v>11.178392797598912</c:v>
                </c:pt>
                <c:pt idx="590">
                  <c:v>11.180393464487874</c:v>
                </c:pt>
                <c:pt idx="591">
                  <c:v>11.182394131376837</c:v>
                </c:pt>
                <c:pt idx="592">
                  <c:v>11.184394798265799</c:v>
                </c:pt>
                <c:pt idx="593">
                  <c:v>11.186395465154762</c:v>
                </c:pt>
                <c:pt idx="594">
                  <c:v>11.188396132043724</c:v>
                </c:pt>
                <c:pt idx="595">
                  <c:v>11.190396798932687</c:v>
                </c:pt>
                <c:pt idx="596">
                  <c:v>11.192397465821649</c:v>
                </c:pt>
                <c:pt idx="597">
                  <c:v>11.194398132710612</c:v>
                </c:pt>
                <c:pt idx="598">
                  <c:v>11.196398799599574</c:v>
                </c:pt>
                <c:pt idx="599">
                  <c:v>11.198399466488537</c:v>
                </c:pt>
                <c:pt idx="600">
                  <c:v>11.200400133377499</c:v>
                </c:pt>
                <c:pt idx="601">
                  <c:v>11.202400800266462</c:v>
                </c:pt>
                <c:pt idx="602">
                  <c:v>11.204401467155424</c:v>
                </c:pt>
                <c:pt idx="603">
                  <c:v>11.206402134044387</c:v>
                </c:pt>
                <c:pt idx="604">
                  <c:v>11.208402800933349</c:v>
                </c:pt>
                <c:pt idx="605">
                  <c:v>11.210403467822312</c:v>
                </c:pt>
                <c:pt idx="606">
                  <c:v>11.212404134711274</c:v>
                </c:pt>
                <c:pt idx="607">
                  <c:v>11.214404801600237</c:v>
                </c:pt>
                <c:pt idx="608">
                  <c:v>11.216405468489199</c:v>
                </c:pt>
                <c:pt idx="609">
                  <c:v>11.218406135378162</c:v>
                </c:pt>
                <c:pt idx="610">
                  <c:v>11.220406802267124</c:v>
                </c:pt>
                <c:pt idx="611">
                  <c:v>11.222407469156087</c:v>
                </c:pt>
                <c:pt idx="612">
                  <c:v>11.224408136045049</c:v>
                </c:pt>
                <c:pt idx="613">
                  <c:v>11.226408802934012</c:v>
                </c:pt>
                <c:pt idx="614">
                  <c:v>11.228409469822974</c:v>
                </c:pt>
                <c:pt idx="615">
                  <c:v>11.230410136711937</c:v>
                </c:pt>
                <c:pt idx="616">
                  <c:v>11.232410803600899</c:v>
                </c:pt>
                <c:pt idx="617">
                  <c:v>11.234411470489862</c:v>
                </c:pt>
                <c:pt idx="618">
                  <c:v>11.236412137378824</c:v>
                </c:pt>
                <c:pt idx="619">
                  <c:v>11.238412804267787</c:v>
                </c:pt>
                <c:pt idx="620">
                  <c:v>11.240413471156749</c:v>
                </c:pt>
                <c:pt idx="621">
                  <c:v>11.242414138045712</c:v>
                </c:pt>
                <c:pt idx="622">
                  <c:v>11.244414804934674</c:v>
                </c:pt>
                <c:pt idx="623">
                  <c:v>11.246415471823637</c:v>
                </c:pt>
                <c:pt idx="624">
                  <c:v>11.248416138712599</c:v>
                </c:pt>
                <c:pt idx="625">
                  <c:v>11.250416805601562</c:v>
                </c:pt>
                <c:pt idx="626">
                  <c:v>11.252417472490524</c:v>
                </c:pt>
                <c:pt idx="627">
                  <c:v>11.254418139379487</c:v>
                </c:pt>
                <c:pt idx="628">
                  <c:v>11.256418806268449</c:v>
                </c:pt>
                <c:pt idx="629">
                  <c:v>11.258419473157412</c:v>
                </c:pt>
                <c:pt idx="630">
                  <c:v>11.260420140046374</c:v>
                </c:pt>
                <c:pt idx="631">
                  <c:v>11.262420806935337</c:v>
                </c:pt>
                <c:pt idx="632">
                  <c:v>11.264421473824299</c:v>
                </c:pt>
                <c:pt idx="633">
                  <c:v>11.266422140713262</c:v>
                </c:pt>
                <c:pt idx="634">
                  <c:v>11.268422807602224</c:v>
                </c:pt>
                <c:pt idx="635">
                  <c:v>11.270423474491187</c:v>
                </c:pt>
                <c:pt idx="636">
                  <c:v>11.272424141380149</c:v>
                </c:pt>
                <c:pt idx="637">
                  <c:v>11.274424808269112</c:v>
                </c:pt>
                <c:pt idx="638">
                  <c:v>11.276425475158074</c:v>
                </c:pt>
                <c:pt idx="639">
                  <c:v>11.278426142047037</c:v>
                </c:pt>
                <c:pt idx="640">
                  <c:v>11.280426808935999</c:v>
                </c:pt>
                <c:pt idx="641">
                  <c:v>11.282427475824962</c:v>
                </c:pt>
                <c:pt idx="642">
                  <c:v>11.284428142713924</c:v>
                </c:pt>
                <c:pt idx="643">
                  <c:v>11.286428809602887</c:v>
                </c:pt>
                <c:pt idx="644">
                  <c:v>11.288429476491849</c:v>
                </c:pt>
                <c:pt idx="645">
                  <c:v>11.290430143380812</c:v>
                </c:pt>
                <c:pt idx="646">
                  <c:v>11.292430810269774</c:v>
                </c:pt>
                <c:pt idx="647">
                  <c:v>11.294431477158737</c:v>
                </c:pt>
                <c:pt idx="648">
                  <c:v>11.296432144047699</c:v>
                </c:pt>
                <c:pt idx="649">
                  <c:v>11.298432810936662</c:v>
                </c:pt>
                <c:pt idx="650">
                  <c:v>11.300433477825624</c:v>
                </c:pt>
                <c:pt idx="651">
                  <c:v>11.302434144714587</c:v>
                </c:pt>
                <c:pt idx="652">
                  <c:v>11.304434811603549</c:v>
                </c:pt>
                <c:pt idx="653">
                  <c:v>11.306435478492512</c:v>
                </c:pt>
                <c:pt idx="654">
                  <c:v>11.308436145381474</c:v>
                </c:pt>
                <c:pt idx="655">
                  <c:v>11.310436812270437</c:v>
                </c:pt>
                <c:pt idx="656">
                  <c:v>11.312437479159399</c:v>
                </c:pt>
                <c:pt idx="657">
                  <c:v>11.314438146048362</c:v>
                </c:pt>
                <c:pt idx="658">
                  <c:v>11.316438812937324</c:v>
                </c:pt>
                <c:pt idx="659">
                  <c:v>11.318439479826287</c:v>
                </c:pt>
                <c:pt idx="660">
                  <c:v>11.320440146715249</c:v>
                </c:pt>
                <c:pt idx="661">
                  <c:v>11.322440813604212</c:v>
                </c:pt>
                <c:pt idx="662">
                  <c:v>11.324441480493174</c:v>
                </c:pt>
                <c:pt idx="663">
                  <c:v>11.326442147382137</c:v>
                </c:pt>
                <c:pt idx="664">
                  <c:v>11.328442814271099</c:v>
                </c:pt>
                <c:pt idx="665">
                  <c:v>11.330443481160062</c:v>
                </c:pt>
                <c:pt idx="666">
                  <c:v>11.332444148049024</c:v>
                </c:pt>
                <c:pt idx="667">
                  <c:v>11.334444814937987</c:v>
                </c:pt>
                <c:pt idx="668">
                  <c:v>11.336445481826949</c:v>
                </c:pt>
                <c:pt idx="669">
                  <c:v>11.338446148715912</c:v>
                </c:pt>
                <c:pt idx="670">
                  <c:v>11.340446815604874</c:v>
                </c:pt>
                <c:pt idx="671">
                  <c:v>11.342447482493837</c:v>
                </c:pt>
                <c:pt idx="672">
                  <c:v>11.344448149382799</c:v>
                </c:pt>
                <c:pt idx="673">
                  <c:v>11.346448816271762</c:v>
                </c:pt>
                <c:pt idx="674">
                  <c:v>11.348449483160724</c:v>
                </c:pt>
                <c:pt idx="675">
                  <c:v>11.350450150049687</c:v>
                </c:pt>
                <c:pt idx="676">
                  <c:v>11.352450816938649</c:v>
                </c:pt>
                <c:pt idx="677">
                  <c:v>11.354451483827612</c:v>
                </c:pt>
                <c:pt idx="678">
                  <c:v>11.356452150716574</c:v>
                </c:pt>
                <c:pt idx="679">
                  <c:v>11.358452817605537</c:v>
                </c:pt>
                <c:pt idx="680">
                  <c:v>11.360453484494499</c:v>
                </c:pt>
                <c:pt idx="681">
                  <c:v>11.362454151383462</c:v>
                </c:pt>
                <c:pt idx="682">
                  <c:v>11.364454818272424</c:v>
                </c:pt>
                <c:pt idx="683">
                  <c:v>11.366455485161387</c:v>
                </c:pt>
                <c:pt idx="684">
                  <c:v>11.368456152050349</c:v>
                </c:pt>
                <c:pt idx="685">
                  <c:v>11.370456818939312</c:v>
                </c:pt>
                <c:pt idx="686">
                  <c:v>11.372457485828274</c:v>
                </c:pt>
                <c:pt idx="687">
                  <c:v>11.374458152717237</c:v>
                </c:pt>
                <c:pt idx="688">
                  <c:v>11.376458819606199</c:v>
                </c:pt>
                <c:pt idx="689">
                  <c:v>11.378459486495162</c:v>
                </c:pt>
                <c:pt idx="690">
                  <c:v>11.380460153384124</c:v>
                </c:pt>
                <c:pt idx="691">
                  <c:v>11.382460820273087</c:v>
                </c:pt>
                <c:pt idx="692">
                  <c:v>11.384461487162049</c:v>
                </c:pt>
                <c:pt idx="693">
                  <c:v>11.386462154051012</c:v>
                </c:pt>
                <c:pt idx="694">
                  <c:v>11.388462820939974</c:v>
                </c:pt>
                <c:pt idx="695">
                  <c:v>11.390463487828937</c:v>
                </c:pt>
                <c:pt idx="696">
                  <c:v>11.392464154717899</c:v>
                </c:pt>
                <c:pt idx="697">
                  <c:v>11.394464821606862</c:v>
                </c:pt>
                <c:pt idx="698">
                  <c:v>11.396465488495824</c:v>
                </c:pt>
                <c:pt idx="699">
                  <c:v>11.398466155384787</c:v>
                </c:pt>
                <c:pt idx="700">
                  <c:v>11.400466822273749</c:v>
                </c:pt>
                <c:pt idx="701">
                  <c:v>11.402467489162712</c:v>
                </c:pt>
                <c:pt idx="702">
                  <c:v>11.404468156051674</c:v>
                </c:pt>
                <c:pt idx="703">
                  <c:v>11.406468822940637</c:v>
                </c:pt>
                <c:pt idx="704">
                  <c:v>11.408469489829599</c:v>
                </c:pt>
                <c:pt idx="705">
                  <c:v>11.410470156718562</c:v>
                </c:pt>
                <c:pt idx="706">
                  <c:v>11.412470823607524</c:v>
                </c:pt>
                <c:pt idx="707">
                  <c:v>11.414471490496487</c:v>
                </c:pt>
                <c:pt idx="708">
                  <c:v>11.416472157385449</c:v>
                </c:pt>
                <c:pt idx="709">
                  <c:v>11.418472824274412</c:v>
                </c:pt>
                <c:pt idx="710">
                  <c:v>11.420473491163374</c:v>
                </c:pt>
                <c:pt idx="711">
                  <c:v>11.422474158052337</c:v>
                </c:pt>
                <c:pt idx="712">
                  <c:v>11.424474824941299</c:v>
                </c:pt>
                <c:pt idx="713">
                  <c:v>11.426475491830262</c:v>
                </c:pt>
                <c:pt idx="714">
                  <c:v>11.428476158719224</c:v>
                </c:pt>
                <c:pt idx="715">
                  <c:v>11.430476825608187</c:v>
                </c:pt>
                <c:pt idx="716">
                  <c:v>11.432477492497149</c:v>
                </c:pt>
                <c:pt idx="717">
                  <c:v>11.434478159386112</c:v>
                </c:pt>
                <c:pt idx="718">
                  <c:v>11.436478826275074</c:v>
                </c:pt>
                <c:pt idx="719">
                  <c:v>11.438479493164037</c:v>
                </c:pt>
                <c:pt idx="720">
                  <c:v>11.440480160052999</c:v>
                </c:pt>
                <c:pt idx="721">
                  <c:v>11.442480826941962</c:v>
                </c:pt>
                <c:pt idx="722">
                  <c:v>11.444481493830924</c:v>
                </c:pt>
                <c:pt idx="723">
                  <c:v>11.446482160719887</c:v>
                </c:pt>
                <c:pt idx="724">
                  <c:v>11.448482827608849</c:v>
                </c:pt>
                <c:pt idx="725">
                  <c:v>11.450483494497812</c:v>
                </c:pt>
                <c:pt idx="726">
                  <c:v>11.452484161386774</c:v>
                </c:pt>
                <c:pt idx="727">
                  <c:v>11.454484828275737</c:v>
                </c:pt>
                <c:pt idx="728">
                  <c:v>11.456485495164699</c:v>
                </c:pt>
                <c:pt idx="729">
                  <c:v>11.458486162053662</c:v>
                </c:pt>
                <c:pt idx="730">
                  <c:v>11.460486828942624</c:v>
                </c:pt>
                <c:pt idx="731">
                  <c:v>11.462487495831587</c:v>
                </c:pt>
                <c:pt idx="732">
                  <c:v>11.464488162720549</c:v>
                </c:pt>
                <c:pt idx="733">
                  <c:v>11.466488829609512</c:v>
                </c:pt>
                <c:pt idx="734">
                  <c:v>11.468489496498474</c:v>
                </c:pt>
                <c:pt idx="735">
                  <c:v>11.470490163387437</c:v>
                </c:pt>
                <c:pt idx="736">
                  <c:v>11.472490830276399</c:v>
                </c:pt>
                <c:pt idx="737">
                  <c:v>11.474491497165362</c:v>
                </c:pt>
                <c:pt idx="738">
                  <c:v>11.476492164054324</c:v>
                </c:pt>
                <c:pt idx="739">
                  <c:v>11.478492830943287</c:v>
                </c:pt>
                <c:pt idx="740">
                  <c:v>11.480493497832249</c:v>
                </c:pt>
                <c:pt idx="741">
                  <c:v>11.482494164721212</c:v>
                </c:pt>
                <c:pt idx="742">
                  <c:v>11.484494831610174</c:v>
                </c:pt>
                <c:pt idx="743">
                  <c:v>11.486495498499137</c:v>
                </c:pt>
                <c:pt idx="744">
                  <c:v>11.488496165388099</c:v>
                </c:pt>
                <c:pt idx="745">
                  <c:v>11.490496832277062</c:v>
                </c:pt>
                <c:pt idx="746">
                  <c:v>11.492497499166024</c:v>
                </c:pt>
                <c:pt idx="747">
                  <c:v>11.494498166054987</c:v>
                </c:pt>
                <c:pt idx="748">
                  <c:v>11.496498832943949</c:v>
                </c:pt>
                <c:pt idx="749">
                  <c:v>11.498499499832912</c:v>
                </c:pt>
                <c:pt idx="750">
                  <c:v>11.500500166721874</c:v>
                </c:pt>
                <c:pt idx="751">
                  <c:v>11.502500833610837</c:v>
                </c:pt>
                <c:pt idx="752">
                  <c:v>11.504501500499799</c:v>
                </c:pt>
                <c:pt idx="753">
                  <c:v>11.506502167388762</c:v>
                </c:pt>
                <c:pt idx="754">
                  <c:v>11.508502834277724</c:v>
                </c:pt>
                <c:pt idx="755">
                  <c:v>11.510503501166687</c:v>
                </c:pt>
                <c:pt idx="756">
                  <c:v>11.512504168055649</c:v>
                </c:pt>
                <c:pt idx="757">
                  <c:v>11.514504834944612</c:v>
                </c:pt>
                <c:pt idx="758">
                  <c:v>11.516505501833574</c:v>
                </c:pt>
                <c:pt idx="759">
                  <c:v>11.518506168722537</c:v>
                </c:pt>
                <c:pt idx="760">
                  <c:v>11.520506835611499</c:v>
                </c:pt>
                <c:pt idx="761">
                  <c:v>11.522507502500462</c:v>
                </c:pt>
                <c:pt idx="762">
                  <c:v>11.524508169389424</c:v>
                </c:pt>
                <c:pt idx="763">
                  <c:v>11.526508836278387</c:v>
                </c:pt>
                <c:pt idx="764">
                  <c:v>11.528509503167349</c:v>
                </c:pt>
                <c:pt idx="765">
                  <c:v>11.530510170056312</c:v>
                </c:pt>
                <c:pt idx="766">
                  <c:v>11.532510836945274</c:v>
                </c:pt>
                <c:pt idx="767">
                  <c:v>11.534511503834237</c:v>
                </c:pt>
                <c:pt idx="768">
                  <c:v>11.536512170723199</c:v>
                </c:pt>
                <c:pt idx="769">
                  <c:v>11.538512837612162</c:v>
                </c:pt>
                <c:pt idx="770">
                  <c:v>11.540513504501124</c:v>
                </c:pt>
                <c:pt idx="771">
                  <c:v>11.542514171390087</c:v>
                </c:pt>
                <c:pt idx="772">
                  <c:v>11.544514838279049</c:v>
                </c:pt>
                <c:pt idx="773">
                  <c:v>11.546515505168012</c:v>
                </c:pt>
                <c:pt idx="774">
                  <c:v>11.548516172056974</c:v>
                </c:pt>
                <c:pt idx="775">
                  <c:v>11.550516838945937</c:v>
                </c:pt>
                <c:pt idx="776">
                  <c:v>11.552517505834899</c:v>
                </c:pt>
                <c:pt idx="777">
                  <c:v>11.554518172723862</c:v>
                </c:pt>
                <c:pt idx="778">
                  <c:v>11.556518839612824</c:v>
                </c:pt>
                <c:pt idx="779">
                  <c:v>11.558519506501787</c:v>
                </c:pt>
                <c:pt idx="780">
                  <c:v>11.560520173390749</c:v>
                </c:pt>
                <c:pt idx="781">
                  <c:v>11.562520840279712</c:v>
                </c:pt>
                <c:pt idx="782">
                  <c:v>11.564521507168674</c:v>
                </c:pt>
                <c:pt idx="783">
                  <c:v>11.566522174057637</c:v>
                </c:pt>
                <c:pt idx="784">
                  <c:v>11.568522840946599</c:v>
                </c:pt>
                <c:pt idx="785">
                  <c:v>11.570523507835562</c:v>
                </c:pt>
                <c:pt idx="786">
                  <c:v>11.572524174724524</c:v>
                </c:pt>
                <c:pt idx="787">
                  <c:v>11.574524841613487</c:v>
                </c:pt>
                <c:pt idx="788">
                  <c:v>11.576525508502449</c:v>
                </c:pt>
                <c:pt idx="789">
                  <c:v>11.578526175391412</c:v>
                </c:pt>
                <c:pt idx="790">
                  <c:v>11.580526842280374</c:v>
                </c:pt>
                <c:pt idx="791">
                  <c:v>11.582527509169337</c:v>
                </c:pt>
                <c:pt idx="792">
                  <c:v>11.584528176058299</c:v>
                </c:pt>
                <c:pt idx="793">
                  <c:v>11.586528842947262</c:v>
                </c:pt>
                <c:pt idx="794">
                  <c:v>11.588529509836224</c:v>
                </c:pt>
                <c:pt idx="795">
                  <c:v>11.590530176725187</c:v>
                </c:pt>
                <c:pt idx="796">
                  <c:v>11.592530843614149</c:v>
                </c:pt>
                <c:pt idx="797">
                  <c:v>11.594531510503112</c:v>
                </c:pt>
                <c:pt idx="798">
                  <c:v>11.596532177392074</c:v>
                </c:pt>
                <c:pt idx="799">
                  <c:v>11.598532844281037</c:v>
                </c:pt>
                <c:pt idx="800">
                  <c:v>11.600533511169999</c:v>
                </c:pt>
                <c:pt idx="801">
                  <c:v>11.602534178058962</c:v>
                </c:pt>
                <c:pt idx="802">
                  <c:v>11.604534844947924</c:v>
                </c:pt>
                <c:pt idx="803">
                  <c:v>11.606535511836887</c:v>
                </c:pt>
                <c:pt idx="804">
                  <c:v>11.608536178725849</c:v>
                </c:pt>
                <c:pt idx="805">
                  <c:v>11.610536845614812</c:v>
                </c:pt>
                <c:pt idx="806">
                  <c:v>11.612537512503774</c:v>
                </c:pt>
                <c:pt idx="807">
                  <c:v>11.614538179392737</c:v>
                </c:pt>
                <c:pt idx="808">
                  <c:v>11.616538846281699</c:v>
                </c:pt>
                <c:pt idx="809">
                  <c:v>11.618539513170662</c:v>
                </c:pt>
                <c:pt idx="810">
                  <c:v>11.620540180059624</c:v>
                </c:pt>
                <c:pt idx="811">
                  <c:v>11.622540846948587</c:v>
                </c:pt>
                <c:pt idx="812">
                  <c:v>11.624541513837549</c:v>
                </c:pt>
                <c:pt idx="813">
                  <c:v>11.626542180726512</c:v>
                </c:pt>
                <c:pt idx="814">
                  <c:v>11.628542847615474</c:v>
                </c:pt>
                <c:pt idx="815">
                  <c:v>11.630543514504437</c:v>
                </c:pt>
                <c:pt idx="816">
                  <c:v>11.632544181393399</c:v>
                </c:pt>
                <c:pt idx="817">
                  <c:v>11.634544848282362</c:v>
                </c:pt>
                <c:pt idx="818">
                  <c:v>11.636545515171324</c:v>
                </c:pt>
                <c:pt idx="819">
                  <c:v>11.638546182060287</c:v>
                </c:pt>
                <c:pt idx="820">
                  <c:v>11.640546848949249</c:v>
                </c:pt>
                <c:pt idx="821">
                  <c:v>11.642547515838212</c:v>
                </c:pt>
                <c:pt idx="822">
                  <c:v>11.644548182727174</c:v>
                </c:pt>
                <c:pt idx="823">
                  <c:v>11.646548849616137</c:v>
                </c:pt>
                <c:pt idx="824">
                  <c:v>11.648549516505099</c:v>
                </c:pt>
                <c:pt idx="825">
                  <c:v>11.650550183394062</c:v>
                </c:pt>
                <c:pt idx="826">
                  <c:v>11.652550850283024</c:v>
                </c:pt>
                <c:pt idx="827">
                  <c:v>11.654551517171987</c:v>
                </c:pt>
                <c:pt idx="828">
                  <c:v>11.656552184060949</c:v>
                </c:pt>
                <c:pt idx="829">
                  <c:v>11.658552850949912</c:v>
                </c:pt>
                <c:pt idx="830">
                  <c:v>11.660553517838874</c:v>
                </c:pt>
                <c:pt idx="831">
                  <c:v>11.662554184727837</c:v>
                </c:pt>
                <c:pt idx="832">
                  <c:v>11.664554851616799</c:v>
                </c:pt>
                <c:pt idx="833">
                  <c:v>11.666555518505762</c:v>
                </c:pt>
                <c:pt idx="834">
                  <c:v>11.668556185394724</c:v>
                </c:pt>
                <c:pt idx="835">
                  <c:v>11.670556852283687</c:v>
                </c:pt>
                <c:pt idx="836">
                  <c:v>11.672557519172649</c:v>
                </c:pt>
                <c:pt idx="837">
                  <c:v>11.674558186061612</c:v>
                </c:pt>
                <c:pt idx="838">
                  <c:v>11.676558852950574</c:v>
                </c:pt>
                <c:pt idx="839">
                  <c:v>11.678559519839537</c:v>
                </c:pt>
                <c:pt idx="840">
                  <c:v>11.680560186728499</c:v>
                </c:pt>
                <c:pt idx="841">
                  <c:v>11.682560853617462</c:v>
                </c:pt>
                <c:pt idx="842">
                  <c:v>11.684561520506424</c:v>
                </c:pt>
                <c:pt idx="843">
                  <c:v>11.686562187395387</c:v>
                </c:pt>
                <c:pt idx="844">
                  <c:v>11.688562854284349</c:v>
                </c:pt>
                <c:pt idx="845">
                  <c:v>11.690563521173312</c:v>
                </c:pt>
                <c:pt idx="846">
                  <c:v>11.692564188062274</c:v>
                </c:pt>
                <c:pt idx="847">
                  <c:v>11.694564854951237</c:v>
                </c:pt>
                <c:pt idx="848">
                  <c:v>11.696565521840199</c:v>
                </c:pt>
                <c:pt idx="849">
                  <c:v>11.698566188729162</c:v>
                </c:pt>
                <c:pt idx="850">
                  <c:v>11.700566855618124</c:v>
                </c:pt>
                <c:pt idx="851">
                  <c:v>11.702567522507087</c:v>
                </c:pt>
                <c:pt idx="852">
                  <c:v>11.704568189396049</c:v>
                </c:pt>
                <c:pt idx="853">
                  <c:v>11.706568856285012</c:v>
                </c:pt>
                <c:pt idx="854">
                  <c:v>11.708569523173974</c:v>
                </c:pt>
                <c:pt idx="855">
                  <c:v>11.710570190062937</c:v>
                </c:pt>
                <c:pt idx="856">
                  <c:v>11.712570856951899</c:v>
                </c:pt>
                <c:pt idx="857">
                  <c:v>11.714571523840862</c:v>
                </c:pt>
                <c:pt idx="858">
                  <c:v>11.716572190729824</c:v>
                </c:pt>
                <c:pt idx="859">
                  <c:v>11.718572857618787</c:v>
                </c:pt>
                <c:pt idx="860">
                  <c:v>11.720573524507749</c:v>
                </c:pt>
                <c:pt idx="861">
                  <c:v>11.722574191396712</c:v>
                </c:pt>
                <c:pt idx="862">
                  <c:v>11.724574858285674</c:v>
                </c:pt>
                <c:pt idx="863">
                  <c:v>11.726575525174637</c:v>
                </c:pt>
                <c:pt idx="864">
                  <c:v>11.728576192063599</c:v>
                </c:pt>
                <c:pt idx="865">
                  <c:v>11.730576858952562</c:v>
                </c:pt>
                <c:pt idx="866">
                  <c:v>11.732577525841524</c:v>
                </c:pt>
                <c:pt idx="867">
                  <c:v>11.734578192730487</c:v>
                </c:pt>
                <c:pt idx="868">
                  <c:v>11.736578859619449</c:v>
                </c:pt>
                <c:pt idx="869">
                  <c:v>11.738579526508412</c:v>
                </c:pt>
                <c:pt idx="870">
                  <c:v>11.740580193397374</c:v>
                </c:pt>
                <c:pt idx="871">
                  <c:v>11.742580860286337</c:v>
                </c:pt>
                <c:pt idx="872">
                  <c:v>11.744581527175299</c:v>
                </c:pt>
                <c:pt idx="873">
                  <c:v>11.746582194064262</c:v>
                </c:pt>
                <c:pt idx="874">
                  <c:v>11.748582860953224</c:v>
                </c:pt>
                <c:pt idx="875">
                  <c:v>11.750583527842187</c:v>
                </c:pt>
                <c:pt idx="876">
                  <c:v>11.752584194731149</c:v>
                </c:pt>
                <c:pt idx="877">
                  <c:v>11.754584861620112</c:v>
                </c:pt>
                <c:pt idx="878">
                  <c:v>11.756585528509074</c:v>
                </c:pt>
                <c:pt idx="879">
                  <c:v>11.758586195398037</c:v>
                </c:pt>
                <c:pt idx="880">
                  <c:v>11.760586862286999</c:v>
                </c:pt>
                <c:pt idx="881">
                  <c:v>11.762587529175962</c:v>
                </c:pt>
                <c:pt idx="882">
                  <c:v>11.764588196064924</c:v>
                </c:pt>
                <c:pt idx="883">
                  <c:v>11.766588862953887</c:v>
                </c:pt>
                <c:pt idx="884">
                  <c:v>11.768589529842849</c:v>
                </c:pt>
                <c:pt idx="885">
                  <c:v>11.770590196731812</c:v>
                </c:pt>
                <c:pt idx="886">
                  <c:v>11.772590863620774</c:v>
                </c:pt>
                <c:pt idx="887">
                  <c:v>11.774591530509737</c:v>
                </c:pt>
                <c:pt idx="888">
                  <c:v>11.776592197398699</c:v>
                </c:pt>
                <c:pt idx="889">
                  <c:v>11.778592864287662</c:v>
                </c:pt>
                <c:pt idx="890">
                  <c:v>11.780593531176624</c:v>
                </c:pt>
                <c:pt idx="891">
                  <c:v>11.782594198065587</c:v>
                </c:pt>
                <c:pt idx="892">
                  <c:v>11.784594864954549</c:v>
                </c:pt>
                <c:pt idx="893">
                  <c:v>11.786595531843512</c:v>
                </c:pt>
                <c:pt idx="894">
                  <c:v>11.788596198732474</c:v>
                </c:pt>
                <c:pt idx="895">
                  <c:v>11.790596865621437</c:v>
                </c:pt>
                <c:pt idx="896">
                  <c:v>11.792597532510399</c:v>
                </c:pt>
                <c:pt idx="897">
                  <c:v>11.794598199399362</c:v>
                </c:pt>
                <c:pt idx="898">
                  <c:v>11.796598866288324</c:v>
                </c:pt>
                <c:pt idx="899">
                  <c:v>11.798599533177287</c:v>
                </c:pt>
                <c:pt idx="900">
                  <c:v>11.800600200066249</c:v>
                </c:pt>
                <c:pt idx="901">
                  <c:v>11.802600866955212</c:v>
                </c:pt>
                <c:pt idx="902">
                  <c:v>11.804601533844174</c:v>
                </c:pt>
                <c:pt idx="903">
                  <c:v>11.806602200733137</c:v>
                </c:pt>
                <c:pt idx="904">
                  <c:v>11.808602867622099</c:v>
                </c:pt>
                <c:pt idx="905">
                  <c:v>11.810603534511062</c:v>
                </c:pt>
                <c:pt idx="906">
                  <c:v>11.812604201400024</c:v>
                </c:pt>
                <c:pt idx="907">
                  <c:v>11.814604868288987</c:v>
                </c:pt>
                <c:pt idx="908">
                  <c:v>11.816605535177949</c:v>
                </c:pt>
                <c:pt idx="909">
                  <c:v>11.818606202066912</c:v>
                </c:pt>
                <c:pt idx="910">
                  <c:v>11.820606868955874</c:v>
                </c:pt>
                <c:pt idx="911">
                  <c:v>11.822607535844837</c:v>
                </c:pt>
                <c:pt idx="912">
                  <c:v>11.824608202733799</c:v>
                </c:pt>
                <c:pt idx="913">
                  <c:v>11.826608869622762</c:v>
                </c:pt>
                <c:pt idx="914">
                  <c:v>11.828609536511724</c:v>
                </c:pt>
                <c:pt idx="915">
                  <c:v>11.830610203400687</c:v>
                </c:pt>
                <c:pt idx="916">
                  <c:v>11.832610870289649</c:v>
                </c:pt>
                <c:pt idx="917">
                  <c:v>11.834611537178612</c:v>
                </c:pt>
                <c:pt idx="918">
                  <c:v>11.836612204067574</c:v>
                </c:pt>
                <c:pt idx="919">
                  <c:v>11.838612870956537</c:v>
                </c:pt>
                <c:pt idx="920">
                  <c:v>11.840613537845499</c:v>
                </c:pt>
                <c:pt idx="921">
                  <c:v>11.842614204734462</c:v>
                </c:pt>
                <c:pt idx="922">
                  <c:v>11.844614871623424</c:v>
                </c:pt>
                <c:pt idx="923">
                  <c:v>11.846615538512387</c:v>
                </c:pt>
                <c:pt idx="924">
                  <c:v>11.848616205401349</c:v>
                </c:pt>
                <c:pt idx="925">
                  <c:v>11.850616872290312</c:v>
                </c:pt>
                <c:pt idx="926">
                  <c:v>11.852617539179274</c:v>
                </c:pt>
                <c:pt idx="927">
                  <c:v>11.854618206068237</c:v>
                </c:pt>
                <c:pt idx="928">
                  <c:v>11.856618872957199</c:v>
                </c:pt>
                <c:pt idx="929">
                  <c:v>11.858619539846162</c:v>
                </c:pt>
                <c:pt idx="930">
                  <c:v>11.860620206735124</c:v>
                </c:pt>
                <c:pt idx="931">
                  <c:v>11.862620873624087</c:v>
                </c:pt>
                <c:pt idx="932">
                  <c:v>11.864621540513049</c:v>
                </c:pt>
                <c:pt idx="933">
                  <c:v>11.866622207402012</c:v>
                </c:pt>
                <c:pt idx="934">
                  <c:v>11.868622874290974</c:v>
                </c:pt>
                <c:pt idx="935">
                  <c:v>11.870623541179937</c:v>
                </c:pt>
                <c:pt idx="936">
                  <c:v>11.872624208068899</c:v>
                </c:pt>
                <c:pt idx="937">
                  <c:v>11.874624874957862</c:v>
                </c:pt>
                <c:pt idx="938">
                  <c:v>11.876625541846824</c:v>
                </c:pt>
                <c:pt idx="939">
                  <c:v>11.878626208735787</c:v>
                </c:pt>
                <c:pt idx="940">
                  <c:v>11.880626875624749</c:v>
                </c:pt>
                <c:pt idx="941">
                  <c:v>11.882627542513712</c:v>
                </c:pt>
                <c:pt idx="942">
                  <c:v>11.884628209402674</c:v>
                </c:pt>
                <c:pt idx="943">
                  <c:v>11.886628876291637</c:v>
                </c:pt>
                <c:pt idx="944">
                  <c:v>11.888629543180599</c:v>
                </c:pt>
                <c:pt idx="945">
                  <c:v>11.890630210069562</c:v>
                </c:pt>
                <c:pt idx="946">
                  <c:v>11.892630876958524</c:v>
                </c:pt>
                <c:pt idx="947">
                  <c:v>11.894631543847487</c:v>
                </c:pt>
                <c:pt idx="948">
                  <c:v>11.896632210736449</c:v>
                </c:pt>
                <c:pt idx="949">
                  <c:v>11.898632877625412</c:v>
                </c:pt>
                <c:pt idx="950">
                  <c:v>11.900633544514374</c:v>
                </c:pt>
                <c:pt idx="951">
                  <c:v>11.902634211403337</c:v>
                </c:pt>
                <c:pt idx="952">
                  <c:v>11.904634878292299</c:v>
                </c:pt>
                <c:pt idx="953">
                  <c:v>11.906635545181262</c:v>
                </c:pt>
                <c:pt idx="954">
                  <c:v>11.908636212070224</c:v>
                </c:pt>
                <c:pt idx="955">
                  <c:v>11.910636878959187</c:v>
                </c:pt>
                <c:pt idx="956">
                  <c:v>11.912637545848149</c:v>
                </c:pt>
                <c:pt idx="957">
                  <c:v>11.914638212737112</c:v>
                </c:pt>
                <c:pt idx="958">
                  <c:v>11.916638879626074</c:v>
                </c:pt>
                <c:pt idx="959">
                  <c:v>11.918639546515037</c:v>
                </c:pt>
                <c:pt idx="960">
                  <c:v>11.920640213403999</c:v>
                </c:pt>
                <c:pt idx="961">
                  <c:v>11.922640880292962</c:v>
                </c:pt>
                <c:pt idx="962">
                  <c:v>11.924641547181924</c:v>
                </c:pt>
                <c:pt idx="963">
                  <c:v>11.926642214070887</c:v>
                </c:pt>
                <c:pt idx="964">
                  <c:v>11.928642880959849</c:v>
                </c:pt>
                <c:pt idx="965">
                  <c:v>11.930643547848812</c:v>
                </c:pt>
                <c:pt idx="966">
                  <c:v>11.932644214737774</c:v>
                </c:pt>
                <c:pt idx="967">
                  <c:v>11.934644881626737</c:v>
                </c:pt>
                <c:pt idx="968">
                  <c:v>11.936645548515699</c:v>
                </c:pt>
                <c:pt idx="969">
                  <c:v>11.938646215404662</c:v>
                </c:pt>
                <c:pt idx="970">
                  <c:v>11.940646882293624</c:v>
                </c:pt>
                <c:pt idx="971">
                  <c:v>11.942647549182587</c:v>
                </c:pt>
                <c:pt idx="972">
                  <c:v>11.944648216071549</c:v>
                </c:pt>
                <c:pt idx="973">
                  <c:v>11.946648882960512</c:v>
                </c:pt>
                <c:pt idx="974">
                  <c:v>11.948649549849474</c:v>
                </c:pt>
                <c:pt idx="975">
                  <c:v>11.950650216738437</c:v>
                </c:pt>
                <c:pt idx="976">
                  <c:v>11.952650883627399</c:v>
                </c:pt>
                <c:pt idx="977">
                  <c:v>11.954651550516362</c:v>
                </c:pt>
                <c:pt idx="978">
                  <c:v>11.956652217405324</c:v>
                </c:pt>
                <c:pt idx="979">
                  <c:v>11.958652884294287</c:v>
                </c:pt>
                <c:pt idx="980">
                  <c:v>11.960653551183249</c:v>
                </c:pt>
                <c:pt idx="981">
                  <c:v>11.962654218072212</c:v>
                </c:pt>
                <c:pt idx="982">
                  <c:v>11.964654884961174</c:v>
                </c:pt>
                <c:pt idx="983">
                  <c:v>11.966655551850137</c:v>
                </c:pt>
                <c:pt idx="984">
                  <c:v>11.968656218739099</c:v>
                </c:pt>
                <c:pt idx="985">
                  <c:v>11.970656885628062</c:v>
                </c:pt>
                <c:pt idx="986">
                  <c:v>11.972657552517024</c:v>
                </c:pt>
                <c:pt idx="987">
                  <c:v>11.974658219405987</c:v>
                </c:pt>
                <c:pt idx="988">
                  <c:v>11.976658886294949</c:v>
                </c:pt>
                <c:pt idx="989">
                  <c:v>11.978659553183912</c:v>
                </c:pt>
                <c:pt idx="990">
                  <c:v>11.980660220072874</c:v>
                </c:pt>
                <c:pt idx="991">
                  <c:v>11.982660886961837</c:v>
                </c:pt>
                <c:pt idx="992">
                  <c:v>11.984661553850799</c:v>
                </c:pt>
                <c:pt idx="993">
                  <c:v>11.986662220739762</c:v>
                </c:pt>
                <c:pt idx="994">
                  <c:v>11.988662887628724</c:v>
                </c:pt>
                <c:pt idx="995">
                  <c:v>11.990663554517687</c:v>
                </c:pt>
                <c:pt idx="996">
                  <c:v>11.992664221406649</c:v>
                </c:pt>
                <c:pt idx="997">
                  <c:v>11.994664888295612</c:v>
                </c:pt>
                <c:pt idx="998">
                  <c:v>11.996665555184574</c:v>
                </c:pt>
                <c:pt idx="999">
                  <c:v>11.998666222073537</c:v>
                </c:pt>
                <c:pt idx="1000">
                  <c:v>12.000666888962499</c:v>
                </c:pt>
                <c:pt idx="1001">
                  <c:v>12.002667555851462</c:v>
                </c:pt>
                <c:pt idx="1002">
                  <c:v>12.004668222740424</c:v>
                </c:pt>
                <c:pt idx="1003">
                  <c:v>12.006668889629386</c:v>
                </c:pt>
                <c:pt idx="1004">
                  <c:v>12.008669556518349</c:v>
                </c:pt>
                <c:pt idx="1005">
                  <c:v>12.010670223407311</c:v>
                </c:pt>
                <c:pt idx="1006">
                  <c:v>12.012670890296274</c:v>
                </c:pt>
                <c:pt idx="1007">
                  <c:v>12.014671557185236</c:v>
                </c:pt>
                <c:pt idx="1008">
                  <c:v>12.016672224074199</c:v>
                </c:pt>
                <c:pt idx="1009">
                  <c:v>12.018672890963161</c:v>
                </c:pt>
                <c:pt idx="1010">
                  <c:v>12.020673557852124</c:v>
                </c:pt>
                <c:pt idx="1011">
                  <c:v>12.022674224741086</c:v>
                </c:pt>
                <c:pt idx="1012">
                  <c:v>12.024674891630049</c:v>
                </c:pt>
                <c:pt idx="1013">
                  <c:v>12.026675558519011</c:v>
                </c:pt>
                <c:pt idx="1014">
                  <c:v>12.028676225407974</c:v>
                </c:pt>
                <c:pt idx="1015">
                  <c:v>12.030676892296936</c:v>
                </c:pt>
                <c:pt idx="1016">
                  <c:v>12.032677559185899</c:v>
                </c:pt>
                <c:pt idx="1017">
                  <c:v>12.034678226074861</c:v>
                </c:pt>
                <c:pt idx="1018">
                  <c:v>12.036678892963824</c:v>
                </c:pt>
                <c:pt idx="1019">
                  <c:v>12.038679559852786</c:v>
                </c:pt>
                <c:pt idx="1020">
                  <c:v>12.040680226741749</c:v>
                </c:pt>
                <c:pt idx="1021">
                  <c:v>12.042680893630711</c:v>
                </c:pt>
                <c:pt idx="1022">
                  <c:v>12.044681560519674</c:v>
                </c:pt>
                <c:pt idx="1023">
                  <c:v>12.046682227408636</c:v>
                </c:pt>
                <c:pt idx="1024">
                  <c:v>12.048682894297599</c:v>
                </c:pt>
                <c:pt idx="1025">
                  <c:v>12.050683561186561</c:v>
                </c:pt>
                <c:pt idx="1026">
                  <c:v>12.052684228075524</c:v>
                </c:pt>
                <c:pt idx="1027">
                  <c:v>12.054684894964486</c:v>
                </c:pt>
                <c:pt idx="1028">
                  <c:v>12.056685561853449</c:v>
                </c:pt>
                <c:pt idx="1029">
                  <c:v>12.058686228742411</c:v>
                </c:pt>
                <c:pt idx="1030">
                  <c:v>12.060686895631374</c:v>
                </c:pt>
                <c:pt idx="1031">
                  <c:v>12.062687562520336</c:v>
                </c:pt>
                <c:pt idx="1032">
                  <c:v>12.064688229409299</c:v>
                </c:pt>
                <c:pt idx="1033">
                  <c:v>12.066688896298261</c:v>
                </c:pt>
                <c:pt idx="1034">
                  <c:v>12.068689563187224</c:v>
                </c:pt>
                <c:pt idx="1035">
                  <c:v>12.070690230076186</c:v>
                </c:pt>
                <c:pt idx="1036">
                  <c:v>12.072690896965149</c:v>
                </c:pt>
                <c:pt idx="1037">
                  <c:v>12.074691563854111</c:v>
                </c:pt>
                <c:pt idx="1038">
                  <c:v>12.076692230743074</c:v>
                </c:pt>
                <c:pt idx="1039">
                  <c:v>12.078692897632036</c:v>
                </c:pt>
                <c:pt idx="1040">
                  <c:v>12.080693564520999</c:v>
                </c:pt>
                <c:pt idx="1041">
                  <c:v>12.082694231409961</c:v>
                </c:pt>
                <c:pt idx="1042">
                  <c:v>12.084694898298924</c:v>
                </c:pt>
                <c:pt idx="1043">
                  <c:v>12.086695565187886</c:v>
                </c:pt>
                <c:pt idx="1044">
                  <c:v>12.088696232076849</c:v>
                </c:pt>
                <c:pt idx="1045">
                  <c:v>12.090696898965811</c:v>
                </c:pt>
                <c:pt idx="1046">
                  <c:v>12.092697565854774</c:v>
                </c:pt>
                <c:pt idx="1047">
                  <c:v>12.094698232743736</c:v>
                </c:pt>
                <c:pt idx="1048">
                  <c:v>12.096698899632699</c:v>
                </c:pt>
                <c:pt idx="1049">
                  <c:v>12.098699566521661</c:v>
                </c:pt>
                <c:pt idx="1050">
                  <c:v>12.100700233410624</c:v>
                </c:pt>
                <c:pt idx="1051">
                  <c:v>12.102700900299586</c:v>
                </c:pt>
                <c:pt idx="1052">
                  <c:v>12.104701567188549</c:v>
                </c:pt>
                <c:pt idx="1053">
                  <c:v>12.106702234077511</c:v>
                </c:pt>
                <c:pt idx="1054">
                  <c:v>12.108702900966474</c:v>
                </c:pt>
                <c:pt idx="1055">
                  <c:v>12.110703567855436</c:v>
                </c:pt>
                <c:pt idx="1056">
                  <c:v>12.112704234744399</c:v>
                </c:pt>
                <c:pt idx="1057">
                  <c:v>12.114704901633361</c:v>
                </c:pt>
                <c:pt idx="1058">
                  <c:v>12.116705568522324</c:v>
                </c:pt>
                <c:pt idx="1059">
                  <c:v>12.118706235411286</c:v>
                </c:pt>
                <c:pt idx="1060">
                  <c:v>12.120706902300249</c:v>
                </c:pt>
                <c:pt idx="1061">
                  <c:v>12.122707569189211</c:v>
                </c:pt>
                <c:pt idx="1062">
                  <c:v>12.124708236078174</c:v>
                </c:pt>
                <c:pt idx="1063">
                  <c:v>12.126708902967136</c:v>
                </c:pt>
                <c:pt idx="1064">
                  <c:v>12.128709569856099</c:v>
                </c:pt>
                <c:pt idx="1065">
                  <c:v>12.130710236745061</c:v>
                </c:pt>
                <c:pt idx="1066">
                  <c:v>12.132710903634024</c:v>
                </c:pt>
                <c:pt idx="1067">
                  <c:v>12.134711570522986</c:v>
                </c:pt>
                <c:pt idx="1068">
                  <c:v>12.136712237411949</c:v>
                </c:pt>
                <c:pt idx="1069">
                  <c:v>12.138712904300911</c:v>
                </c:pt>
                <c:pt idx="1070">
                  <c:v>12.140713571189874</c:v>
                </c:pt>
                <c:pt idx="1071">
                  <c:v>12.142714238078836</c:v>
                </c:pt>
                <c:pt idx="1072">
                  <c:v>12.144714904967799</c:v>
                </c:pt>
                <c:pt idx="1073">
                  <c:v>12.146715571856761</c:v>
                </c:pt>
                <c:pt idx="1074">
                  <c:v>12.148716238745724</c:v>
                </c:pt>
                <c:pt idx="1075">
                  <c:v>12.150716905634686</c:v>
                </c:pt>
                <c:pt idx="1076">
                  <c:v>12.152717572523649</c:v>
                </c:pt>
                <c:pt idx="1077">
                  <c:v>12.154718239412611</c:v>
                </c:pt>
                <c:pt idx="1078">
                  <c:v>12.156718906301574</c:v>
                </c:pt>
                <c:pt idx="1079">
                  <c:v>12.158719573190536</c:v>
                </c:pt>
                <c:pt idx="1080">
                  <c:v>12.160720240079499</c:v>
                </c:pt>
                <c:pt idx="1081">
                  <c:v>12.162720906968461</c:v>
                </c:pt>
                <c:pt idx="1082">
                  <c:v>12.164721573857424</c:v>
                </c:pt>
                <c:pt idx="1083">
                  <c:v>12.166722240746386</c:v>
                </c:pt>
                <c:pt idx="1084">
                  <c:v>12.168722907635349</c:v>
                </c:pt>
                <c:pt idx="1085">
                  <c:v>12.170723574524311</c:v>
                </c:pt>
                <c:pt idx="1086">
                  <c:v>12.172724241413274</c:v>
                </c:pt>
                <c:pt idx="1087">
                  <c:v>12.174724908302236</c:v>
                </c:pt>
                <c:pt idx="1088">
                  <c:v>12.176725575191199</c:v>
                </c:pt>
                <c:pt idx="1089">
                  <c:v>12.178726242080161</c:v>
                </c:pt>
                <c:pt idx="1090">
                  <c:v>12.180726908969124</c:v>
                </c:pt>
                <c:pt idx="1091">
                  <c:v>12.182727575858086</c:v>
                </c:pt>
                <c:pt idx="1092">
                  <c:v>12.184728242747049</c:v>
                </c:pt>
                <c:pt idx="1093">
                  <c:v>12.186728909636011</c:v>
                </c:pt>
                <c:pt idx="1094">
                  <c:v>12.188729576524974</c:v>
                </c:pt>
                <c:pt idx="1095">
                  <c:v>12.190730243413936</c:v>
                </c:pt>
                <c:pt idx="1096">
                  <c:v>12.192730910302899</c:v>
                </c:pt>
                <c:pt idx="1097">
                  <c:v>12.194731577191861</c:v>
                </c:pt>
                <c:pt idx="1098">
                  <c:v>12.196732244080824</c:v>
                </c:pt>
                <c:pt idx="1099">
                  <c:v>12.198732910969786</c:v>
                </c:pt>
                <c:pt idx="1100">
                  <c:v>12.200733577858749</c:v>
                </c:pt>
                <c:pt idx="1101">
                  <c:v>12.202734244747711</c:v>
                </c:pt>
                <c:pt idx="1102">
                  <c:v>12.204734911636674</c:v>
                </c:pt>
                <c:pt idx="1103">
                  <c:v>12.206735578525636</c:v>
                </c:pt>
                <c:pt idx="1104">
                  <c:v>12.208736245414599</c:v>
                </c:pt>
                <c:pt idx="1105">
                  <c:v>12.210736912303561</c:v>
                </c:pt>
                <c:pt idx="1106">
                  <c:v>12.212737579192524</c:v>
                </c:pt>
                <c:pt idx="1107">
                  <c:v>12.214738246081486</c:v>
                </c:pt>
                <c:pt idx="1108">
                  <c:v>12.216738912970449</c:v>
                </c:pt>
                <c:pt idx="1109">
                  <c:v>12.218739579859411</c:v>
                </c:pt>
                <c:pt idx="1110">
                  <c:v>12.220740246748374</c:v>
                </c:pt>
                <c:pt idx="1111">
                  <c:v>12.222740913637336</c:v>
                </c:pt>
                <c:pt idx="1112">
                  <c:v>12.224741580526299</c:v>
                </c:pt>
                <c:pt idx="1113">
                  <c:v>12.226742247415261</c:v>
                </c:pt>
                <c:pt idx="1114">
                  <c:v>12.228742914304224</c:v>
                </c:pt>
                <c:pt idx="1115">
                  <c:v>12.230743581193186</c:v>
                </c:pt>
                <c:pt idx="1116">
                  <c:v>12.232744248082149</c:v>
                </c:pt>
                <c:pt idx="1117">
                  <c:v>12.234744914971111</c:v>
                </c:pt>
                <c:pt idx="1118">
                  <c:v>12.236745581860074</c:v>
                </c:pt>
                <c:pt idx="1119">
                  <c:v>12.238746248749036</c:v>
                </c:pt>
                <c:pt idx="1120">
                  <c:v>12.240746915637999</c:v>
                </c:pt>
                <c:pt idx="1121">
                  <c:v>12.242747582526961</c:v>
                </c:pt>
                <c:pt idx="1122">
                  <c:v>12.244748249415924</c:v>
                </c:pt>
                <c:pt idx="1123">
                  <c:v>12.246748916304886</c:v>
                </c:pt>
                <c:pt idx="1124">
                  <c:v>12.248749583193849</c:v>
                </c:pt>
                <c:pt idx="1125">
                  <c:v>12.250750250082811</c:v>
                </c:pt>
                <c:pt idx="1126">
                  <c:v>12.252750916971774</c:v>
                </c:pt>
                <c:pt idx="1127">
                  <c:v>12.254751583860736</c:v>
                </c:pt>
                <c:pt idx="1128">
                  <c:v>12.256752250749699</c:v>
                </c:pt>
                <c:pt idx="1129">
                  <c:v>12.258752917638661</c:v>
                </c:pt>
                <c:pt idx="1130">
                  <c:v>12.260753584527624</c:v>
                </c:pt>
                <c:pt idx="1131">
                  <c:v>12.262754251416586</c:v>
                </c:pt>
                <c:pt idx="1132">
                  <c:v>12.264754918305549</c:v>
                </c:pt>
                <c:pt idx="1133">
                  <c:v>12.266755585194511</c:v>
                </c:pt>
                <c:pt idx="1134">
                  <c:v>12.268756252083474</c:v>
                </c:pt>
                <c:pt idx="1135">
                  <c:v>12.270756918972436</c:v>
                </c:pt>
                <c:pt idx="1136">
                  <c:v>12.272757585861399</c:v>
                </c:pt>
                <c:pt idx="1137">
                  <c:v>12.274758252750361</c:v>
                </c:pt>
                <c:pt idx="1138">
                  <c:v>12.276758919639324</c:v>
                </c:pt>
                <c:pt idx="1139">
                  <c:v>12.278759586528286</c:v>
                </c:pt>
                <c:pt idx="1140">
                  <c:v>12.280760253417249</c:v>
                </c:pt>
                <c:pt idx="1141">
                  <c:v>12.282760920306211</c:v>
                </c:pt>
                <c:pt idx="1142">
                  <c:v>12.284761587195174</c:v>
                </c:pt>
                <c:pt idx="1143">
                  <c:v>12.286762254084136</c:v>
                </c:pt>
                <c:pt idx="1144">
                  <c:v>12.288762920973099</c:v>
                </c:pt>
                <c:pt idx="1145">
                  <c:v>12.290763587862061</c:v>
                </c:pt>
                <c:pt idx="1146">
                  <c:v>12.292764254751024</c:v>
                </c:pt>
                <c:pt idx="1147">
                  <c:v>12.294764921639986</c:v>
                </c:pt>
                <c:pt idx="1148">
                  <c:v>12.296765588528949</c:v>
                </c:pt>
                <c:pt idx="1149">
                  <c:v>12.298766255417911</c:v>
                </c:pt>
                <c:pt idx="1150">
                  <c:v>12.300766922306874</c:v>
                </c:pt>
                <c:pt idx="1151">
                  <c:v>12.302767589195836</c:v>
                </c:pt>
                <c:pt idx="1152">
                  <c:v>12.304768256084799</c:v>
                </c:pt>
                <c:pt idx="1153">
                  <c:v>12.306768922973761</c:v>
                </c:pt>
                <c:pt idx="1154">
                  <c:v>12.308769589862724</c:v>
                </c:pt>
                <c:pt idx="1155">
                  <c:v>12.310770256751686</c:v>
                </c:pt>
                <c:pt idx="1156">
                  <c:v>12.312770923640649</c:v>
                </c:pt>
                <c:pt idx="1157">
                  <c:v>12.314771590529611</c:v>
                </c:pt>
                <c:pt idx="1158">
                  <c:v>12.316772257418574</c:v>
                </c:pt>
                <c:pt idx="1159">
                  <c:v>12.318772924307536</c:v>
                </c:pt>
                <c:pt idx="1160">
                  <c:v>12.320773591196499</c:v>
                </c:pt>
                <c:pt idx="1161">
                  <c:v>12.322774258085461</c:v>
                </c:pt>
                <c:pt idx="1162">
                  <c:v>12.324774924974424</c:v>
                </c:pt>
                <c:pt idx="1163">
                  <c:v>12.326775591863386</c:v>
                </c:pt>
                <c:pt idx="1164">
                  <c:v>12.328776258752349</c:v>
                </c:pt>
                <c:pt idx="1165">
                  <c:v>12.330776925641311</c:v>
                </c:pt>
                <c:pt idx="1166">
                  <c:v>12.332777592530274</c:v>
                </c:pt>
                <c:pt idx="1167">
                  <c:v>12.334778259419236</c:v>
                </c:pt>
                <c:pt idx="1168">
                  <c:v>12.336778926308199</c:v>
                </c:pt>
                <c:pt idx="1169">
                  <c:v>12.338779593197161</c:v>
                </c:pt>
                <c:pt idx="1170">
                  <c:v>12.340780260086124</c:v>
                </c:pt>
                <c:pt idx="1171">
                  <c:v>12.342780926975086</c:v>
                </c:pt>
                <c:pt idx="1172">
                  <c:v>12.344781593864049</c:v>
                </c:pt>
                <c:pt idx="1173">
                  <c:v>12.346782260753011</c:v>
                </c:pt>
                <c:pt idx="1174">
                  <c:v>12.348782927641974</c:v>
                </c:pt>
                <c:pt idx="1175">
                  <c:v>12.350783594530936</c:v>
                </c:pt>
                <c:pt idx="1176">
                  <c:v>12.352784261419899</c:v>
                </c:pt>
                <c:pt idx="1177">
                  <c:v>12.354784928308861</c:v>
                </c:pt>
                <c:pt idx="1178">
                  <c:v>12.356785595197824</c:v>
                </c:pt>
                <c:pt idx="1179">
                  <c:v>12.358786262086786</c:v>
                </c:pt>
                <c:pt idx="1180">
                  <c:v>12.360786928975749</c:v>
                </c:pt>
                <c:pt idx="1181">
                  <c:v>12.362787595864711</c:v>
                </c:pt>
                <c:pt idx="1182">
                  <c:v>12.364788262753674</c:v>
                </c:pt>
                <c:pt idx="1183">
                  <c:v>12.366788929642636</c:v>
                </c:pt>
                <c:pt idx="1184">
                  <c:v>12.368789596531599</c:v>
                </c:pt>
                <c:pt idx="1185">
                  <c:v>12.370790263420561</c:v>
                </c:pt>
                <c:pt idx="1186">
                  <c:v>12.372790930309524</c:v>
                </c:pt>
                <c:pt idx="1187">
                  <c:v>12.374791597198486</c:v>
                </c:pt>
                <c:pt idx="1188">
                  <c:v>12.376792264087449</c:v>
                </c:pt>
                <c:pt idx="1189">
                  <c:v>12.378792930976411</c:v>
                </c:pt>
                <c:pt idx="1190">
                  <c:v>12.380793597865374</c:v>
                </c:pt>
                <c:pt idx="1191">
                  <c:v>12.382794264754336</c:v>
                </c:pt>
                <c:pt idx="1192">
                  <c:v>12.384794931643299</c:v>
                </c:pt>
                <c:pt idx="1193">
                  <c:v>12.386795598532261</c:v>
                </c:pt>
                <c:pt idx="1194">
                  <c:v>12.388796265421224</c:v>
                </c:pt>
                <c:pt idx="1195">
                  <c:v>12.390796932310186</c:v>
                </c:pt>
                <c:pt idx="1196">
                  <c:v>12.392797599199149</c:v>
                </c:pt>
                <c:pt idx="1197">
                  <c:v>12.394798266088111</c:v>
                </c:pt>
                <c:pt idx="1198">
                  <c:v>12.396798932977074</c:v>
                </c:pt>
                <c:pt idx="1199">
                  <c:v>12.398799599866036</c:v>
                </c:pt>
                <c:pt idx="1200">
                  <c:v>12.400800266754999</c:v>
                </c:pt>
                <c:pt idx="1201">
                  <c:v>12.402800933643961</c:v>
                </c:pt>
                <c:pt idx="1202">
                  <c:v>12.404801600532924</c:v>
                </c:pt>
                <c:pt idx="1203">
                  <c:v>12.406802267421886</c:v>
                </c:pt>
                <c:pt idx="1204">
                  <c:v>12.408802934310849</c:v>
                </c:pt>
                <c:pt idx="1205">
                  <c:v>12.410803601199811</c:v>
                </c:pt>
                <c:pt idx="1206">
                  <c:v>12.412804268088774</c:v>
                </c:pt>
                <c:pt idx="1207">
                  <c:v>12.414804934977736</c:v>
                </c:pt>
                <c:pt idx="1208">
                  <c:v>12.416805601866699</c:v>
                </c:pt>
                <c:pt idx="1209">
                  <c:v>12.418806268755661</c:v>
                </c:pt>
                <c:pt idx="1210">
                  <c:v>12.420806935644624</c:v>
                </c:pt>
                <c:pt idx="1211">
                  <c:v>12.422807602533586</c:v>
                </c:pt>
                <c:pt idx="1212">
                  <c:v>12.424808269422549</c:v>
                </c:pt>
                <c:pt idx="1213">
                  <c:v>12.426808936311511</c:v>
                </c:pt>
                <c:pt idx="1214">
                  <c:v>12.428809603200474</c:v>
                </c:pt>
                <c:pt idx="1215">
                  <c:v>12.430810270089436</c:v>
                </c:pt>
                <c:pt idx="1216">
                  <c:v>12.432810936978399</c:v>
                </c:pt>
                <c:pt idx="1217">
                  <c:v>12.434811603867361</c:v>
                </c:pt>
                <c:pt idx="1218">
                  <c:v>12.436812270756324</c:v>
                </c:pt>
                <c:pt idx="1219">
                  <c:v>12.438812937645286</c:v>
                </c:pt>
                <c:pt idx="1220">
                  <c:v>12.440813604534249</c:v>
                </c:pt>
                <c:pt idx="1221">
                  <c:v>12.442814271423211</c:v>
                </c:pt>
                <c:pt idx="1222">
                  <c:v>12.444814938312174</c:v>
                </c:pt>
                <c:pt idx="1223">
                  <c:v>12.446815605201136</c:v>
                </c:pt>
                <c:pt idx="1224">
                  <c:v>12.448816272090099</c:v>
                </c:pt>
                <c:pt idx="1225">
                  <c:v>12.450816938979061</c:v>
                </c:pt>
                <c:pt idx="1226">
                  <c:v>12.452817605868024</c:v>
                </c:pt>
                <c:pt idx="1227">
                  <c:v>12.454818272756986</c:v>
                </c:pt>
                <c:pt idx="1228">
                  <c:v>12.456818939645949</c:v>
                </c:pt>
                <c:pt idx="1229">
                  <c:v>12.458819606534911</c:v>
                </c:pt>
                <c:pt idx="1230">
                  <c:v>12.460820273423874</c:v>
                </c:pt>
                <c:pt idx="1231">
                  <c:v>12.462820940312836</c:v>
                </c:pt>
                <c:pt idx="1232">
                  <c:v>12.464821607201799</c:v>
                </c:pt>
                <c:pt idx="1233">
                  <c:v>12.466822274090761</c:v>
                </c:pt>
                <c:pt idx="1234">
                  <c:v>12.468822940979724</c:v>
                </c:pt>
                <c:pt idx="1235">
                  <c:v>12.470823607868686</c:v>
                </c:pt>
                <c:pt idx="1236">
                  <c:v>12.472824274757649</c:v>
                </c:pt>
                <c:pt idx="1237">
                  <c:v>12.474824941646611</c:v>
                </c:pt>
                <c:pt idx="1238">
                  <c:v>12.476825608535574</c:v>
                </c:pt>
                <c:pt idx="1239">
                  <c:v>12.478826275424536</c:v>
                </c:pt>
                <c:pt idx="1240">
                  <c:v>12.480826942313499</c:v>
                </c:pt>
                <c:pt idx="1241">
                  <c:v>12.482827609202461</c:v>
                </c:pt>
                <c:pt idx="1242">
                  <c:v>12.484828276091424</c:v>
                </c:pt>
                <c:pt idx="1243">
                  <c:v>12.486828942980386</c:v>
                </c:pt>
                <c:pt idx="1244">
                  <c:v>12.488829609869349</c:v>
                </c:pt>
                <c:pt idx="1245">
                  <c:v>12.490830276758311</c:v>
                </c:pt>
                <c:pt idx="1246">
                  <c:v>12.492830943647274</c:v>
                </c:pt>
                <c:pt idx="1247">
                  <c:v>12.494831610536236</c:v>
                </c:pt>
                <c:pt idx="1248">
                  <c:v>12.496832277425199</c:v>
                </c:pt>
                <c:pt idx="1249">
                  <c:v>12.498832944314161</c:v>
                </c:pt>
                <c:pt idx="1250">
                  <c:v>12.500833611203124</c:v>
                </c:pt>
                <c:pt idx="1251">
                  <c:v>12.502834278092086</c:v>
                </c:pt>
                <c:pt idx="1252">
                  <c:v>12.504834944981049</c:v>
                </c:pt>
                <c:pt idx="1253">
                  <c:v>12.506835611870011</c:v>
                </c:pt>
                <c:pt idx="1254">
                  <c:v>12.508836278758974</c:v>
                </c:pt>
                <c:pt idx="1255">
                  <c:v>12.510836945647936</c:v>
                </c:pt>
                <c:pt idx="1256">
                  <c:v>12.512837612536899</c:v>
                </c:pt>
                <c:pt idx="1257">
                  <c:v>12.514838279425861</c:v>
                </c:pt>
                <c:pt idx="1258">
                  <c:v>12.516838946314824</c:v>
                </c:pt>
                <c:pt idx="1259">
                  <c:v>12.518839613203786</c:v>
                </c:pt>
                <c:pt idx="1260">
                  <c:v>12.520840280092749</c:v>
                </c:pt>
                <c:pt idx="1261">
                  <c:v>12.522840946981711</c:v>
                </c:pt>
                <c:pt idx="1262">
                  <c:v>12.524841613870674</c:v>
                </c:pt>
                <c:pt idx="1263">
                  <c:v>12.526842280759636</c:v>
                </c:pt>
                <c:pt idx="1264">
                  <c:v>12.528842947648599</c:v>
                </c:pt>
                <c:pt idx="1265">
                  <c:v>12.530843614537561</c:v>
                </c:pt>
                <c:pt idx="1266">
                  <c:v>12.532844281426524</c:v>
                </c:pt>
                <c:pt idx="1267">
                  <c:v>12.534844948315486</c:v>
                </c:pt>
                <c:pt idx="1268">
                  <c:v>12.536845615204449</c:v>
                </c:pt>
                <c:pt idx="1269">
                  <c:v>12.538846282093411</c:v>
                </c:pt>
                <c:pt idx="1270">
                  <c:v>12.540846948982374</c:v>
                </c:pt>
                <c:pt idx="1271">
                  <c:v>12.542847615871336</c:v>
                </c:pt>
                <c:pt idx="1272">
                  <c:v>12.544848282760299</c:v>
                </c:pt>
                <c:pt idx="1273">
                  <c:v>12.546848949649261</c:v>
                </c:pt>
                <c:pt idx="1274">
                  <c:v>12.548849616538224</c:v>
                </c:pt>
                <c:pt idx="1275">
                  <c:v>12.550850283427186</c:v>
                </c:pt>
                <c:pt idx="1276">
                  <c:v>12.552850950316149</c:v>
                </c:pt>
                <c:pt idx="1277">
                  <c:v>12.554851617205111</c:v>
                </c:pt>
                <c:pt idx="1278">
                  <c:v>12.556852284094074</c:v>
                </c:pt>
                <c:pt idx="1279">
                  <c:v>12.558852950983036</c:v>
                </c:pt>
                <c:pt idx="1280">
                  <c:v>12.560853617871999</c:v>
                </c:pt>
                <c:pt idx="1281">
                  <c:v>12.562854284760961</c:v>
                </c:pt>
                <c:pt idx="1282">
                  <c:v>12.564854951649924</c:v>
                </c:pt>
                <c:pt idx="1283">
                  <c:v>12.566855618538886</c:v>
                </c:pt>
                <c:pt idx="1284">
                  <c:v>12.568856285427849</c:v>
                </c:pt>
                <c:pt idx="1285">
                  <c:v>12.570856952316811</c:v>
                </c:pt>
                <c:pt idx="1286">
                  <c:v>12.572857619205774</c:v>
                </c:pt>
                <c:pt idx="1287">
                  <c:v>12.574858286094736</c:v>
                </c:pt>
                <c:pt idx="1288">
                  <c:v>12.576858952983699</c:v>
                </c:pt>
                <c:pt idx="1289">
                  <c:v>12.578859619872661</c:v>
                </c:pt>
                <c:pt idx="1290">
                  <c:v>12.580860286761624</c:v>
                </c:pt>
                <c:pt idx="1291">
                  <c:v>12.582860953650586</c:v>
                </c:pt>
                <c:pt idx="1292">
                  <c:v>12.584861620539549</c:v>
                </c:pt>
                <c:pt idx="1293">
                  <c:v>12.586862287428511</c:v>
                </c:pt>
                <c:pt idx="1294">
                  <c:v>12.588862954317474</c:v>
                </c:pt>
                <c:pt idx="1295">
                  <c:v>12.590863621206436</c:v>
                </c:pt>
                <c:pt idx="1296">
                  <c:v>12.592864288095399</c:v>
                </c:pt>
                <c:pt idx="1297">
                  <c:v>12.594864954984361</c:v>
                </c:pt>
                <c:pt idx="1298">
                  <c:v>12.596865621873324</c:v>
                </c:pt>
                <c:pt idx="1299">
                  <c:v>12.598866288762286</c:v>
                </c:pt>
                <c:pt idx="1300">
                  <c:v>12.600866955651249</c:v>
                </c:pt>
                <c:pt idx="1301">
                  <c:v>12.602867622540211</c:v>
                </c:pt>
                <c:pt idx="1302">
                  <c:v>12.604868289429174</c:v>
                </c:pt>
                <c:pt idx="1303">
                  <c:v>12.606868956318136</c:v>
                </c:pt>
                <c:pt idx="1304">
                  <c:v>12.608869623207099</c:v>
                </c:pt>
                <c:pt idx="1305">
                  <c:v>12.610870290096061</c:v>
                </c:pt>
                <c:pt idx="1306">
                  <c:v>12.612870956985024</c:v>
                </c:pt>
                <c:pt idx="1307">
                  <c:v>12.614871623873986</c:v>
                </c:pt>
                <c:pt idx="1308">
                  <c:v>12.616872290762949</c:v>
                </c:pt>
                <c:pt idx="1309">
                  <c:v>12.618872957651911</c:v>
                </c:pt>
                <c:pt idx="1310">
                  <c:v>12.620873624540874</c:v>
                </c:pt>
                <c:pt idx="1311">
                  <c:v>12.622874291429836</c:v>
                </c:pt>
                <c:pt idx="1312">
                  <c:v>12.624874958318799</c:v>
                </c:pt>
                <c:pt idx="1313">
                  <c:v>12.626875625207761</c:v>
                </c:pt>
                <c:pt idx="1314">
                  <c:v>12.628876292096724</c:v>
                </c:pt>
                <c:pt idx="1315">
                  <c:v>12.630876958985686</c:v>
                </c:pt>
                <c:pt idx="1316">
                  <c:v>12.632877625874649</c:v>
                </c:pt>
                <c:pt idx="1317">
                  <c:v>12.634878292763611</c:v>
                </c:pt>
                <c:pt idx="1318">
                  <c:v>12.636878959652574</c:v>
                </c:pt>
                <c:pt idx="1319">
                  <c:v>12.638879626541536</c:v>
                </c:pt>
                <c:pt idx="1320">
                  <c:v>12.640880293430499</c:v>
                </c:pt>
                <c:pt idx="1321">
                  <c:v>12.642880960319461</c:v>
                </c:pt>
                <c:pt idx="1322">
                  <c:v>12.644881627208424</c:v>
                </c:pt>
                <c:pt idx="1323">
                  <c:v>12.646882294097386</c:v>
                </c:pt>
                <c:pt idx="1324">
                  <c:v>12.648882960986349</c:v>
                </c:pt>
                <c:pt idx="1325">
                  <c:v>12.650883627875311</c:v>
                </c:pt>
                <c:pt idx="1326">
                  <c:v>12.652884294764274</c:v>
                </c:pt>
                <c:pt idx="1327">
                  <c:v>12.654884961653236</c:v>
                </c:pt>
                <c:pt idx="1328">
                  <c:v>12.656885628542199</c:v>
                </c:pt>
                <c:pt idx="1329">
                  <c:v>12.658886295431161</c:v>
                </c:pt>
                <c:pt idx="1330">
                  <c:v>12.660886962320124</c:v>
                </c:pt>
                <c:pt idx="1331">
                  <c:v>12.662887629209086</c:v>
                </c:pt>
                <c:pt idx="1332">
                  <c:v>12.664888296098049</c:v>
                </c:pt>
                <c:pt idx="1333">
                  <c:v>12.666888962987011</c:v>
                </c:pt>
                <c:pt idx="1334">
                  <c:v>12.668889629875974</c:v>
                </c:pt>
                <c:pt idx="1335">
                  <c:v>12.670890296764936</c:v>
                </c:pt>
                <c:pt idx="1336">
                  <c:v>12.672890963653899</c:v>
                </c:pt>
                <c:pt idx="1337">
                  <c:v>12.674891630542861</c:v>
                </c:pt>
                <c:pt idx="1338">
                  <c:v>12.676892297431824</c:v>
                </c:pt>
                <c:pt idx="1339">
                  <c:v>12.678892964320786</c:v>
                </c:pt>
                <c:pt idx="1340">
                  <c:v>12.680893631209749</c:v>
                </c:pt>
                <c:pt idx="1341">
                  <c:v>12.682894298098711</c:v>
                </c:pt>
                <c:pt idx="1342">
                  <c:v>12.684894964987674</c:v>
                </c:pt>
                <c:pt idx="1343">
                  <c:v>12.686895631876636</c:v>
                </c:pt>
                <c:pt idx="1344">
                  <c:v>12.688896298765599</c:v>
                </c:pt>
                <c:pt idx="1345">
                  <c:v>12.690896965654561</c:v>
                </c:pt>
                <c:pt idx="1346">
                  <c:v>12.692897632543524</c:v>
                </c:pt>
                <c:pt idx="1347">
                  <c:v>12.694898299432486</c:v>
                </c:pt>
                <c:pt idx="1348">
                  <c:v>12.696898966321449</c:v>
                </c:pt>
                <c:pt idx="1349">
                  <c:v>12.698899633210411</c:v>
                </c:pt>
                <c:pt idx="1350">
                  <c:v>12.700900300099374</c:v>
                </c:pt>
                <c:pt idx="1351">
                  <c:v>12.702900966988336</c:v>
                </c:pt>
                <c:pt idx="1352">
                  <c:v>12.704901633877299</c:v>
                </c:pt>
                <c:pt idx="1353">
                  <c:v>12.706902300766261</c:v>
                </c:pt>
                <c:pt idx="1354">
                  <c:v>12.708902967655224</c:v>
                </c:pt>
                <c:pt idx="1355">
                  <c:v>12.710903634544186</c:v>
                </c:pt>
                <c:pt idx="1356">
                  <c:v>12.712904301433149</c:v>
                </c:pt>
                <c:pt idx="1357">
                  <c:v>12.714904968322111</c:v>
                </c:pt>
                <c:pt idx="1358">
                  <c:v>12.716905635211074</c:v>
                </c:pt>
                <c:pt idx="1359">
                  <c:v>12.718906302100036</c:v>
                </c:pt>
                <c:pt idx="1360">
                  <c:v>12.720906968988999</c:v>
                </c:pt>
                <c:pt idx="1361">
                  <c:v>12.722907635877961</c:v>
                </c:pt>
                <c:pt idx="1362">
                  <c:v>12.724908302766924</c:v>
                </c:pt>
                <c:pt idx="1363">
                  <c:v>12.726908969655886</c:v>
                </c:pt>
                <c:pt idx="1364">
                  <c:v>12.728909636544849</c:v>
                </c:pt>
                <c:pt idx="1365">
                  <c:v>12.730910303433811</c:v>
                </c:pt>
                <c:pt idx="1366">
                  <c:v>12.732910970322774</c:v>
                </c:pt>
                <c:pt idx="1367">
                  <c:v>12.734911637211736</c:v>
                </c:pt>
                <c:pt idx="1368">
                  <c:v>12.736912304100699</c:v>
                </c:pt>
                <c:pt idx="1369">
                  <c:v>12.738912970989661</c:v>
                </c:pt>
                <c:pt idx="1370">
                  <c:v>12.740913637878624</c:v>
                </c:pt>
                <c:pt idx="1371">
                  <c:v>12.742914304767586</c:v>
                </c:pt>
                <c:pt idx="1372">
                  <c:v>12.744914971656549</c:v>
                </c:pt>
                <c:pt idx="1373">
                  <c:v>12.746915638545511</c:v>
                </c:pt>
                <c:pt idx="1374">
                  <c:v>12.748916305434474</c:v>
                </c:pt>
                <c:pt idx="1375">
                  <c:v>12.750916972323436</c:v>
                </c:pt>
                <c:pt idx="1376">
                  <c:v>12.752917639212399</c:v>
                </c:pt>
                <c:pt idx="1377">
                  <c:v>12.754918306101361</c:v>
                </c:pt>
                <c:pt idx="1378">
                  <c:v>12.756918972990324</c:v>
                </c:pt>
                <c:pt idx="1379">
                  <c:v>12.758919639879286</c:v>
                </c:pt>
                <c:pt idx="1380">
                  <c:v>12.760920306768249</c:v>
                </c:pt>
                <c:pt idx="1381">
                  <c:v>12.762920973657211</c:v>
                </c:pt>
                <c:pt idx="1382">
                  <c:v>12.764921640546174</c:v>
                </c:pt>
                <c:pt idx="1383">
                  <c:v>12.766922307435136</c:v>
                </c:pt>
                <c:pt idx="1384">
                  <c:v>12.768922974324099</c:v>
                </c:pt>
                <c:pt idx="1385">
                  <c:v>12.770923641213061</c:v>
                </c:pt>
                <c:pt idx="1386">
                  <c:v>12.772924308102024</c:v>
                </c:pt>
                <c:pt idx="1387">
                  <c:v>12.774924974990986</c:v>
                </c:pt>
                <c:pt idx="1388">
                  <c:v>12.776925641879949</c:v>
                </c:pt>
                <c:pt idx="1389">
                  <c:v>12.778926308768911</c:v>
                </c:pt>
                <c:pt idx="1390">
                  <c:v>12.780926975657874</c:v>
                </c:pt>
                <c:pt idx="1391">
                  <c:v>12.782927642546836</c:v>
                </c:pt>
                <c:pt idx="1392">
                  <c:v>12.784928309435799</c:v>
                </c:pt>
                <c:pt idx="1393">
                  <c:v>12.786928976324761</c:v>
                </c:pt>
                <c:pt idx="1394">
                  <c:v>12.788929643213724</c:v>
                </c:pt>
                <c:pt idx="1395">
                  <c:v>12.790930310102686</c:v>
                </c:pt>
                <c:pt idx="1396">
                  <c:v>12.792930976991649</c:v>
                </c:pt>
                <c:pt idx="1397">
                  <c:v>12.794931643880611</c:v>
                </c:pt>
                <c:pt idx="1398">
                  <c:v>12.796932310769574</c:v>
                </c:pt>
                <c:pt idx="1399">
                  <c:v>12.798932977658536</c:v>
                </c:pt>
                <c:pt idx="1400">
                  <c:v>12.800933644547499</c:v>
                </c:pt>
                <c:pt idx="1401">
                  <c:v>12.802934311436461</c:v>
                </c:pt>
                <c:pt idx="1402">
                  <c:v>12.804934978325424</c:v>
                </c:pt>
                <c:pt idx="1403">
                  <c:v>12.806935645214386</c:v>
                </c:pt>
                <c:pt idx="1404">
                  <c:v>12.808936312103349</c:v>
                </c:pt>
                <c:pt idx="1405">
                  <c:v>12.810936978992311</c:v>
                </c:pt>
                <c:pt idx="1406">
                  <c:v>12.812937645881274</c:v>
                </c:pt>
                <c:pt idx="1407">
                  <c:v>12.814938312770236</c:v>
                </c:pt>
                <c:pt idx="1408">
                  <c:v>12.816938979659199</c:v>
                </c:pt>
                <c:pt idx="1409">
                  <c:v>12.818939646548161</c:v>
                </c:pt>
                <c:pt idx="1410">
                  <c:v>12.820940313437124</c:v>
                </c:pt>
                <c:pt idx="1411">
                  <c:v>12.822940980326086</c:v>
                </c:pt>
                <c:pt idx="1412">
                  <c:v>12.824941647215049</c:v>
                </c:pt>
                <c:pt idx="1413">
                  <c:v>12.826942314104011</c:v>
                </c:pt>
                <c:pt idx="1414">
                  <c:v>12.828942980992974</c:v>
                </c:pt>
                <c:pt idx="1415">
                  <c:v>12.830943647881936</c:v>
                </c:pt>
                <c:pt idx="1416">
                  <c:v>12.832944314770899</c:v>
                </c:pt>
                <c:pt idx="1417">
                  <c:v>12.834944981659861</c:v>
                </c:pt>
                <c:pt idx="1418">
                  <c:v>12.836945648548824</c:v>
                </c:pt>
                <c:pt idx="1419">
                  <c:v>12.838946315437786</c:v>
                </c:pt>
                <c:pt idx="1420">
                  <c:v>12.840946982326749</c:v>
                </c:pt>
                <c:pt idx="1421">
                  <c:v>12.842947649215711</c:v>
                </c:pt>
                <c:pt idx="1422">
                  <c:v>12.844948316104674</c:v>
                </c:pt>
                <c:pt idx="1423">
                  <c:v>12.846948982993636</c:v>
                </c:pt>
                <c:pt idx="1424">
                  <c:v>12.848949649882599</c:v>
                </c:pt>
                <c:pt idx="1425">
                  <c:v>12.850950316771561</c:v>
                </c:pt>
                <c:pt idx="1426">
                  <c:v>12.852950983660524</c:v>
                </c:pt>
                <c:pt idx="1427">
                  <c:v>12.854951650549486</c:v>
                </c:pt>
                <c:pt idx="1428">
                  <c:v>12.856952317438449</c:v>
                </c:pt>
                <c:pt idx="1429">
                  <c:v>12.858952984327411</c:v>
                </c:pt>
                <c:pt idx="1430">
                  <c:v>12.860953651216374</c:v>
                </c:pt>
                <c:pt idx="1431">
                  <c:v>12.862954318105336</c:v>
                </c:pt>
                <c:pt idx="1432">
                  <c:v>12.864954984994299</c:v>
                </c:pt>
                <c:pt idx="1433">
                  <c:v>12.866955651883261</c:v>
                </c:pt>
                <c:pt idx="1434">
                  <c:v>12.868956318772224</c:v>
                </c:pt>
                <c:pt idx="1435">
                  <c:v>12.870956985661186</c:v>
                </c:pt>
                <c:pt idx="1436">
                  <c:v>12.872957652550149</c:v>
                </c:pt>
                <c:pt idx="1437">
                  <c:v>12.874958319439111</c:v>
                </c:pt>
                <c:pt idx="1438">
                  <c:v>12.876958986328074</c:v>
                </c:pt>
                <c:pt idx="1439">
                  <c:v>12.878959653217036</c:v>
                </c:pt>
                <c:pt idx="1440">
                  <c:v>12.880960320105999</c:v>
                </c:pt>
                <c:pt idx="1441">
                  <c:v>12.882960986994961</c:v>
                </c:pt>
                <c:pt idx="1442">
                  <c:v>12.884961653883924</c:v>
                </c:pt>
                <c:pt idx="1443">
                  <c:v>12.886962320772886</c:v>
                </c:pt>
                <c:pt idx="1444">
                  <c:v>12.888962987661849</c:v>
                </c:pt>
                <c:pt idx="1445">
                  <c:v>12.890963654550811</c:v>
                </c:pt>
                <c:pt idx="1446">
                  <c:v>12.892964321439774</c:v>
                </c:pt>
                <c:pt idx="1447">
                  <c:v>12.894964988328736</c:v>
                </c:pt>
                <c:pt idx="1448">
                  <c:v>12.896965655217699</c:v>
                </c:pt>
                <c:pt idx="1449">
                  <c:v>12.898966322106661</c:v>
                </c:pt>
                <c:pt idx="1450">
                  <c:v>12.900966988995624</c:v>
                </c:pt>
                <c:pt idx="1451">
                  <c:v>12.902967655884586</c:v>
                </c:pt>
                <c:pt idx="1452">
                  <c:v>12.904968322773549</c:v>
                </c:pt>
                <c:pt idx="1453">
                  <c:v>12.906968989662511</c:v>
                </c:pt>
                <c:pt idx="1454">
                  <c:v>12.908969656551474</c:v>
                </c:pt>
                <c:pt idx="1455">
                  <c:v>12.910970323440436</c:v>
                </c:pt>
                <c:pt idx="1456">
                  <c:v>12.912970990329399</c:v>
                </c:pt>
                <c:pt idx="1457">
                  <c:v>12.914971657218361</c:v>
                </c:pt>
                <c:pt idx="1458">
                  <c:v>12.916972324107324</c:v>
                </c:pt>
                <c:pt idx="1459">
                  <c:v>12.918972990996286</c:v>
                </c:pt>
                <c:pt idx="1460">
                  <c:v>12.920973657885249</c:v>
                </c:pt>
                <c:pt idx="1461">
                  <c:v>12.922974324774211</c:v>
                </c:pt>
                <c:pt idx="1462">
                  <c:v>12.924974991663174</c:v>
                </c:pt>
                <c:pt idx="1463">
                  <c:v>12.926975658552136</c:v>
                </c:pt>
                <c:pt idx="1464">
                  <c:v>12.928976325441099</c:v>
                </c:pt>
                <c:pt idx="1465">
                  <c:v>12.930976992330061</c:v>
                </c:pt>
                <c:pt idx="1466">
                  <c:v>12.932977659219024</c:v>
                </c:pt>
                <c:pt idx="1467">
                  <c:v>12.934978326107986</c:v>
                </c:pt>
                <c:pt idx="1468">
                  <c:v>12.936978992996949</c:v>
                </c:pt>
                <c:pt idx="1469">
                  <c:v>12.938979659885911</c:v>
                </c:pt>
                <c:pt idx="1470">
                  <c:v>12.940980326774874</c:v>
                </c:pt>
                <c:pt idx="1471">
                  <c:v>12.942980993663836</c:v>
                </c:pt>
                <c:pt idx="1472">
                  <c:v>12.944981660552799</c:v>
                </c:pt>
                <c:pt idx="1473">
                  <c:v>12.946982327441761</c:v>
                </c:pt>
                <c:pt idx="1474">
                  <c:v>12.948982994330724</c:v>
                </c:pt>
                <c:pt idx="1475">
                  <c:v>12.950983661219686</c:v>
                </c:pt>
                <c:pt idx="1476">
                  <c:v>12.952984328108649</c:v>
                </c:pt>
                <c:pt idx="1477">
                  <c:v>12.954984994997611</c:v>
                </c:pt>
                <c:pt idx="1478">
                  <c:v>12.956985661886574</c:v>
                </c:pt>
                <c:pt idx="1479">
                  <c:v>12.958986328775536</c:v>
                </c:pt>
                <c:pt idx="1480">
                  <c:v>12.960986995664499</c:v>
                </c:pt>
                <c:pt idx="1481">
                  <c:v>12.962987662553461</c:v>
                </c:pt>
                <c:pt idx="1482">
                  <c:v>12.964988329442424</c:v>
                </c:pt>
                <c:pt idx="1483">
                  <c:v>12.966988996331386</c:v>
                </c:pt>
                <c:pt idx="1484">
                  <c:v>12.968989663220349</c:v>
                </c:pt>
                <c:pt idx="1485">
                  <c:v>12.970990330109311</c:v>
                </c:pt>
                <c:pt idx="1486">
                  <c:v>12.972990996998274</c:v>
                </c:pt>
                <c:pt idx="1487">
                  <c:v>12.974991663887236</c:v>
                </c:pt>
                <c:pt idx="1488">
                  <c:v>12.976992330776199</c:v>
                </c:pt>
                <c:pt idx="1489">
                  <c:v>12.978992997665161</c:v>
                </c:pt>
                <c:pt idx="1490">
                  <c:v>12.980993664554124</c:v>
                </c:pt>
                <c:pt idx="1491">
                  <c:v>12.982994331443086</c:v>
                </c:pt>
                <c:pt idx="1492">
                  <c:v>12.984994998332049</c:v>
                </c:pt>
                <c:pt idx="1493">
                  <c:v>12.986995665221011</c:v>
                </c:pt>
                <c:pt idx="1494">
                  <c:v>12.988996332109974</c:v>
                </c:pt>
                <c:pt idx="1495">
                  <c:v>12.990996998998936</c:v>
                </c:pt>
                <c:pt idx="1496">
                  <c:v>12.992997665887899</c:v>
                </c:pt>
                <c:pt idx="1497">
                  <c:v>12.994998332776861</c:v>
                </c:pt>
                <c:pt idx="1498">
                  <c:v>12.996998999665824</c:v>
                </c:pt>
                <c:pt idx="1499">
                  <c:v>12.998999666554786</c:v>
                </c:pt>
                <c:pt idx="1500">
                  <c:v>13.001000333443749</c:v>
                </c:pt>
                <c:pt idx="1501">
                  <c:v>13.003001000332711</c:v>
                </c:pt>
                <c:pt idx="1502">
                  <c:v>13.005001667221674</c:v>
                </c:pt>
                <c:pt idx="1503">
                  <c:v>13.007002334110636</c:v>
                </c:pt>
                <c:pt idx="1504">
                  <c:v>13.009003000999598</c:v>
                </c:pt>
                <c:pt idx="1505">
                  <c:v>13.011003667888561</c:v>
                </c:pt>
                <c:pt idx="1506">
                  <c:v>13.013004334777523</c:v>
                </c:pt>
                <c:pt idx="1507">
                  <c:v>13.015005001666486</c:v>
                </c:pt>
                <c:pt idx="1508">
                  <c:v>13.017005668555448</c:v>
                </c:pt>
                <c:pt idx="1509">
                  <c:v>13.019006335444411</c:v>
                </c:pt>
                <c:pt idx="1510">
                  <c:v>13.021007002333373</c:v>
                </c:pt>
                <c:pt idx="1511">
                  <c:v>13.023007669222336</c:v>
                </c:pt>
                <c:pt idx="1512">
                  <c:v>13.025008336111298</c:v>
                </c:pt>
                <c:pt idx="1513">
                  <c:v>13.027009003000261</c:v>
                </c:pt>
                <c:pt idx="1514">
                  <c:v>13.029009669889223</c:v>
                </c:pt>
                <c:pt idx="1515">
                  <c:v>13.031010336778186</c:v>
                </c:pt>
                <c:pt idx="1516">
                  <c:v>13.033011003667148</c:v>
                </c:pt>
                <c:pt idx="1517">
                  <c:v>13.035011670556111</c:v>
                </c:pt>
                <c:pt idx="1518">
                  <c:v>13.037012337445073</c:v>
                </c:pt>
                <c:pt idx="1519">
                  <c:v>13.039013004334036</c:v>
                </c:pt>
                <c:pt idx="1520">
                  <c:v>13.041013671222998</c:v>
                </c:pt>
                <c:pt idx="1521">
                  <c:v>13.043014338111961</c:v>
                </c:pt>
                <c:pt idx="1522">
                  <c:v>13.045015005000923</c:v>
                </c:pt>
                <c:pt idx="1523">
                  <c:v>13.047015671889886</c:v>
                </c:pt>
                <c:pt idx="1524">
                  <c:v>13.049016338778848</c:v>
                </c:pt>
                <c:pt idx="1525">
                  <c:v>13.051017005667811</c:v>
                </c:pt>
                <c:pt idx="1526">
                  <c:v>13.053017672556773</c:v>
                </c:pt>
                <c:pt idx="1527">
                  <c:v>13.055018339445736</c:v>
                </c:pt>
                <c:pt idx="1528">
                  <c:v>13.057019006334698</c:v>
                </c:pt>
                <c:pt idx="1529">
                  <c:v>13.059019673223661</c:v>
                </c:pt>
                <c:pt idx="1530">
                  <c:v>13.061020340112623</c:v>
                </c:pt>
                <c:pt idx="1531">
                  <c:v>13.063021007001586</c:v>
                </c:pt>
                <c:pt idx="1532">
                  <c:v>13.065021673890548</c:v>
                </c:pt>
                <c:pt idx="1533">
                  <c:v>13.067022340779511</c:v>
                </c:pt>
                <c:pt idx="1534">
                  <c:v>13.069023007668473</c:v>
                </c:pt>
                <c:pt idx="1535">
                  <c:v>13.071023674557436</c:v>
                </c:pt>
                <c:pt idx="1536">
                  <c:v>13.073024341446398</c:v>
                </c:pt>
                <c:pt idx="1537">
                  <c:v>13.075025008335361</c:v>
                </c:pt>
                <c:pt idx="1538">
                  <c:v>13.077025675224323</c:v>
                </c:pt>
                <c:pt idx="1539">
                  <c:v>13.079026342113286</c:v>
                </c:pt>
                <c:pt idx="1540">
                  <c:v>13.081027009002248</c:v>
                </c:pt>
                <c:pt idx="1541">
                  <c:v>13.083027675891211</c:v>
                </c:pt>
                <c:pt idx="1542">
                  <c:v>13.085028342780173</c:v>
                </c:pt>
                <c:pt idx="1543">
                  <c:v>13.087029009669136</c:v>
                </c:pt>
                <c:pt idx="1544">
                  <c:v>13.089029676558098</c:v>
                </c:pt>
                <c:pt idx="1545">
                  <c:v>13.091030343447061</c:v>
                </c:pt>
                <c:pt idx="1546">
                  <c:v>13.093031010336023</c:v>
                </c:pt>
                <c:pt idx="1547">
                  <c:v>13.095031677224986</c:v>
                </c:pt>
                <c:pt idx="1548">
                  <c:v>13.097032344113948</c:v>
                </c:pt>
                <c:pt idx="1549">
                  <c:v>13.099033011002911</c:v>
                </c:pt>
                <c:pt idx="1550">
                  <c:v>13.101033677891873</c:v>
                </c:pt>
                <c:pt idx="1551">
                  <c:v>13.103034344780836</c:v>
                </c:pt>
                <c:pt idx="1552">
                  <c:v>13.105035011669798</c:v>
                </c:pt>
                <c:pt idx="1553">
                  <c:v>13.107035678558761</c:v>
                </c:pt>
                <c:pt idx="1554">
                  <c:v>13.109036345447723</c:v>
                </c:pt>
                <c:pt idx="1555">
                  <c:v>13.111037012336686</c:v>
                </c:pt>
                <c:pt idx="1556">
                  <c:v>13.113037679225648</c:v>
                </c:pt>
                <c:pt idx="1557">
                  <c:v>13.115038346114611</c:v>
                </c:pt>
                <c:pt idx="1558">
                  <c:v>13.117039013003573</c:v>
                </c:pt>
                <c:pt idx="1559">
                  <c:v>13.119039679892536</c:v>
                </c:pt>
                <c:pt idx="1560">
                  <c:v>13.121040346781498</c:v>
                </c:pt>
                <c:pt idx="1561">
                  <c:v>13.123041013670461</c:v>
                </c:pt>
                <c:pt idx="1562">
                  <c:v>13.125041680559423</c:v>
                </c:pt>
                <c:pt idx="1563">
                  <c:v>13.127042347448386</c:v>
                </c:pt>
                <c:pt idx="1564">
                  <c:v>13.129043014337348</c:v>
                </c:pt>
                <c:pt idx="1565">
                  <c:v>13.131043681226311</c:v>
                </c:pt>
                <c:pt idx="1566">
                  <c:v>13.133044348115273</c:v>
                </c:pt>
                <c:pt idx="1567">
                  <c:v>13.135045015004236</c:v>
                </c:pt>
                <c:pt idx="1568">
                  <c:v>13.137045681893198</c:v>
                </c:pt>
                <c:pt idx="1569">
                  <c:v>13.139046348782161</c:v>
                </c:pt>
                <c:pt idx="1570">
                  <c:v>13.141047015671123</c:v>
                </c:pt>
                <c:pt idx="1571">
                  <c:v>13.143047682560086</c:v>
                </c:pt>
                <c:pt idx="1572">
                  <c:v>13.145048349449048</c:v>
                </c:pt>
                <c:pt idx="1573">
                  <c:v>13.147049016338011</c:v>
                </c:pt>
                <c:pt idx="1574">
                  <c:v>13.149049683226973</c:v>
                </c:pt>
                <c:pt idx="1575">
                  <c:v>13.151050350115936</c:v>
                </c:pt>
                <c:pt idx="1576">
                  <c:v>13.153051017004898</c:v>
                </c:pt>
                <c:pt idx="1577">
                  <c:v>13.155051683893861</c:v>
                </c:pt>
                <c:pt idx="1578">
                  <c:v>13.157052350782823</c:v>
                </c:pt>
                <c:pt idx="1579">
                  <c:v>13.159053017671786</c:v>
                </c:pt>
                <c:pt idx="1580">
                  <c:v>13.161053684560748</c:v>
                </c:pt>
                <c:pt idx="1581">
                  <c:v>13.163054351449711</c:v>
                </c:pt>
                <c:pt idx="1582">
                  <c:v>13.165055018338673</c:v>
                </c:pt>
                <c:pt idx="1583">
                  <c:v>13.167055685227636</c:v>
                </c:pt>
                <c:pt idx="1584">
                  <c:v>13.169056352116598</c:v>
                </c:pt>
                <c:pt idx="1585">
                  <c:v>13.171057019005561</c:v>
                </c:pt>
                <c:pt idx="1586">
                  <c:v>13.173057685894523</c:v>
                </c:pt>
                <c:pt idx="1587">
                  <c:v>13.175058352783486</c:v>
                </c:pt>
                <c:pt idx="1588">
                  <c:v>13.177059019672448</c:v>
                </c:pt>
                <c:pt idx="1589">
                  <c:v>13.179059686561411</c:v>
                </c:pt>
                <c:pt idx="1590">
                  <c:v>13.181060353450373</c:v>
                </c:pt>
                <c:pt idx="1591">
                  <c:v>13.183061020339336</c:v>
                </c:pt>
                <c:pt idx="1592">
                  <c:v>13.185061687228298</c:v>
                </c:pt>
                <c:pt idx="1593">
                  <c:v>13.187062354117261</c:v>
                </c:pt>
                <c:pt idx="1594">
                  <c:v>13.189063021006223</c:v>
                </c:pt>
                <c:pt idx="1595">
                  <c:v>13.191063687895186</c:v>
                </c:pt>
                <c:pt idx="1596">
                  <c:v>13.193064354784148</c:v>
                </c:pt>
                <c:pt idx="1597">
                  <c:v>13.195065021673111</c:v>
                </c:pt>
                <c:pt idx="1598">
                  <c:v>13.197065688562073</c:v>
                </c:pt>
                <c:pt idx="1599">
                  <c:v>13.199066355451036</c:v>
                </c:pt>
                <c:pt idx="1600">
                  <c:v>13.201067022339998</c:v>
                </c:pt>
                <c:pt idx="1601">
                  <c:v>13.203067689228961</c:v>
                </c:pt>
                <c:pt idx="1602">
                  <c:v>13.205068356117923</c:v>
                </c:pt>
                <c:pt idx="1603">
                  <c:v>13.207069023006886</c:v>
                </c:pt>
                <c:pt idx="1604">
                  <c:v>13.209069689895848</c:v>
                </c:pt>
                <c:pt idx="1605">
                  <c:v>13.211070356784811</c:v>
                </c:pt>
                <c:pt idx="1606">
                  <c:v>13.213071023673773</c:v>
                </c:pt>
                <c:pt idx="1607">
                  <c:v>13.215071690562736</c:v>
                </c:pt>
                <c:pt idx="1608">
                  <c:v>13.217072357451698</c:v>
                </c:pt>
                <c:pt idx="1609">
                  <c:v>13.219073024340661</c:v>
                </c:pt>
                <c:pt idx="1610">
                  <c:v>13.221073691229623</c:v>
                </c:pt>
                <c:pt idx="1611">
                  <c:v>13.223074358118586</c:v>
                </c:pt>
                <c:pt idx="1612">
                  <c:v>13.225075025007548</c:v>
                </c:pt>
                <c:pt idx="1613">
                  <c:v>13.227075691896511</c:v>
                </c:pt>
                <c:pt idx="1614">
                  <c:v>13.229076358785473</c:v>
                </c:pt>
                <c:pt idx="1615">
                  <c:v>13.231077025674436</c:v>
                </c:pt>
                <c:pt idx="1616">
                  <c:v>13.233077692563398</c:v>
                </c:pt>
                <c:pt idx="1617">
                  <c:v>13.235078359452361</c:v>
                </c:pt>
                <c:pt idx="1618">
                  <c:v>13.237079026341323</c:v>
                </c:pt>
                <c:pt idx="1619">
                  <c:v>13.239079693230286</c:v>
                </c:pt>
                <c:pt idx="1620">
                  <c:v>13.241080360119248</c:v>
                </c:pt>
                <c:pt idx="1621">
                  <c:v>13.243081027008211</c:v>
                </c:pt>
                <c:pt idx="1622">
                  <c:v>13.245081693897173</c:v>
                </c:pt>
                <c:pt idx="1623">
                  <c:v>13.247082360786136</c:v>
                </c:pt>
                <c:pt idx="1624">
                  <c:v>13.249083027675098</c:v>
                </c:pt>
                <c:pt idx="1625">
                  <c:v>13.251083694564061</c:v>
                </c:pt>
                <c:pt idx="1626">
                  <c:v>13.253084361453023</c:v>
                </c:pt>
                <c:pt idx="1627">
                  <c:v>13.255085028341986</c:v>
                </c:pt>
                <c:pt idx="1628">
                  <c:v>13.257085695230948</c:v>
                </c:pt>
                <c:pt idx="1629">
                  <c:v>13.259086362119911</c:v>
                </c:pt>
                <c:pt idx="1630">
                  <c:v>13.261087029008873</c:v>
                </c:pt>
                <c:pt idx="1631">
                  <c:v>13.263087695897836</c:v>
                </c:pt>
                <c:pt idx="1632">
                  <c:v>13.265088362786798</c:v>
                </c:pt>
                <c:pt idx="1633">
                  <c:v>13.267089029675761</c:v>
                </c:pt>
                <c:pt idx="1634">
                  <c:v>13.269089696564723</c:v>
                </c:pt>
                <c:pt idx="1635">
                  <c:v>13.271090363453686</c:v>
                </c:pt>
                <c:pt idx="1636">
                  <c:v>13.273091030342648</c:v>
                </c:pt>
                <c:pt idx="1637">
                  <c:v>13.275091697231611</c:v>
                </c:pt>
                <c:pt idx="1638">
                  <c:v>13.277092364120573</c:v>
                </c:pt>
                <c:pt idx="1639">
                  <c:v>13.279093031009536</c:v>
                </c:pt>
                <c:pt idx="1640">
                  <c:v>13.281093697898498</c:v>
                </c:pt>
                <c:pt idx="1641">
                  <c:v>13.283094364787461</c:v>
                </c:pt>
                <c:pt idx="1642">
                  <c:v>13.285095031676423</c:v>
                </c:pt>
                <c:pt idx="1643">
                  <c:v>13.287095698565386</c:v>
                </c:pt>
                <c:pt idx="1644">
                  <c:v>13.289096365454348</c:v>
                </c:pt>
                <c:pt idx="1645">
                  <c:v>13.291097032343311</c:v>
                </c:pt>
                <c:pt idx="1646">
                  <c:v>13.293097699232273</c:v>
                </c:pt>
                <c:pt idx="1647">
                  <c:v>13.295098366121236</c:v>
                </c:pt>
                <c:pt idx="1648">
                  <c:v>13.297099033010198</c:v>
                </c:pt>
                <c:pt idx="1649">
                  <c:v>13.299099699899161</c:v>
                </c:pt>
                <c:pt idx="1650">
                  <c:v>13.301100366788123</c:v>
                </c:pt>
                <c:pt idx="1651">
                  <c:v>13.303101033677086</c:v>
                </c:pt>
                <c:pt idx="1652">
                  <c:v>13.305101700566048</c:v>
                </c:pt>
                <c:pt idx="1653">
                  <c:v>13.307102367455011</c:v>
                </c:pt>
                <c:pt idx="1654">
                  <c:v>13.309103034343973</c:v>
                </c:pt>
                <c:pt idx="1655">
                  <c:v>13.311103701232936</c:v>
                </c:pt>
                <c:pt idx="1656">
                  <c:v>13.313104368121898</c:v>
                </c:pt>
                <c:pt idx="1657">
                  <c:v>13.315105035010861</c:v>
                </c:pt>
                <c:pt idx="1658">
                  <c:v>13.317105701899823</c:v>
                </c:pt>
                <c:pt idx="1659">
                  <c:v>13.319106368788786</c:v>
                </c:pt>
                <c:pt idx="1660">
                  <c:v>13.321107035677748</c:v>
                </c:pt>
                <c:pt idx="1661">
                  <c:v>13.323107702566711</c:v>
                </c:pt>
                <c:pt idx="1662">
                  <c:v>13.325108369455673</c:v>
                </c:pt>
                <c:pt idx="1663">
                  <c:v>13.327109036344636</c:v>
                </c:pt>
                <c:pt idx="1664">
                  <c:v>13.329109703233598</c:v>
                </c:pt>
                <c:pt idx="1665">
                  <c:v>13.331110370122561</c:v>
                </c:pt>
                <c:pt idx="1666">
                  <c:v>13.333111037011523</c:v>
                </c:pt>
                <c:pt idx="1667">
                  <c:v>13.335111703900486</c:v>
                </c:pt>
                <c:pt idx="1668">
                  <c:v>13.337112370789448</c:v>
                </c:pt>
                <c:pt idx="1669">
                  <c:v>13.339113037678411</c:v>
                </c:pt>
                <c:pt idx="1670">
                  <c:v>13.341113704567373</c:v>
                </c:pt>
                <c:pt idx="1671">
                  <c:v>13.343114371456336</c:v>
                </c:pt>
                <c:pt idx="1672">
                  <c:v>13.345115038345298</c:v>
                </c:pt>
                <c:pt idx="1673">
                  <c:v>13.347115705234261</c:v>
                </c:pt>
                <c:pt idx="1674">
                  <c:v>13.349116372123223</c:v>
                </c:pt>
                <c:pt idx="1675">
                  <c:v>13.351117039012186</c:v>
                </c:pt>
                <c:pt idx="1676">
                  <c:v>13.353117705901148</c:v>
                </c:pt>
                <c:pt idx="1677">
                  <c:v>13.355118372790111</c:v>
                </c:pt>
                <c:pt idx="1678">
                  <c:v>13.357119039679073</c:v>
                </c:pt>
                <c:pt idx="1679">
                  <c:v>13.359119706568036</c:v>
                </c:pt>
                <c:pt idx="1680">
                  <c:v>13.361120373456998</c:v>
                </c:pt>
                <c:pt idx="1681">
                  <c:v>13.363121040345961</c:v>
                </c:pt>
                <c:pt idx="1682">
                  <c:v>13.365121707234923</c:v>
                </c:pt>
                <c:pt idx="1683">
                  <c:v>13.367122374123886</c:v>
                </c:pt>
                <c:pt idx="1684">
                  <c:v>13.369123041012848</c:v>
                </c:pt>
                <c:pt idx="1685">
                  <c:v>13.371123707901811</c:v>
                </c:pt>
                <c:pt idx="1686">
                  <c:v>13.373124374790773</c:v>
                </c:pt>
                <c:pt idx="1687">
                  <c:v>13.375125041679736</c:v>
                </c:pt>
                <c:pt idx="1688">
                  <c:v>13.377125708568698</c:v>
                </c:pt>
                <c:pt idx="1689">
                  <c:v>13.379126375457661</c:v>
                </c:pt>
                <c:pt idx="1690">
                  <c:v>13.381127042346623</c:v>
                </c:pt>
                <c:pt idx="1691">
                  <c:v>13.383127709235586</c:v>
                </c:pt>
                <c:pt idx="1692">
                  <c:v>13.385128376124548</c:v>
                </c:pt>
                <c:pt idx="1693">
                  <c:v>13.387129043013511</c:v>
                </c:pt>
                <c:pt idx="1694">
                  <c:v>13.389129709902473</c:v>
                </c:pt>
                <c:pt idx="1695">
                  <c:v>13.391130376791436</c:v>
                </c:pt>
                <c:pt idx="1696">
                  <c:v>13.393131043680398</c:v>
                </c:pt>
                <c:pt idx="1697">
                  <c:v>13.395131710569361</c:v>
                </c:pt>
                <c:pt idx="1698">
                  <c:v>13.397132377458323</c:v>
                </c:pt>
                <c:pt idx="1699">
                  <c:v>13.399133044347286</c:v>
                </c:pt>
                <c:pt idx="1700">
                  <c:v>13.401133711236248</c:v>
                </c:pt>
                <c:pt idx="1701">
                  <c:v>13.403134378125211</c:v>
                </c:pt>
                <c:pt idx="1702">
                  <c:v>13.405135045014173</c:v>
                </c:pt>
                <c:pt idx="1703">
                  <c:v>13.407135711903136</c:v>
                </c:pt>
                <c:pt idx="1704">
                  <c:v>13.409136378792098</c:v>
                </c:pt>
                <c:pt idx="1705">
                  <c:v>13.411137045681061</c:v>
                </c:pt>
                <c:pt idx="1706">
                  <c:v>13.413137712570023</c:v>
                </c:pt>
                <c:pt idx="1707">
                  <c:v>13.415138379458986</c:v>
                </c:pt>
                <c:pt idx="1708">
                  <c:v>13.417139046347948</c:v>
                </c:pt>
                <c:pt idx="1709">
                  <c:v>13.419139713236911</c:v>
                </c:pt>
                <c:pt idx="1710">
                  <c:v>13.421140380125873</c:v>
                </c:pt>
                <c:pt idx="1711">
                  <c:v>13.423141047014836</c:v>
                </c:pt>
                <c:pt idx="1712">
                  <c:v>13.425141713903798</c:v>
                </c:pt>
                <c:pt idx="1713">
                  <c:v>13.427142380792761</c:v>
                </c:pt>
                <c:pt idx="1714">
                  <c:v>13.429143047681723</c:v>
                </c:pt>
                <c:pt idx="1715">
                  <c:v>13.431143714570686</c:v>
                </c:pt>
                <c:pt idx="1716">
                  <c:v>13.433144381459648</c:v>
                </c:pt>
                <c:pt idx="1717">
                  <c:v>13.435145048348611</c:v>
                </c:pt>
                <c:pt idx="1718">
                  <c:v>13.437145715237573</c:v>
                </c:pt>
                <c:pt idx="1719">
                  <c:v>13.439146382126536</c:v>
                </c:pt>
                <c:pt idx="1720">
                  <c:v>13.441147049015498</c:v>
                </c:pt>
                <c:pt idx="1721">
                  <c:v>13.443147715904461</c:v>
                </c:pt>
                <c:pt idx="1722">
                  <c:v>13.445148382793423</c:v>
                </c:pt>
                <c:pt idx="1723">
                  <c:v>13.447149049682386</c:v>
                </c:pt>
                <c:pt idx="1724">
                  <c:v>13.449149716571348</c:v>
                </c:pt>
                <c:pt idx="1725">
                  <c:v>13.451150383460311</c:v>
                </c:pt>
                <c:pt idx="1726">
                  <c:v>13.453151050349273</c:v>
                </c:pt>
                <c:pt idx="1727">
                  <c:v>13.455151717238236</c:v>
                </c:pt>
                <c:pt idx="1728">
                  <c:v>13.457152384127198</c:v>
                </c:pt>
                <c:pt idx="1729">
                  <c:v>13.459153051016161</c:v>
                </c:pt>
                <c:pt idx="1730">
                  <c:v>13.461153717905123</c:v>
                </c:pt>
                <c:pt idx="1731">
                  <c:v>13.463154384794086</c:v>
                </c:pt>
                <c:pt idx="1732">
                  <c:v>13.465155051683048</c:v>
                </c:pt>
                <c:pt idx="1733">
                  <c:v>13.467155718572011</c:v>
                </c:pt>
                <c:pt idx="1734">
                  <c:v>13.469156385460973</c:v>
                </c:pt>
                <c:pt idx="1735">
                  <c:v>13.471157052349936</c:v>
                </c:pt>
                <c:pt idx="1736">
                  <c:v>13.473157719238898</c:v>
                </c:pt>
                <c:pt idx="1737">
                  <c:v>13.475158386127861</c:v>
                </c:pt>
                <c:pt idx="1738">
                  <c:v>13.477159053016823</c:v>
                </c:pt>
                <c:pt idx="1739">
                  <c:v>13.479159719905786</c:v>
                </c:pt>
                <c:pt idx="1740">
                  <c:v>13.481160386794748</c:v>
                </c:pt>
                <c:pt idx="1741">
                  <c:v>13.483161053683711</c:v>
                </c:pt>
                <c:pt idx="1742">
                  <c:v>13.485161720572673</c:v>
                </c:pt>
                <c:pt idx="1743">
                  <c:v>13.487162387461636</c:v>
                </c:pt>
                <c:pt idx="1744">
                  <c:v>13.489163054350598</c:v>
                </c:pt>
                <c:pt idx="1745">
                  <c:v>13.491163721239561</c:v>
                </c:pt>
                <c:pt idx="1746">
                  <c:v>13.493164388128523</c:v>
                </c:pt>
                <c:pt idx="1747">
                  <c:v>13.495165055017486</c:v>
                </c:pt>
                <c:pt idx="1748">
                  <c:v>13.497165721906448</c:v>
                </c:pt>
                <c:pt idx="1749">
                  <c:v>13.499166388795411</c:v>
                </c:pt>
                <c:pt idx="1750">
                  <c:v>13.501167055684373</c:v>
                </c:pt>
                <c:pt idx="1751">
                  <c:v>13.503167722573336</c:v>
                </c:pt>
                <c:pt idx="1752">
                  <c:v>13.505168389462298</c:v>
                </c:pt>
                <c:pt idx="1753">
                  <c:v>13.507169056351261</c:v>
                </c:pt>
                <c:pt idx="1754">
                  <c:v>13.509169723240223</c:v>
                </c:pt>
                <c:pt idx="1755">
                  <c:v>13.511170390129186</c:v>
                </c:pt>
                <c:pt idx="1756">
                  <c:v>13.513171057018148</c:v>
                </c:pt>
                <c:pt idx="1757">
                  <c:v>13.515171723907111</c:v>
                </c:pt>
                <c:pt idx="1758">
                  <c:v>13.517172390796073</c:v>
                </c:pt>
                <c:pt idx="1759">
                  <c:v>13.519173057685036</c:v>
                </c:pt>
                <c:pt idx="1760">
                  <c:v>13.521173724573998</c:v>
                </c:pt>
                <c:pt idx="1761">
                  <c:v>13.523174391462961</c:v>
                </c:pt>
                <c:pt idx="1762">
                  <c:v>13.525175058351923</c:v>
                </c:pt>
                <c:pt idx="1763">
                  <c:v>13.527175725240886</c:v>
                </c:pt>
                <c:pt idx="1764">
                  <c:v>13.529176392129848</c:v>
                </c:pt>
                <c:pt idx="1765">
                  <c:v>13.531177059018811</c:v>
                </c:pt>
                <c:pt idx="1766">
                  <c:v>13.533177725907773</c:v>
                </c:pt>
                <c:pt idx="1767">
                  <c:v>13.535178392796736</c:v>
                </c:pt>
                <c:pt idx="1768">
                  <c:v>13.537179059685698</c:v>
                </c:pt>
                <c:pt idx="1769">
                  <c:v>13.539179726574661</c:v>
                </c:pt>
                <c:pt idx="1770">
                  <c:v>13.541180393463623</c:v>
                </c:pt>
                <c:pt idx="1771">
                  <c:v>13.543181060352586</c:v>
                </c:pt>
                <c:pt idx="1772">
                  <c:v>13.545181727241548</c:v>
                </c:pt>
                <c:pt idx="1773">
                  <c:v>13.547182394130511</c:v>
                </c:pt>
                <c:pt idx="1774">
                  <c:v>13.549183061019473</c:v>
                </c:pt>
                <c:pt idx="1775">
                  <c:v>13.551183727908436</c:v>
                </c:pt>
                <c:pt idx="1776">
                  <c:v>13.553184394797398</c:v>
                </c:pt>
                <c:pt idx="1777">
                  <c:v>13.555185061686361</c:v>
                </c:pt>
                <c:pt idx="1778">
                  <c:v>13.557185728575323</c:v>
                </c:pt>
                <c:pt idx="1779">
                  <c:v>13.559186395464286</c:v>
                </c:pt>
                <c:pt idx="1780">
                  <c:v>13.561187062353248</c:v>
                </c:pt>
                <c:pt idx="1781">
                  <c:v>13.563187729242211</c:v>
                </c:pt>
                <c:pt idx="1782">
                  <c:v>13.565188396131173</c:v>
                </c:pt>
                <c:pt idx="1783">
                  <c:v>13.567189063020136</c:v>
                </c:pt>
                <c:pt idx="1784">
                  <c:v>13.569189729909098</c:v>
                </c:pt>
                <c:pt idx="1785">
                  <c:v>13.571190396798061</c:v>
                </c:pt>
                <c:pt idx="1786">
                  <c:v>13.573191063687023</c:v>
                </c:pt>
                <c:pt idx="1787">
                  <c:v>13.575191730575986</c:v>
                </c:pt>
                <c:pt idx="1788">
                  <c:v>13.577192397464948</c:v>
                </c:pt>
                <c:pt idx="1789">
                  <c:v>13.579193064353911</c:v>
                </c:pt>
                <c:pt idx="1790">
                  <c:v>13.581193731242873</c:v>
                </c:pt>
                <c:pt idx="1791">
                  <c:v>13.583194398131836</c:v>
                </c:pt>
                <c:pt idx="1792">
                  <c:v>13.585195065020798</c:v>
                </c:pt>
                <c:pt idx="1793">
                  <c:v>13.587195731909761</c:v>
                </c:pt>
                <c:pt idx="1794">
                  <c:v>13.589196398798723</c:v>
                </c:pt>
                <c:pt idx="1795">
                  <c:v>13.591197065687686</c:v>
                </c:pt>
                <c:pt idx="1796">
                  <c:v>13.593197732576648</c:v>
                </c:pt>
                <c:pt idx="1797">
                  <c:v>13.595198399465611</c:v>
                </c:pt>
                <c:pt idx="1798">
                  <c:v>13.597199066354573</c:v>
                </c:pt>
                <c:pt idx="1799">
                  <c:v>13.599199733243536</c:v>
                </c:pt>
                <c:pt idx="1800">
                  <c:v>13.601200400132498</c:v>
                </c:pt>
                <c:pt idx="1801">
                  <c:v>13.603201067021461</c:v>
                </c:pt>
                <c:pt idx="1802">
                  <c:v>13.605201733910423</c:v>
                </c:pt>
                <c:pt idx="1803">
                  <c:v>13.607202400799386</c:v>
                </c:pt>
                <c:pt idx="1804">
                  <c:v>13.609203067688348</c:v>
                </c:pt>
                <c:pt idx="1805">
                  <c:v>13.611203734577311</c:v>
                </c:pt>
                <c:pt idx="1806">
                  <c:v>13.613204401466273</c:v>
                </c:pt>
                <c:pt idx="1807">
                  <c:v>13.615205068355236</c:v>
                </c:pt>
                <c:pt idx="1808">
                  <c:v>13.617205735244198</c:v>
                </c:pt>
                <c:pt idx="1809">
                  <c:v>13.619206402133161</c:v>
                </c:pt>
                <c:pt idx="1810">
                  <c:v>13.621207069022123</c:v>
                </c:pt>
                <c:pt idx="1811">
                  <c:v>13.623207735911086</c:v>
                </c:pt>
                <c:pt idx="1812">
                  <c:v>13.625208402800048</c:v>
                </c:pt>
                <c:pt idx="1813">
                  <c:v>13.627209069689011</c:v>
                </c:pt>
                <c:pt idx="1814">
                  <c:v>13.629209736577973</c:v>
                </c:pt>
                <c:pt idx="1815">
                  <c:v>13.631210403466936</c:v>
                </c:pt>
                <c:pt idx="1816">
                  <c:v>13.633211070355898</c:v>
                </c:pt>
                <c:pt idx="1817">
                  <c:v>13.635211737244861</c:v>
                </c:pt>
                <c:pt idx="1818">
                  <c:v>13.637212404133823</c:v>
                </c:pt>
                <c:pt idx="1819">
                  <c:v>13.639213071022786</c:v>
                </c:pt>
                <c:pt idx="1820">
                  <c:v>13.641213737911748</c:v>
                </c:pt>
                <c:pt idx="1821">
                  <c:v>13.643214404800711</c:v>
                </c:pt>
                <c:pt idx="1822">
                  <c:v>13.645215071689673</c:v>
                </c:pt>
                <c:pt idx="1823">
                  <c:v>13.647215738578636</c:v>
                </c:pt>
                <c:pt idx="1824">
                  <c:v>13.649216405467598</c:v>
                </c:pt>
                <c:pt idx="1825">
                  <c:v>13.651217072356561</c:v>
                </c:pt>
                <c:pt idx="1826">
                  <c:v>13.653217739245523</c:v>
                </c:pt>
                <c:pt idx="1827">
                  <c:v>13.655218406134486</c:v>
                </c:pt>
                <c:pt idx="1828">
                  <c:v>13.657219073023448</c:v>
                </c:pt>
                <c:pt idx="1829">
                  <c:v>13.659219739912411</c:v>
                </c:pt>
                <c:pt idx="1830">
                  <c:v>13.661220406801373</c:v>
                </c:pt>
                <c:pt idx="1831">
                  <c:v>13.663221073690336</c:v>
                </c:pt>
                <c:pt idx="1832">
                  <c:v>13.665221740579298</c:v>
                </c:pt>
                <c:pt idx="1833">
                  <c:v>13.667222407468261</c:v>
                </c:pt>
                <c:pt idx="1834">
                  <c:v>13.669223074357223</c:v>
                </c:pt>
                <c:pt idx="1835">
                  <c:v>13.671223741246186</c:v>
                </c:pt>
                <c:pt idx="1836">
                  <c:v>13.673224408135148</c:v>
                </c:pt>
                <c:pt idx="1837">
                  <c:v>13.675225075024111</c:v>
                </c:pt>
                <c:pt idx="1838">
                  <c:v>13.677225741913073</c:v>
                </c:pt>
                <c:pt idx="1839">
                  <c:v>13.679226408802036</c:v>
                </c:pt>
                <c:pt idx="1840">
                  <c:v>13.681227075690998</c:v>
                </c:pt>
                <c:pt idx="1841">
                  <c:v>13.683227742579961</c:v>
                </c:pt>
                <c:pt idx="1842">
                  <c:v>13.685228409468923</c:v>
                </c:pt>
                <c:pt idx="1843">
                  <c:v>13.687229076357886</c:v>
                </c:pt>
                <c:pt idx="1844">
                  <c:v>13.689229743246848</c:v>
                </c:pt>
                <c:pt idx="1845">
                  <c:v>13.691230410135811</c:v>
                </c:pt>
                <c:pt idx="1846">
                  <c:v>13.693231077024773</c:v>
                </c:pt>
                <c:pt idx="1847">
                  <c:v>13.695231743913736</c:v>
                </c:pt>
                <c:pt idx="1848">
                  <c:v>13.697232410802698</c:v>
                </c:pt>
                <c:pt idx="1849">
                  <c:v>13.699233077691661</c:v>
                </c:pt>
                <c:pt idx="1850">
                  <c:v>13.701233744580623</c:v>
                </c:pt>
                <c:pt idx="1851">
                  <c:v>13.703234411469586</c:v>
                </c:pt>
                <c:pt idx="1852">
                  <c:v>13.705235078358548</c:v>
                </c:pt>
                <c:pt idx="1853">
                  <c:v>13.707235745247511</c:v>
                </c:pt>
                <c:pt idx="1854">
                  <c:v>13.709236412136473</c:v>
                </c:pt>
                <c:pt idx="1855">
                  <c:v>13.711237079025436</c:v>
                </c:pt>
                <c:pt idx="1856">
                  <c:v>13.713237745914398</c:v>
                </c:pt>
                <c:pt idx="1857">
                  <c:v>13.715238412803361</c:v>
                </c:pt>
                <c:pt idx="1858">
                  <c:v>13.717239079692323</c:v>
                </c:pt>
                <c:pt idx="1859">
                  <c:v>13.719239746581286</c:v>
                </c:pt>
                <c:pt idx="1860">
                  <c:v>13.721240413470248</c:v>
                </c:pt>
                <c:pt idx="1861">
                  <c:v>13.723241080359211</c:v>
                </c:pt>
                <c:pt idx="1862">
                  <c:v>13.725241747248173</c:v>
                </c:pt>
                <c:pt idx="1863">
                  <c:v>13.727242414137136</c:v>
                </c:pt>
                <c:pt idx="1864">
                  <c:v>13.729243081026098</c:v>
                </c:pt>
                <c:pt idx="1865">
                  <c:v>13.731243747915061</c:v>
                </c:pt>
                <c:pt idx="1866">
                  <c:v>13.733244414804023</c:v>
                </c:pt>
                <c:pt idx="1867">
                  <c:v>13.735245081692986</c:v>
                </c:pt>
                <c:pt idx="1868">
                  <c:v>13.737245748581948</c:v>
                </c:pt>
                <c:pt idx="1869">
                  <c:v>13.739246415470911</c:v>
                </c:pt>
                <c:pt idx="1870">
                  <c:v>13.741247082359873</c:v>
                </c:pt>
                <c:pt idx="1871">
                  <c:v>13.743247749248836</c:v>
                </c:pt>
                <c:pt idx="1872">
                  <c:v>13.745248416137798</c:v>
                </c:pt>
                <c:pt idx="1873">
                  <c:v>13.747249083026761</c:v>
                </c:pt>
                <c:pt idx="1874">
                  <c:v>13.749249749915723</c:v>
                </c:pt>
                <c:pt idx="1875">
                  <c:v>13.751250416804686</c:v>
                </c:pt>
                <c:pt idx="1876">
                  <c:v>13.753251083693648</c:v>
                </c:pt>
                <c:pt idx="1877">
                  <c:v>13.755251750582611</c:v>
                </c:pt>
                <c:pt idx="1878">
                  <c:v>13.757252417471573</c:v>
                </c:pt>
                <c:pt idx="1879">
                  <c:v>13.759253084360536</c:v>
                </c:pt>
                <c:pt idx="1880">
                  <c:v>13.761253751249498</c:v>
                </c:pt>
                <c:pt idx="1881">
                  <c:v>13.763254418138461</c:v>
                </c:pt>
                <c:pt idx="1882">
                  <c:v>13.765255085027423</c:v>
                </c:pt>
                <c:pt idx="1883">
                  <c:v>13.767255751916386</c:v>
                </c:pt>
                <c:pt idx="1884">
                  <c:v>13.769256418805348</c:v>
                </c:pt>
                <c:pt idx="1885">
                  <c:v>13.771257085694311</c:v>
                </c:pt>
                <c:pt idx="1886">
                  <c:v>13.773257752583273</c:v>
                </c:pt>
                <c:pt idx="1887">
                  <c:v>13.775258419472236</c:v>
                </c:pt>
                <c:pt idx="1888">
                  <c:v>13.777259086361198</c:v>
                </c:pt>
                <c:pt idx="1889">
                  <c:v>13.779259753250161</c:v>
                </c:pt>
                <c:pt idx="1890">
                  <c:v>13.781260420139123</c:v>
                </c:pt>
                <c:pt idx="1891">
                  <c:v>13.783261087028086</c:v>
                </c:pt>
                <c:pt idx="1892">
                  <c:v>13.785261753917048</c:v>
                </c:pt>
                <c:pt idx="1893">
                  <c:v>13.787262420806011</c:v>
                </c:pt>
                <c:pt idx="1894">
                  <c:v>13.789263087694973</c:v>
                </c:pt>
                <c:pt idx="1895">
                  <c:v>13.791263754583936</c:v>
                </c:pt>
                <c:pt idx="1896">
                  <c:v>13.793264421472898</c:v>
                </c:pt>
                <c:pt idx="1897">
                  <c:v>13.795265088361861</c:v>
                </c:pt>
                <c:pt idx="1898">
                  <c:v>13.797265755250823</c:v>
                </c:pt>
                <c:pt idx="1899">
                  <c:v>13.799266422139786</c:v>
                </c:pt>
                <c:pt idx="1900">
                  <c:v>13.801267089028748</c:v>
                </c:pt>
                <c:pt idx="1901">
                  <c:v>13.803267755917711</c:v>
                </c:pt>
                <c:pt idx="1902">
                  <c:v>13.805268422806673</c:v>
                </c:pt>
                <c:pt idx="1903">
                  <c:v>13.807269089695636</c:v>
                </c:pt>
                <c:pt idx="1904">
                  <c:v>13.809269756584598</c:v>
                </c:pt>
                <c:pt idx="1905">
                  <c:v>13.811270423473561</c:v>
                </c:pt>
                <c:pt idx="1906">
                  <c:v>13.813271090362523</c:v>
                </c:pt>
                <c:pt idx="1907">
                  <c:v>13.815271757251486</c:v>
                </c:pt>
                <c:pt idx="1908">
                  <c:v>13.817272424140448</c:v>
                </c:pt>
                <c:pt idx="1909">
                  <c:v>13.819273091029411</c:v>
                </c:pt>
                <c:pt idx="1910">
                  <c:v>13.821273757918373</c:v>
                </c:pt>
                <c:pt idx="1911">
                  <c:v>13.823274424807336</c:v>
                </c:pt>
                <c:pt idx="1912">
                  <c:v>13.825275091696298</c:v>
                </c:pt>
                <c:pt idx="1913">
                  <c:v>13.827275758585261</c:v>
                </c:pt>
                <c:pt idx="1914">
                  <c:v>13.829276425474223</c:v>
                </c:pt>
                <c:pt idx="1915">
                  <c:v>13.831277092363186</c:v>
                </c:pt>
                <c:pt idx="1916">
                  <c:v>13.833277759252148</c:v>
                </c:pt>
                <c:pt idx="1917">
                  <c:v>13.835278426141111</c:v>
                </c:pt>
                <c:pt idx="1918">
                  <c:v>13.837279093030073</c:v>
                </c:pt>
                <c:pt idx="1919">
                  <c:v>13.839279759919036</c:v>
                </c:pt>
                <c:pt idx="1920">
                  <c:v>13.841280426807998</c:v>
                </c:pt>
                <c:pt idx="1921">
                  <c:v>13.843281093696961</c:v>
                </c:pt>
                <c:pt idx="1922">
                  <c:v>13.845281760585923</c:v>
                </c:pt>
                <c:pt idx="1923">
                  <c:v>13.847282427474886</c:v>
                </c:pt>
                <c:pt idx="1924">
                  <c:v>13.849283094363848</c:v>
                </c:pt>
                <c:pt idx="1925">
                  <c:v>13.851283761252811</c:v>
                </c:pt>
                <c:pt idx="1926">
                  <c:v>13.853284428141773</c:v>
                </c:pt>
                <c:pt idx="1927">
                  <c:v>13.855285095030736</c:v>
                </c:pt>
                <c:pt idx="1928">
                  <c:v>13.857285761919698</c:v>
                </c:pt>
                <c:pt idx="1929">
                  <c:v>13.859286428808661</c:v>
                </c:pt>
                <c:pt idx="1930">
                  <c:v>13.861287095697623</c:v>
                </c:pt>
                <c:pt idx="1931">
                  <c:v>13.863287762586586</c:v>
                </c:pt>
                <c:pt idx="1932">
                  <c:v>13.865288429475548</c:v>
                </c:pt>
                <c:pt idx="1933">
                  <c:v>13.867289096364511</c:v>
                </c:pt>
                <c:pt idx="1934">
                  <c:v>13.869289763253473</c:v>
                </c:pt>
                <c:pt idx="1935">
                  <c:v>13.871290430142436</c:v>
                </c:pt>
                <c:pt idx="1936">
                  <c:v>13.873291097031398</c:v>
                </c:pt>
                <c:pt idx="1937">
                  <c:v>13.875291763920361</c:v>
                </c:pt>
                <c:pt idx="1938">
                  <c:v>13.877292430809323</c:v>
                </c:pt>
                <c:pt idx="1939">
                  <c:v>13.879293097698286</c:v>
                </c:pt>
                <c:pt idx="1940">
                  <c:v>13.881293764587248</c:v>
                </c:pt>
                <c:pt idx="1941">
                  <c:v>13.883294431476211</c:v>
                </c:pt>
                <c:pt idx="1942">
                  <c:v>13.885295098365173</c:v>
                </c:pt>
                <c:pt idx="1943">
                  <c:v>13.887295765254136</c:v>
                </c:pt>
                <c:pt idx="1944">
                  <c:v>13.889296432143098</c:v>
                </c:pt>
                <c:pt idx="1945">
                  <c:v>13.891297099032061</c:v>
                </c:pt>
                <c:pt idx="1946">
                  <c:v>13.893297765921023</c:v>
                </c:pt>
                <c:pt idx="1947">
                  <c:v>13.895298432809986</c:v>
                </c:pt>
                <c:pt idx="1948">
                  <c:v>13.897299099698948</c:v>
                </c:pt>
                <c:pt idx="1949">
                  <c:v>13.899299766587911</c:v>
                </c:pt>
                <c:pt idx="1950">
                  <c:v>13.901300433476873</c:v>
                </c:pt>
                <c:pt idx="1951">
                  <c:v>13.903301100365836</c:v>
                </c:pt>
                <c:pt idx="1952">
                  <c:v>13.905301767254798</c:v>
                </c:pt>
                <c:pt idx="1953">
                  <c:v>13.907302434143761</c:v>
                </c:pt>
                <c:pt idx="1954">
                  <c:v>13.909303101032723</c:v>
                </c:pt>
                <c:pt idx="1955">
                  <c:v>13.911303767921686</c:v>
                </c:pt>
                <c:pt idx="1956">
                  <c:v>13.913304434810648</c:v>
                </c:pt>
                <c:pt idx="1957">
                  <c:v>13.915305101699611</c:v>
                </c:pt>
                <c:pt idx="1958">
                  <c:v>13.917305768588573</c:v>
                </c:pt>
                <c:pt idx="1959">
                  <c:v>13.919306435477536</c:v>
                </c:pt>
                <c:pt idx="1960">
                  <c:v>13.921307102366498</c:v>
                </c:pt>
                <c:pt idx="1961">
                  <c:v>13.923307769255461</c:v>
                </c:pt>
                <c:pt idx="1962">
                  <c:v>13.925308436144423</c:v>
                </c:pt>
                <c:pt idx="1963">
                  <c:v>13.927309103033386</c:v>
                </c:pt>
                <c:pt idx="1964">
                  <c:v>13.929309769922348</c:v>
                </c:pt>
                <c:pt idx="1965">
                  <c:v>13.931310436811311</c:v>
                </c:pt>
                <c:pt idx="1966">
                  <c:v>13.933311103700273</c:v>
                </c:pt>
                <c:pt idx="1967">
                  <c:v>13.935311770589236</c:v>
                </c:pt>
                <c:pt idx="1968">
                  <c:v>13.937312437478198</c:v>
                </c:pt>
                <c:pt idx="1969">
                  <c:v>13.939313104367161</c:v>
                </c:pt>
                <c:pt idx="1970">
                  <c:v>13.941313771256123</c:v>
                </c:pt>
                <c:pt idx="1971">
                  <c:v>13.943314438145086</c:v>
                </c:pt>
                <c:pt idx="1972">
                  <c:v>13.945315105034048</c:v>
                </c:pt>
                <c:pt idx="1973">
                  <c:v>13.947315771923011</c:v>
                </c:pt>
                <c:pt idx="1974">
                  <c:v>13.949316438811973</c:v>
                </c:pt>
                <c:pt idx="1975">
                  <c:v>13.951317105700936</c:v>
                </c:pt>
                <c:pt idx="1976">
                  <c:v>13.953317772589898</c:v>
                </c:pt>
                <c:pt idx="1977">
                  <c:v>13.955318439478861</c:v>
                </c:pt>
                <c:pt idx="1978">
                  <c:v>13.957319106367823</c:v>
                </c:pt>
                <c:pt idx="1979">
                  <c:v>13.959319773256786</c:v>
                </c:pt>
                <c:pt idx="1980">
                  <c:v>13.961320440145748</c:v>
                </c:pt>
                <c:pt idx="1981">
                  <c:v>13.963321107034711</c:v>
                </c:pt>
                <c:pt idx="1982">
                  <c:v>13.965321773923673</c:v>
                </c:pt>
                <c:pt idx="1983">
                  <c:v>13.967322440812636</c:v>
                </c:pt>
                <c:pt idx="1984">
                  <c:v>13.969323107701598</c:v>
                </c:pt>
                <c:pt idx="1985">
                  <c:v>13.971323774590561</c:v>
                </c:pt>
                <c:pt idx="1986">
                  <c:v>13.973324441479523</c:v>
                </c:pt>
                <c:pt idx="1987">
                  <c:v>13.975325108368486</c:v>
                </c:pt>
                <c:pt idx="1988">
                  <c:v>13.977325775257448</c:v>
                </c:pt>
                <c:pt idx="1989">
                  <c:v>13.979326442146411</c:v>
                </c:pt>
                <c:pt idx="1990">
                  <c:v>13.981327109035373</c:v>
                </c:pt>
                <c:pt idx="1991">
                  <c:v>13.983327775924336</c:v>
                </c:pt>
                <c:pt idx="1992">
                  <c:v>13.985328442813298</c:v>
                </c:pt>
                <c:pt idx="1993">
                  <c:v>13.987329109702261</c:v>
                </c:pt>
                <c:pt idx="1994">
                  <c:v>13.989329776591223</c:v>
                </c:pt>
                <c:pt idx="1995">
                  <c:v>13.991330443480186</c:v>
                </c:pt>
                <c:pt idx="1996">
                  <c:v>13.993331110369148</c:v>
                </c:pt>
                <c:pt idx="1997">
                  <c:v>13.995331777258111</c:v>
                </c:pt>
                <c:pt idx="1998">
                  <c:v>13.997332444147073</c:v>
                </c:pt>
                <c:pt idx="1999">
                  <c:v>13.999333111036036</c:v>
                </c:pt>
                <c:pt idx="2000">
                  <c:v>14.001333777924998</c:v>
                </c:pt>
                <c:pt idx="2001">
                  <c:v>14.003334444813961</c:v>
                </c:pt>
                <c:pt idx="2002">
                  <c:v>14.005335111702923</c:v>
                </c:pt>
                <c:pt idx="2003">
                  <c:v>14.007335778591886</c:v>
                </c:pt>
                <c:pt idx="2004">
                  <c:v>14.009336445480848</c:v>
                </c:pt>
                <c:pt idx="2005">
                  <c:v>14.01133711236981</c:v>
                </c:pt>
                <c:pt idx="2006">
                  <c:v>14.013337779258773</c:v>
                </c:pt>
                <c:pt idx="2007">
                  <c:v>14.015338446147735</c:v>
                </c:pt>
                <c:pt idx="2008">
                  <c:v>14.017339113036698</c:v>
                </c:pt>
                <c:pt idx="2009">
                  <c:v>14.01933977992566</c:v>
                </c:pt>
                <c:pt idx="2010">
                  <c:v>14.021340446814623</c:v>
                </c:pt>
                <c:pt idx="2011">
                  <c:v>14.023341113703585</c:v>
                </c:pt>
                <c:pt idx="2012">
                  <c:v>14.025341780592548</c:v>
                </c:pt>
                <c:pt idx="2013">
                  <c:v>14.02734244748151</c:v>
                </c:pt>
                <c:pt idx="2014">
                  <c:v>14.029343114370473</c:v>
                </c:pt>
                <c:pt idx="2015">
                  <c:v>14.031343781259435</c:v>
                </c:pt>
                <c:pt idx="2016">
                  <c:v>14.033344448148398</c:v>
                </c:pt>
                <c:pt idx="2017">
                  <c:v>14.03534511503736</c:v>
                </c:pt>
                <c:pt idx="2018">
                  <c:v>14.037345781926323</c:v>
                </c:pt>
                <c:pt idx="2019">
                  <c:v>14.039346448815285</c:v>
                </c:pt>
                <c:pt idx="2020">
                  <c:v>14.041347115704248</c:v>
                </c:pt>
                <c:pt idx="2021">
                  <c:v>14.04334778259321</c:v>
                </c:pt>
                <c:pt idx="2022">
                  <c:v>14.045348449482173</c:v>
                </c:pt>
                <c:pt idx="2023">
                  <c:v>14.047349116371135</c:v>
                </c:pt>
                <c:pt idx="2024">
                  <c:v>14.049349783260098</c:v>
                </c:pt>
                <c:pt idx="2025">
                  <c:v>14.05135045014906</c:v>
                </c:pt>
                <c:pt idx="2026">
                  <c:v>14.053351117038023</c:v>
                </c:pt>
                <c:pt idx="2027">
                  <c:v>14.055351783926985</c:v>
                </c:pt>
                <c:pt idx="2028">
                  <c:v>14.057352450815948</c:v>
                </c:pt>
                <c:pt idx="2029">
                  <c:v>14.05935311770491</c:v>
                </c:pt>
                <c:pt idx="2030">
                  <c:v>14.061353784593873</c:v>
                </c:pt>
                <c:pt idx="2031">
                  <c:v>14.063354451482835</c:v>
                </c:pt>
                <c:pt idx="2032">
                  <c:v>14.065355118371798</c:v>
                </c:pt>
                <c:pt idx="2033">
                  <c:v>14.06735578526076</c:v>
                </c:pt>
                <c:pt idx="2034">
                  <c:v>14.069356452149723</c:v>
                </c:pt>
                <c:pt idx="2035">
                  <c:v>14.071357119038685</c:v>
                </c:pt>
                <c:pt idx="2036">
                  <c:v>14.073357785927648</c:v>
                </c:pt>
                <c:pt idx="2037">
                  <c:v>14.07535845281661</c:v>
                </c:pt>
                <c:pt idx="2038">
                  <c:v>14.077359119705573</c:v>
                </c:pt>
                <c:pt idx="2039">
                  <c:v>14.079359786594535</c:v>
                </c:pt>
                <c:pt idx="2040">
                  <c:v>14.081360453483498</c:v>
                </c:pt>
                <c:pt idx="2041">
                  <c:v>14.08336112037246</c:v>
                </c:pt>
                <c:pt idx="2042">
                  <c:v>14.085361787261423</c:v>
                </c:pt>
                <c:pt idx="2043">
                  <c:v>14.087362454150385</c:v>
                </c:pt>
                <c:pt idx="2044">
                  <c:v>14.089363121039348</c:v>
                </c:pt>
                <c:pt idx="2045">
                  <c:v>14.09136378792831</c:v>
                </c:pt>
                <c:pt idx="2046">
                  <c:v>14.093364454817273</c:v>
                </c:pt>
                <c:pt idx="2047">
                  <c:v>14.095365121706235</c:v>
                </c:pt>
                <c:pt idx="2048">
                  <c:v>14.097365788595198</c:v>
                </c:pt>
                <c:pt idx="2049">
                  <c:v>14.09936645548416</c:v>
                </c:pt>
                <c:pt idx="2050">
                  <c:v>14.101367122373123</c:v>
                </c:pt>
                <c:pt idx="2051">
                  <c:v>14.103367789262085</c:v>
                </c:pt>
                <c:pt idx="2052">
                  <c:v>14.105368456151048</c:v>
                </c:pt>
                <c:pt idx="2053">
                  <c:v>14.10736912304001</c:v>
                </c:pt>
                <c:pt idx="2054">
                  <c:v>14.109369789928973</c:v>
                </c:pt>
                <c:pt idx="2055">
                  <c:v>14.111370456817935</c:v>
                </c:pt>
                <c:pt idx="2056">
                  <c:v>14.113371123706898</c:v>
                </c:pt>
                <c:pt idx="2057">
                  <c:v>14.11537179059586</c:v>
                </c:pt>
                <c:pt idx="2058">
                  <c:v>14.117372457484823</c:v>
                </c:pt>
                <c:pt idx="2059">
                  <c:v>14.119373124373785</c:v>
                </c:pt>
                <c:pt idx="2060">
                  <c:v>14.121373791262748</c:v>
                </c:pt>
                <c:pt idx="2061">
                  <c:v>14.12337445815171</c:v>
                </c:pt>
                <c:pt idx="2062">
                  <c:v>14.125375125040673</c:v>
                </c:pt>
                <c:pt idx="2063">
                  <c:v>14.127375791929635</c:v>
                </c:pt>
                <c:pt idx="2064">
                  <c:v>14.129376458818598</c:v>
                </c:pt>
                <c:pt idx="2065">
                  <c:v>14.13137712570756</c:v>
                </c:pt>
                <c:pt idx="2066">
                  <c:v>14.133377792596523</c:v>
                </c:pt>
                <c:pt idx="2067">
                  <c:v>14.135378459485485</c:v>
                </c:pt>
                <c:pt idx="2068">
                  <c:v>14.137379126374448</c:v>
                </c:pt>
                <c:pt idx="2069">
                  <c:v>14.13937979326341</c:v>
                </c:pt>
                <c:pt idx="2070">
                  <c:v>14.141380460152373</c:v>
                </c:pt>
                <c:pt idx="2071">
                  <c:v>14.143381127041335</c:v>
                </c:pt>
                <c:pt idx="2072">
                  <c:v>14.145381793930298</c:v>
                </c:pt>
                <c:pt idx="2073">
                  <c:v>14.14738246081926</c:v>
                </c:pt>
                <c:pt idx="2074">
                  <c:v>14.149383127708223</c:v>
                </c:pt>
                <c:pt idx="2075">
                  <c:v>14.151383794597185</c:v>
                </c:pt>
                <c:pt idx="2076">
                  <c:v>14.153384461486148</c:v>
                </c:pt>
                <c:pt idx="2077">
                  <c:v>14.15538512837511</c:v>
                </c:pt>
                <c:pt idx="2078">
                  <c:v>14.157385795264073</c:v>
                </c:pt>
                <c:pt idx="2079">
                  <c:v>14.159386462153035</c:v>
                </c:pt>
                <c:pt idx="2080">
                  <c:v>14.161387129041998</c:v>
                </c:pt>
                <c:pt idx="2081">
                  <c:v>14.16338779593096</c:v>
                </c:pt>
                <c:pt idx="2082">
                  <c:v>14.165388462819923</c:v>
                </c:pt>
                <c:pt idx="2083">
                  <c:v>14.167389129708885</c:v>
                </c:pt>
                <c:pt idx="2084">
                  <c:v>14.169389796597848</c:v>
                </c:pt>
                <c:pt idx="2085">
                  <c:v>14.17139046348681</c:v>
                </c:pt>
                <c:pt idx="2086">
                  <c:v>14.173391130375773</c:v>
                </c:pt>
                <c:pt idx="2087">
                  <c:v>14.175391797264735</c:v>
                </c:pt>
                <c:pt idx="2088">
                  <c:v>14.177392464153698</c:v>
                </c:pt>
                <c:pt idx="2089">
                  <c:v>14.17939313104266</c:v>
                </c:pt>
                <c:pt idx="2090">
                  <c:v>14.181393797931623</c:v>
                </c:pt>
                <c:pt idx="2091">
                  <c:v>14.183394464820585</c:v>
                </c:pt>
                <c:pt idx="2092">
                  <c:v>14.185395131709548</c:v>
                </c:pt>
                <c:pt idx="2093">
                  <c:v>14.18739579859851</c:v>
                </c:pt>
                <c:pt idx="2094">
                  <c:v>14.189396465487473</c:v>
                </c:pt>
                <c:pt idx="2095">
                  <c:v>14.191397132376435</c:v>
                </c:pt>
                <c:pt idx="2096">
                  <c:v>14.193397799265398</c:v>
                </c:pt>
                <c:pt idx="2097">
                  <c:v>14.19539846615436</c:v>
                </c:pt>
                <c:pt idx="2098">
                  <c:v>14.197399133043323</c:v>
                </c:pt>
                <c:pt idx="2099">
                  <c:v>14.199399799932285</c:v>
                </c:pt>
                <c:pt idx="2100">
                  <c:v>14.201400466821248</c:v>
                </c:pt>
                <c:pt idx="2101">
                  <c:v>14.20340113371021</c:v>
                </c:pt>
                <c:pt idx="2102">
                  <c:v>14.205401800599173</c:v>
                </c:pt>
                <c:pt idx="2103">
                  <c:v>14.207402467488135</c:v>
                </c:pt>
                <c:pt idx="2104">
                  <c:v>14.209403134377098</c:v>
                </c:pt>
                <c:pt idx="2105">
                  <c:v>14.21140380126606</c:v>
                </c:pt>
                <c:pt idx="2106">
                  <c:v>14.213404468155023</c:v>
                </c:pt>
                <c:pt idx="2107">
                  <c:v>14.215405135043985</c:v>
                </c:pt>
                <c:pt idx="2108">
                  <c:v>14.217405801932948</c:v>
                </c:pt>
                <c:pt idx="2109">
                  <c:v>14.21940646882191</c:v>
                </c:pt>
                <c:pt idx="2110">
                  <c:v>14.221407135710873</c:v>
                </c:pt>
                <c:pt idx="2111">
                  <c:v>14.223407802599835</c:v>
                </c:pt>
                <c:pt idx="2112">
                  <c:v>14.225408469488798</c:v>
                </c:pt>
                <c:pt idx="2113">
                  <c:v>14.22740913637776</c:v>
                </c:pt>
                <c:pt idx="2114">
                  <c:v>14.229409803266723</c:v>
                </c:pt>
                <c:pt idx="2115">
                  <c:v>14.231410470155685</c:v>
                </c:pt>
                <c:pt idx="2116">
                  <c:v>14.233411137044648</c:v>
                </c:pt>
                <c:pt idx="2117">
                  <c:v>14.23541180393361</c:v>
                </c:pt>
                <c:pt idx="2118">
                  <c:v>14.237412470822573</c:v>
                </c:pt>
                <c:pt idx="2119">
                  <c:v>14.239413137711535</c:v>
                </c:pt>
                <c:pt idx="2120">
                  <c:v>14.241413804600498</c:v>
                </c:pt>
                <c:pt idx="2121">
                  <c:v>14.24341447148946</c:v>
                </c:pt>
                <c:pt idx="2122">
                  <c:v>14.245415138378423</c:v>
                </c:pt>
                <c:pt idx="2123">
                  <c:v>14.247415805267385</c:v>
                </c:pt>
                <c:pt idx="2124">
                  <c:v>14.249416472156348</c:v>
                </c:pt>
                <c:pt idx="2125">
                  <c:v>14.25141713904531</c:v>
                </c:pt>
                <c:pt idx="2126">
                  <c:v>14.253417805934273</c:v>
                </c:pt>
                <c:pt idx="2127">
                  <c:v>14.255418472823235</c:v>
                </c:pt>
                <c:pt idx="2128">
                  <c:v>14.257419139712198</c:v>
                </c:pt>
                <c:pt idx="2129">
                  <c:v>14.25941980660116</c:v>
                </c:pt>
                <c:pt idx="2130">
                  <c:v>14.261420473490123</c:v>
                </c:pt>
                <c:pt idx="2131">
                  <c:v>14.263421140379085</c:v>
                </c:pt>
                <c:pt idx="2132">
                  <c:v>14.265421807268048</c:v>
                </c:pt>
                <c:pt idx="2133">
                  <c:v>14.26742247415701</c:v>
                </c:pt>
                <c:pt idx="2134">
                  <c:v>14.269423141045973</c:v>
                </c:pt>
                <c:pt idx="2135">
                  <c:v>14.271423807934935</c:v>
                </c:pt>
                <c:pt idx="2136">
                  <c:v>14.273424474823898</c:v>
                </c:pt>
                <c:pt idx="2137">
                  <c:v>14.27542514171286</c:v>
                </c:pt>
                <c:pt idx="2138">
                  <c:v>14.277425808601823</c:v>
                </c:pt>
                <c:pt idx="2139">
                  <c:v>14.279426475490785</c:v>
                </c:pt>
                <c:pt idx="2140">
                  <c:v>14.281427142379748</c:v>
                </c:pt>
                <c:pt idx="2141">
                  <c:v>14.28342780926871</c:v>
                </c:pt>
                <c:pt idx="2142">
                  <c:v>14.285428476157673</c:v>
                </c:pt>
                <c:pt idx="2143">
                  <c:v>14.287429143046635</c:v>
                </c:pt>
                <c:pt idx="2144">
                  <c:v>14.289429809935598</c:v>
                </c:pt>
                <c:pt idx="2145">
                  <c:v>14.29143047682456</c:v>
                </c:pt>
                <c:pt idx="2146">
                  <c:v>14.293431143713523</c:v>
                </c:pt>
                <c:pt idx="2147">
                  <c:v>14.295431810602485</c:v>
                </c:pt>
                <c:pt idx="2148">
                  <c:v>14.297432477491448</c:v>
                </c:pt>
                <c:pt idx="2149">
                  <c:v>14.29943314438041</c:v>
                </c:pt>
                <c:pt idx="2150">
                  <c:v>14.301433811269373</c:v>
                </c:pt>
                <c:pt idx="2151">
                  <c:v>14.303434478158335</c:v>
                </c:pt>
                <c:pt idx="2152">
                  <c:v>14.305435145047298</c:v>
                </c:pt>
                <c:pt idx="2153">
                  <c:v>14.30743581193626</c:v>
                </c:pt>
                <c:pt idx="2154">
                  <c:v>14.309436478825223</c:v>
                </c:pt>
                <c:pt idx="2155">
                  <c:v>14.311437145714185</c:v>
                </c:pt>
                <c:pt idx="2156">
                  <c:v>14.313437812603148</c:v>
                </c:pt>
                <c:pt idx="2157">
                  <c:v>14.31543847949211</c:v>
                </c:pt>
                <c:pt idx="2158">
                  <c:v>14.317439146381073</c:v>
                </c:pt>
                <c:pt idx="2159">
                  <c:v>14.319439813270035</c:v>
                </c:pt>
                <c:pt idx="2160">
                  <c:v>14.321440480158998</c:v>
                </c:pt>
                <c:pt idx="2161">
                  <c:v>14.32344114704796</c:v>
                </c:pt>
                <c:pt idx="2162">
                  <c:v>14.325441813936923</c:v>
                </c:pt>
                <c:pt idx="2163">
                  <c:v>14.327442480825885</c:v>
                </c:pt>
                <c:pt idx="2164">
                  <c:v>14.329443147714848</c:v>
                </c:pt>
                <c:pt idx="2165">
                  <c:v>14.33144381460381</c:v>
                </c:pt>
                <c:pt idx="2166">
                  <c:v>14.333444481492773</c:v>
                </c:pt>
                <c:pt idx="2167">
                  <c:v>14.335445148381735</c:v>
                </c:pt>
                <c:pt idx="2168">
                  <c:v>14.337445815270698</c:v>
                </c:pt>
                <c:pt idx="2169">
                  <c:v>14.33944648215966</c:v>
                </c:pt>
                <c:pt idx="2170">
                  <c:v>14.341447149048623</c:v>
                </c:pt>
                <c:pt idx="2171">
                  <c:v>14.343447815937585</c:v>
                </c:pt>
                <c:pt idx="2172">
                  <c:v>14.345448482826548</c:v>
                </c:pt>
                <c:pt idx="2173">
                  <c:v>14.34744914971551</c:v>
                </c:pt>
                <c:pt idx="2174">
                  <c:v>14.349449816604473</c:v>
                </c:pt>
                <c:pt idx="2175">
                  <c:v>14.351450483493435</c:v>
                </c:pt>
                <c:pt idx="2176">
                  <c:v>14.353451150382398</c:v>
                </c:pt>
                <c:pt idx="2177">
                  <c:v>14.35545181727136</c:v>
                </c:pt>
                <c:pt idx="2178">
                  <c:v>14.357452484160323</c:v>
                </c:pt>
                <c:pt idx="2179">
                  <c:v>14.359453151049285</c:v>
                </c:pt>
                <c:pt idx="2180">
                  <c:v>14.361453817938248</c:v>
                </c:pt>
                <c:pt idx="2181">
                  <c:v>14.36345448482721</c:v>
                </c:pt>
                <c:pt idx="2182">
                  <c:v>14.365455151716173</c:v>
                </c:pt>
                <c:pt idx="2183">
                  <c:v>14.367455818605135</c:v>
                </c:pt>
                <c:pt idx="2184">
                  <c:v>14.369456485494098</c:v>
                </c:pt>
                <c:pt idx="2185">
                  <c:v>14.37145715238306</c:v>
                </c:pt>
                <c:pt idx="2186">
                  <c:v>14.373457819272023</c:v>
                </c:pt>
                <c:pt idx="2187">
                  <c:v>14.375458486160985</c:v>
                </c:pt>
                <c:pt idx="2188">
                  <c:v>14.377459153049948</c:v>
                </c:pt>
                <c:pt idx="2189">
                  <c:v>14.37945981993891</c:v>
                </c:pt>
                <c:pt idx="2190">
                  <c:v>14.381460486827873</c:v>
                </c:pt>
                <c:pt idx="2191">
                  <c:v>14.383461153716835</c:v>
                </c:pt>
                <c:pt idx="2192">
                  <c:v>14.385461820605798</c:v>
                </c:pt>
                <c:pt idx="2193">
                  <c:v>14.38746248749476</c:v>
                </c:pt>
                <c:pt idx="2194">
                  <c:v>14.389463154383723</c:v>
                </c:pt>
                <c:pt idx="2195">
                  <c:v>14.391463821272685</c:v>
                </c:pt>
                <c:pt idx="2196">
                  <c:v>14.393464488161648</c:v>
                </c:pt>
                <c:pt idx="2197">
                  <c:v>14.39546515505061</c:v>
                </c:pt>
                <c:pt idx="2198">
                  <c:v>14.397465821939573</c:v>
                </c:pt>
                <c:pt idx="2199">
                  <c:v>14.399466488828535</c:v>
                </c:pt>
                <c:pt idx="2200">
                  <c:v>14.401467155717498</c:v>
                </c:pt>
                <c:pt idx="2201">
                  <c:v>14.40346782260646</c:v>
                </c:pt>
                <c:pt idx="2202">
                  <c:v>14.405468489495423</c:v>
                </c:pt>
                <c:pt idx="2203">
                  <c:v>14.407469156384385</c:v>
                </c:pt>
                <c:pt idx="2204">
                  <c:v>14.409469823273348</c:v>
                </c:pt>
                <c:pt idx="2205">
                  <c:v>14.41147049016231</c:v>
                </c:pt>
                <c:pt idx="2206">
                  <c:v>14.413471157051273</c:v>
                </c:pt>
                <c:pt idx="2207">
                  <c:v>14.415471823940235</c:v>
                </c:pt>
                <c:pt idx="2208">
                  <c:v>14.417472490829198</c:v>
                </c:pt>
                <c:pt idx="2209">
                  <c:v>14.41947315771816</c:v>
                </c:pt>
                <c:pt idx="2210">
                  <c:v>14.421473824607123</c:v>
                </c:pt>
                <c:pt idx="2211">
                  <c:v>14.423474491496085</c:v>
                </c:pt>
                <c:pt idx="2212">
                  <c:v>14.425475158385048</c:v>
                </c:pt>
                <c:pt idx="2213">
                  <c:v>14.42747582527401</c:v>
                </c:pt>
                <c:pt idx="2214">
                  <c:v>14.429476492162973</c:v>
                </c:pt>
                <c:pt idx="2215">
                  <c:v>14.431477159051935</c:v>
                </c:pt>
                <c:pt idx="2216">
                  <c:v>14.433477825940898</c:v>
                </c:pt>
                <c:pt idx="2217">
                  <c:v>14.43547849282986</c:v>
                </c:pt>
                <c:pt idx="2218">
                  <c:v>14.437479159718823</c:v>
                </c:pt>
                <c:pt idx="2219">
                  <c:v>14.439479826607785</c:v>
                </c:pt>
                <c:pt idx="2220">
                  <c:v>14.441480493496748</c:v>
                </c:pt>
                <c:pt idx="2221">
                  <c:v>14.44348116038571</c:v>
                </c:pt>
                <c:pt idx="2222">
                  <c:v>14.445481827274673</c:v>
                </c:pt>
                <c:pt idx="2223">
                  <c:v>14.447482494163635</c:v>
                </c:pt>
                <c:pt idx="2224">
                  <c:v>14.449483161052598</c:v>
                </c:pt>
                <c:pt idx="2225">
                  <c:v>14.45148382794156</c:v>
                </c:pt>
                <c:pt idx="2226">
                  <c:v>14.453484494830523</c:v>
                </c:pt>
                <c:pt idx="2227">
                  <c:v>14.455485161719485</c:v>
                </c:pt>
                <c:pt idx="2228">
                  <c:v>14.457485828608448</c:v>
                </c:pt>
                <c:pt idx="2229">
                  <c:v>14.45948649549741</c:v>
                </c:pt>
                <c:pt idx="2230">
                  <c:v>14.461487162386373</c:v>
                </c:pt>
                <c:pt idx="2231">
                  <c:v>14.463487829275335</c:v>
                </c:pt>
                <c:pt idx="2232">
                  <c:v>14.465488496164298</c:v>
                </c:pt>
                <c:pt idx="2233">
                  <c:v>14.46748916305326</c:v>
                </c:pt>
                <c:pt idx="2234">
                  <c:v>14.469489829942223</c:v>
                </c:pt>
                <c:pt idx="2235">
                  <c:v>14.471490496831185</c:v>
                </c:pt>
                <c:pt idx="2236">
                  <c:v>14.473491163720148</c:v>
                </c:pt>
                <c:pt idx="2237">
                  <c:v>14.47549183060911</c:v>
                </c:pt>
                <c:pt idx="2238">
                  <c:v>14.477492497498073</c:v>
                </c:pt>
                <c:pt idx="2239">
                  <c:v>14.479493164387035</c:v>
                </c:pt>
                <c:pt idx="2240">
                  <c:v>14.481493831275998</c:v>
                </c:pt>
                <c:pt idx="2241">
                  <c:v>14.48349449816496</c:v>
                </c:pt>
                <c:pt idx="2242">
                  <c:v>14.485495165053923</c:v>
                </c:pt>
                <c:pt idx="2243">
                  <c:v>14.487495831942885</c:v>
                </c:pt>
                <c:pt idx="2244">
                  <c:v>14.489496498831848</c:v>
                </c:pt>
                <c:pt idx="2245">
                  <c:v>14.49149716572081</c:v>
                </c:pt>
                <c:pt idx="2246">
                  <c:v>14.493497832609773</c:v>
                </c:pt>
                <c:pt idx="2247">
                  <c:v>14.495498499498735</c:v>
                </c:pt>
                <c:pt idx="2248">
                  <c:v>14.497499166387698</c:v>
                </c:pt>
                <c:pt idx="2249">
                  <c:v>14.49949983327666</c:v>
                </c:pt>
                <c:pt idx="2250">
                  <c:v>14.501500500165623</c:v>
                </c:pt>
                <c:pt idx="2251">
                  <c:v>14.503501167054585</c:v>
                </c:pt>
                <c:pt idx="2252">
                  <c:v>14.505501833943548</c:v>
                </c:pt>
                <c:pt idx="2253">
                  <c:v>14.50750250083251</c:v>
                </c:pt>
                <c:pt idx="2254">
                  <c:v>14.509503167721473</c:v>
                </c:pt>
                <c:pt idx="2255">
                  <c:v>14.511503834610435</c:v>
                </c:pt>
                <c:pt idx="2256">
                  <c:v>14.513504501499398</c:v>
                </c:pt>
                <c:pt idx="2257">
                  <c:v>14.51550516838836</c:v>
                </c:pt>
                <c:pt idx="2258">
                  <c:v>14.517505835277323</c:v>
                </c:pt>
                <c:pt idx="2259">
                  <c:v>14.519506502166285</c:v>
                </c:pt>
                <c:pt idx="2260">
                  <c:v>14.521507169055248</c:v>
                </c:pt>
                <c:pt idx="2261">
                  <c:v>14.52350783594421</c:v>
                </c:pt>
                <c:pt idx="2262">
                  <c:v>14.525508502833173</c:v>
                </c:pt>
                <c:pt idx="2263">
                  <c:v>14.527509169722135</c:v>
                </c:pt>
                <c:pt idx="2264">
                  <c:v>14.529509836611098</c:v>
                </c:pt>
                <c:pt idx="2265">
                  <c:v>14.53151050350006</c:v>
                </c:pt>
                <c:pt idx="2266">
                  <c:v>14.533511170389023</c:v>
                </c:pt>
                <c:pt idx="2267">
                  <c:v>14.535511837277985</c:v>
                </c:pt>
                <c:pt idx="2268">
                  <c:v>14.537512504166948</c:v>
                </c:pt>
                <c:pt idx="2269">
                  <c:v>14.53951317105591</c:v>
                </c:pt>
                <c:pt idx="2270">
                  <c:v>14.541513837944873</c:v>
                </c:pt>
                <c:pt idx="2271">
                  <c:v>14.543514504833835</c:v>
                </c:pt>
                <c:pt idx="2272">
                  <c:v>14.545515171722798</c:v>
                </c:pt>
                <c:pt idx="2273">
                  <c:v>14.54751583861176</c:v>
                </c:pt>
                <c:pt idx="2274">
                  <c:v>14.549516505500723</c:v>
                </c:pt>
                <c:pt idx="2275">
                  <c:v>14.551517172389685</c:v>
                </c:pt>
                <c:pt idx="2276">
                  <c:v>14.553517839278648</c:v>
                </c:pt>
                <c:pt idx="2277">
                  <c:v>14.55551850616761</c:v>
                </c:pt>
                <c:pt idx="2278">
                  <c:v>14.557519173056573</c:v>
                </c:pt>
                <c:pt idx="2279">
                  <c:v>14.559519839945535</c:v>
                </c:pt>
                <c:pt idx="2280">
                  <c:v>14.561520506834498</c:v>
                </c:pt>
                <c:pt idx="2281">
                  <c:v>14.56352117372346</c:v>
                </c:pt>
                <c:pt idx="2282">
                  <c:v>14.565521840612423</c:v>
                </c:pt>
                <c:pt idx="2283">
                  <c:v>14.567522507501385</c:v>
                </c:pt>
                <c:pt idx="2284">
                  <c:v>14.569523174390348</c:v>
                </c:pt>
                <c:pt idx="2285">
                  <c:v>14.57152384127931</c:v>
                </c:pt>
                <c:pt idx="2286">
                  <c:v>14.573524508168273</c:v>
                </c:pt>
                <c:pt idx="2287">
                  <c:v>14.575525175057235</c:v>
                </c:pt>
                <c:pt idx="2288">
                  <c:v>14.577525841946198</c:v>
                </c:pt>
                <c:pt idx="2289">
                  <c:v>14.57952650883516</c:v>
                </c:pt>
                <c:pt idx="2290">
                  <c:v>14.581527175724123</c:v>
                </c:pt>
                <c:pt idx="2291">
                  <c:v>14.583527842613085</c:v>
                </c:pt>
                <c:pt idx="2292">
                  <c:v>14.585528509502048</c:v>
                </c:pt>
                <c:pt idx="2293">
                  <c:v>14.58752917639101</c:v>
                </c:pt>
                <c:pt idx="2294">
                  <c:v>14.589529843279973</c:v>
                </c:pt>
                <c:pt idx="2295">
                  <c:v>14.591530510168935</c:v>
                </c:pt>
                <c:pt idx="2296">
                  <c:v>14.593531177057898</c:v>
                </c:pt>
                <c:pt idx="2297">
                  <c:v>14.59553184394686</c:v>
                </c:pt>
                <c:pt idx="2298">
                  <c:v>14.597532510835823</c:v>
                </c:pt>
                <c:pt idx="2299">
                  <c:v>14.599533177724785</c:v>
                </c:pt>
                <c:pt idx="2300">
                  <c:v>14.601533844613748</c:v>
                </c:pt>
                <c:pt idx="2301">
                  <c:v>14.60353451150271</c:v>
                </c:pt>
                <c:pt idx="2302">
                  <c:v>14.605535178391673</c:v>
                </c:pt>
                <c:pt idx="2303">
                  <c:v>14.607535845280635</c:v>
                </c:pt>
                <c:pt idx="2304">
                  <c:v>14.609536512169598</c:v>
                </c:pt>
                <c:pt idx="2305">
                  <c:v>14.61153717905856</c:v>
                </c:pt>
                <c:pt idx="2306">
                  <c:v>14.613537845947523</c:v>
                </c:pt>
                <c:pt idx="2307">
                  <c:v>14.615538512836485</c:v>
                </c:pt>
                <c:pt idx="2308">
                  <c:v>14.617539179725448</c:v>
                </c:pt>
                <c:pt idx="2309">
                  <c:v>14.61953984661441</c:v>
                </c:pt>
                <c:pt idx="2310">
                  <c:v>14.621540513503373</c:v>
                </c:pt>
                <c:pt idx="2311">
                  <c:v>14.623541180392335</c:v>
                </c:pt>
                <c:pt idx="2312">
                  <c:v>14.625541847281298</c:v>
                </c:pt>
                <c:pt idx="2313">
                  <c:v>14.62754251417026</c:v>
                </c:pt>
                <c:pt idx="2314">
                  <c:v>14.629543181059223</c:v>
                </c:pt>
                <c:pt idx="2315">
                  <c:v>14.631543847948185</c:v>
                </c:pt>
                <c:pt idx="2316">
                  <c:v>14.633544514837148</c:v>
                </c:pt>
                <c:pt idx="2317">
                  <c:v>14.63554518172611</c:v>
                </c:pt>
                <c:pt idx="2318">
                  <c:v>14.637545848615073</c:v>
                </c:pt>
                <c:pt idx="2319">
                  <c:v>14.639546515504035</c:v>
                </c:pt>
                <c:pt idx="2320">
                  <c:v>14.641547182392998</c:v>
                </c:pt>
                <c:pt idx="2321">
                  <c:v>14.64354784928196</c:v>
                </c:pt>
                <c:pt idx="2322">
                  <c:v>14.645548516170923</c:v>
                </c:pt>
                <c:pt idx="2323">
                  <c:v>14.647549183059885</c:v>
                </c:pt>
                <c:pt idx="2324">
                  <c:v>14.649549849948848</c:v>
                </c:pt>
                <c:pt idx="2325">
                  <c:v>14.65155051683781</c:v>
                </c:pt>
                <c:pt idx="2326">
                  <c:v>14.653551183726773</c:v>
                </c:pt>
                <c:pt idx="2327">
                  <c:v>14.655551850615735</c:v>
                </c:pt>
                <c:pt idx="2328">
                  <c:v>14.657552517504698</c:v>
                </c:pt>
                <c:pt idx="2329">
                  <c:v>14.65955318439366</c:v>
                </c:pt>
                <c:pt idx="2330">
                  <c:v>14.661553851282623</c:v>
                </c:pt>
                <c:pt idx="2331">
                  <c:v>14.663554518171585</c:v>
                </c:pt>
                <c:pt idx="2332">
                  <c:v>14.665555185060548</c:v>
                </c:pt>
                <c:pt idx="2333">
                  <c:v>14.66755585194951</c:v>
                </c:pt>
                <c:pt idx="2334">
                  <c:v>14.669556518838473</c:v>
                </c:pt>
                <c:pt idx="2335">
                  <c:v>14.671557185727435</c:v>
                </c:pt>
                <c:pt idx="2336">
                  <c:v>14.673557852616398</c:v>
                </c:pt>
                <c:pt idx="2337">
                  <c:v>14.67555851950536</c:v>
                </c:pt>
                <c:pt idx="2338">
                  <c:v>14.677559186394323</c:v>
                </c:pt>
                <c:pt idx="2339">
                  <c:v>14.679559853283285</c:v>
                </c:pt>
                <c:pt idx="2340">
                  <c:v>14.681560520172248</c:v>
                </c:pt>
                <c:pt idx="2341">
                  <c:v>14.68356118706121</c:v>
                </c:pt>
                <c:pt idx="2342">
                  <c:v>14.685561853950173</c:v>
                </c:pt>
                <c:pt idx="2343">
                  <c:v>14.687562520839135</c:v>
                </c:pt>
                <c:pt idx="2344">
                  <c:v>14.689563187728098</c:v>
                </c:pt>
                <c:pt idx="2345">
                  <c:v>14.69156385461706</c:v>
                </c:pt>
                <c:pt idx="2346">
                  <c:v>14.693564521506023</c:v>
                </c:pt>
                <c:pt idx="2347">
                  <c:v>14.695565188394985</c:v>
                </c:pt>
                <c:pt idx="2348">
                  <c:v>14.697565855283948</c:v>
                </c:pt>
                <c:pt idx="2349">
                  <c:v>14.69956652217291</c:v>
                </c:pt>
                <c:pt idx="2350">
                  <c:v>14.701567189061873</c:v>
                </c:pt>
                <c:pt idx="2351">
                  <c:v>14.703567855950835</c:v>
                </c:pt>
                <c:pt idx="2352">
                  <c:v>14.705568522839798</c:v>
                </c:pt>
                <c:pt idx="2353">
                  <c:v>14.70756918972876</c:v>
                </c:pt>
                <c:pt idx="2354">
                  <c:v>14.709569856617723</c:v>
                </c:pt>
                <c:pt idx="2355">
                  <c:v>14.711570523506685</c:v>
                </c:pt>
                <c:pt idx="2356">
                  <c:v>14.713571190395648</c:v>
                </c:pt>
                <c:pt idx="2357">
                  <c:v>14.71557185728461</c:v>
                </c:pt>
                <c:pt idx="2358">
                  <c:v>14.717572524173573</c:v>
                </c:pt>
                <c:pt idx="2359">
                  <c:v>14.719573191062535</c:v>
                </c:pt>
                <c:pt idx="2360">
                  <c:v>14.721573857951498</c:v>
                </c:pt>
                <c:pt idx="2361">
                  <c:v>14.72357452484046</c:v>
                </c:pt>
                <c:pt idx="2362">
                  <c:v>14.725575191729423</c:v>
                </c:pt>
                <c:pt idx="2363">
                  <c:v>14.727575858618385</c:v>
                </c:pt>
                <c:pt idx="2364">
                  <c:v>14.729576525507348</c:v>
                </c:pt>
                <c:pt idx="2365">
                  <c:v>14.73157719239631</c:v>
                </c:pt>
                <c:pt idx="2366">
                  <c:v>14.733577859285273</c:v>
                </c:pt>
                <c:pt idx="2367">
                  <c:v>14.735578526174235</c:v>
                </c:pt>
                <c:pt idx="2368">
                  <c:v>14.737579193063198</c:v>
                </c:pt>
                <c:pt idx="2369">
                  <c:v>14.73957985995216</c:v>
                </c:pt>
                <c:pt idx="2370">
                  <c:v>14.741580526841123</c:v>
                </c:pt>
                <c:pt idx="2371">
                  <c:v>14.743581193730085</c:v>
                </c:pt>
                <c:pt idx="2372">
                  <c:v>14.745581860619048</c:v>
                </c:pt>
                <c:pt idx="2373">
                  <c:v>14.74758252750801</c:v>
                </c:pt>
                <c:pt idx="2374">
                  <c:v>14.749583194396973</c:v>
                </c:pt>
                <c:pt idx="2375">
                  <c:v>14.751583861285935</c:v>
                </c:pt>
                <c:pt idx="2376">
                  <c:v>14.753584528174898</c:v>
                </c:pt>
                <c:pt idx="2377">
                  <c:v>14.75558519506386</c:v>
                </c:pt>
                <c:pt idx="2378">
                  <c:v>14.757585861952823</c:v>
                </c:pt>
                <c:pt idx="2379">
                  <c:v>14.759586528841785</c:v>
                </c:pt>
                <c:pt idx="2380">
                  <c:v>14.761587195730748</c:v>
                </c:pt>
                <c:pt idx="2381">
                  <c:v>14.76358786261971</c:v>
                </c:pt>
                <c:pt idx="2382">
                  <c:v>14.765588529508673</c:v>
                </c:pt>
                <c:pt idx="2383">
                  <c:v>14.767589196397635</c:v>
                </c:pt>
                <c:pt idx="2384">
                  <c:v>14.769589863286598</c:v>
                </c:pt>
                <c:pt idx="2385">
                  <c:v>14.77159053017556</c:v>
                </c:pt>
                <c:pt idx="2386">
                  <c:v>14.773591197064523</c:v>
                </c:pt>
                <c:pt idx="2387">
                  <c:v>14.775591863953485</c:v>
                </c:pt>
                <c:pt idx="2388">
                  <c:v>14.777592530842448</c:v>
                </c:pt>
                <c:pt idx="2389">
                  <c:v>14.77959319773141</c:v>
                </c:pt>
                <c:pt idx="2390">
                  <c:v>14.781593864620373</c:v>
                </c:pt>
                <c:pt idx="2391">
                  <c:v>14.783594531509335</c:v>
                </c:pt>
                <c:pt idx="2392">
                  <c:v>14.785595198398298</c:v>
                </c:pt>
                <c:pt idx="2393">
                  <c:v>14.78759586528726</c:v>
                </c:pt>
                <c:pt idx="2394">
                  <c:v>14.789596532176223</c:v>
                </c:pt>
                <c:pt idx="2395">
                  <c:v>14.791597199065185</c:v>
                </c:pt>
                <c:pt idx="2396">
                  <c:v>14.793597865954148</c:v>
                </c:pt>
                <c:pt idx="2397">
                  <c:v>14.79559853284311</c:v>
                </c:pt>
                <c:pt idx="2398">
                  <c:v>14.797599199732073</c:v>
                </c:pt>
                <c:pt idx="2399">
                  <c:v>14.799599866621035</c:v>
                </c:pt>
                <c:pt idx="2400">
                  <c:v>14.801600533509998</c:v>
                </c:pt>
                <c:pt idx="2401">
                  <c:v>14.80360120039896</c:v>
                </c:pt>
                <c:pt idx="2402">
                  <c:v>14.805601867287923</c:v>
                </c:pt>
                <c:pt idx="2403">
                  <c:v>14.807602534176885</c:v>
                </c:pt>
                <c:pt idx="2404">
                  <c:v>14.809603201065848</c:v>
                </c:pt>
                <c:pt idx="2405">
                  <c:v>14.81160386795481</c:v>
                </c:pt>
                <c:pt idx="2406">
                  <c:v>14.813604534843773</c:v>
                </c:pt>
                <c:pt idx="2407">
                  <c:v>14.815605201732735</c:v>
                </c:pt>
                <c:pt idx="2408">
                  <c:v>14.817605868621698</c:v>
                </c:pt>
                <c:pt idx="2409">
                  <c:v>14.81960653551066</c:v>
                </c:pt>
                <c:pt idx="2410">
                  <c:v>14.821607202399623</c:v>
                </c:pt>
                <c:pt idx="2411">
                  <c:v>14.823607869288585</c:v>
                </c:pt>
                <c:pt idx="2412">
                  <c:v>14.825608536177548</c:v>
                </c:pt>
                <c:pt idx="2413">
                  <c:v>14.82760920306651</c:v>
                </c:pt>
                <c:pt idx="2414">
                  <c:v>14.829609869955473</c:v>
                </c:pt>
                <c:pt idx="2415">
                  <c:v>14.831610536844435</c:v>
                </c:pt>
                <c:pt idx="2416">
                  <c:v>14.833611203733398</c:v>
                </c:pt>
                <c:pt idx="2417">
                  <c:v>14.83561187062236</c:v>
                </c:pt>
                <c:pt idx="2418">
                  <c:v>14.837612537511323</c:v>
                </c:pt>
                <c:pt idx="2419">
                  <c:v>14.839613204400285</c:v>
                </c:pt>
                <c:pt idx="2420">
                  <c:v>14.841613871289248</c:v>
                </c:pt>
                <c:pt idx="2421">
                  <c:v>14.84361453817821</c:v>
                </c:pt>
                <c:pt idx="2422">
                  <c:v>14.845615205067173</c:v>
                </c:pt>
                <c:pt idx="2423">
                  <c:v>14.847615871956135</c:v>
                </c:pt>
                <c:pt idx="2424">
                  <c:v>14.849616538845098</c:v>
                </c:pt>
                <c:pt idx="2425">
                  <c:v>14.85161720573406</c:v>
                </c:pt>
                <c:pt idx="2426">
                  <c:v>14.853617872623023</c:v>
                </c:pt>
                <c:pt idx="2427">
                  <c:v>14.855618539511985</c:v>
                </c:pt>
                <c:pt idx="2428">
                  <c:v>14.857619206400948</c:v>
                </c:pt>
                <c:pt idx="2429">
                  <c:v>14.85961987328991</c:v>
                </c:pt>
                <c:pt idx="2430">
                  <c:v>14.861620540178873</c:v>
                </c:pt>
                <c:pt idx="2431">
                  <c:v>14.863621207067835</c:v>
                </c:pt>
                <c:pt idx="2432">
                  <c:v>14.865621873956798</c:v>
                </c:pt>
                <c:pt idx="2433">
                  <c:v>14.86762254084576</c:v>
                </c:pt>
                <c:pt idx="2434">
                  <c:v>14.869623207734723</c:v>
                </c:pt>
                <c:pt idx="2435">
                  <c:v>14.871623874623685</c:v>
                </c:pt>
                <c:pt idx="2436">
                  <c:v>14.873624541512648</c:v>
                </c:pt>
                <c:pt idx="2437">
                  <c:v>14.87562520840161</c:v>
                </c:pt>
                <c:pt idx="2438">
                  <c:v>14.877625875290573</c:v>
                </c:pt>
                <c:pt idx="2439">
                  <c:v>14.879626542179535</c:v>
                </c:pt>
                <c:pt idx="2440">
                  <c:v>14.881627209068498</c:v>
                </c:pt>
                <c:pt idx="2441">
                  <c:v>14.88362787595746</c:v>
                </c:pt>
                <c:pt idx="2442">
                  <c:v>14.885628542846423</c:v>
                </c:pt>
                <c:pt idx="2443">
                  <c:v>14.887629209735385</c:v>
                </c:pt>
                <c:pt idx="2444">
                  <c:v>14.889629876624348</c:v>
                </c:pt>
                <c:pt idx="2445">
                  <c:v>14.89163054351331</c:v>
                </c:pt>
                <c:pt idx="2446">
                  <c:v>14.893631210402273</c:v>
                </c:pt>
                <c:pt idx="2447">
                  <c:v>14.895631877291235</c:v>
                </c:pt>
                <c:pt idx="2448">
                  <c:v>14.897632544180198</c:v>
                </c:pt>
                <c:pt idx="2449">
                  <c:v>14.89963321106916</c:v>
                </c:pt>
                <c:pt idx="2450">
                  <c:v>14.901633877958123</c:v>
                </c:pt>
                <c:pt idx="2451">
                  <c:v>14.903634544847085</c:v>
                </c:pt>
                <c:pt idx="2452">
                  <c:v>14.905635211736048</c:v>
                </c:pt>
                <c:pt idx="2453">
                  <c:v>14.90763587862501</c:v>
                </c:pt>
                <c:pt idx="2454">
                  <c:v>14.909636545513973</c:v>
                </c:pt>
                <c:pt idx="2455">
                  <c:v>14.911637212402935</c:v>
                </c:pt>
                <c:pt idx="2456">
                  <c:v>14.913637879291898</c:v>
                </c:pt>
                <c:pt idx="2457">
                  <c:v>14.91563854618086</c:v>
                </c:pt>
                <c:pt idx="2458">
                  <c:v>14.917639213069823</c:v>
                </c:pt>
                <c:pt idx="2459">
                  <c:v>14.919639879958785</c:v>
                </c:pt>
                <c:pt idx="2460">
                  <c:v>14.921640546847748</c:v>
                </c:pt>
                <c:pt idx="2461">
                  <c:v>14.92364121373671</c:v>
                </c:pt>
                <c:pt idx="2462">
                  <c:v>14.925641880625673</c:v>
                </c:pt>
                <c:pt idx="2463">
                  <c:v>14.927642547514635</c:v>
                </c:pt>
                <c:pt idx="2464">
                  <c:v>14.929643214403598</c:v>
                </c:pt>
                <c:pt idx="2465">
                  <c:v>14.93164388129256</c:v>
                </c:pt>
                <c:pt idx="2466">
                  <c:v>14.933644548181523</c:v>
                </c:pt>
                <c:pt idx="2467">
                  <c:v>14.935645215070485</c:v>
                </c:pt>
                <c:pt idx="2468">
                  <c:v>14.937645881959448</c:v>
                </c:pt>
                <c:pt idx="2469">
                  <c:v>14.93964654884841</c:v>
                </c:pt>
                <c:pt idx="2470">
                  <c:v>14.941647215737373</c:v>
                </c:pt>
                <c:pt idx="2471">
                  <c:v>14.943647882626335</c:v>
                </c:pt>
                <c:pt idx="2472">
                  <c:v>14.945648549515298</c:v>
                </c:pt>
                <c:pt idx="2473">
                  <c:v>14.94764921640426</c:v>
                </c:pt>
                <c:pt idx="2474">
                  <c:v>14.949649883293223</c:v>
                </c:pt>
                <c:pt idx="2475">
                  <c:v>14.951650550182185</c:v>
                </c:pt>
                <c:pt idx="2476">
                  <c:v>14.953651217071148</c:v>
                </c:pt>
                <c:pt idx="2477">
                  <c:v>14.95565188396011</c:v>
                </c:pt>
                <c:pt idx="2478">
                  <c:v>14.957652550849073</c:v>
                </c:pt>
                <c:pt idx="2479">
                  <c:v>14.959653217738035</c:v>
                </c:pt>
                <c:pt idx="2480">
                  <c:v>14.961653884626998</c:v>
                </c:pt>
                <c:pt idx="2481">
                  <c:v>14.96365455151596</c:v>
                </c:pt>
                <c:pt idx="2482">
                  <c:v>14.965655218404923</c:v>
                </c:pt>
                <c:pt idx="2483">
                  <c:v>14.967655885293885</c:v>
                </c:pt>
                <c:pt idx="2484">
                  <c:v>14.969656552182848</c:v>
                </c:pt>
                <c:pt idx="2485">
                  <c:v>14.97165721907181</c:v>
                </c:pt>
                <c:pt idx="2486">
                  <c:v>14.973657885960773</c:v>
                </c:pt>
                <c:pt idx="2487">
                  <c:v>14.975658552849735</c:v>
                </c:pt>
                <c:pt idx="2488">
                  <c:v>14.977659219738698</c:v>
                </c:pt>
                <c:pt idx="2489">
                  <c:v>14.97965988662766</c:v>
                </c:pt>
                <c:pt idx="2490">
                  <c:v>14.981660553516623</c:v>
                </c:pt>
                <c:pt idx="2491">
                  <c:v>14.983661220405585</c:v>
                </c:pt>
                <c:pt idx="2492">
                  <c:v>14.985661887294548</c:v>
                </c:pt>
                <c:pt idx="2493">
                  <c:v>14.98766255418351</c:v>
                </c:pt>
                <c:pt idx="2494">
                  <c:v>14.989663221072473</c:v>
                </c:pt>
                <c:pt idx="2495">
                  <c:v>14.991663887961435</c:v>
                </c:pt>
                <c:pt idx="2496">
                  <c:v>14.993664554850398</c:v>
                </c:pt>
                <c:pt idx="2497">
                  <c:v>14.99566522173936</c:v>
                </c:pt>
                <c:pt idx="2498">
                  <c:v>14.997665888628323</c:v>
                </c:pt>
                <c:pt idx="2499">
                  <c:v>14.999666555517285</c:v>
                </c:pt>
                <c:pt idx="2500">
                  <c:v>15.001667222406248</c:v>
                </c:pt>
                <c:pt idx="2501">
                  <c:v>15.00366788929521</c:v>
                </c:pt>
                <c:pt idx="2502">
                  <c:v>15.005668556184173</c:v>
                </c:pt>
                <c:pt idx="2503">
                  <c:v>15.007669223073135</c:v>
                </c:pt>
                <c:pt idx="2504">
                  <c:v>15.009669889962097</c:v>
                </c:pt>
                <c:pt idx="2505">
                  <c:v>15.01167055685106</c:v>
                </c:pt>
                <c:pt idx="2506">
                  <c:v>15.013671223740022</c:v>
                </c:pt>
                <c:pt idx="2507">
                  <c:v>15.015671890628985</c:v>
                </c:pt>
                <c:pt idx="2508">
                  <c:v>15.017672557517947</c:v>
                </c:pt>
                <c:pt idx="2509">
                  <c:v>15.01967322440691</c:v>
                </c:pt>
                <c:pt idx="2510">
                  <c:v>15.021673891295872</c:v>
                </c:pt>
                <c:pt idx="2511">
                  <c:v>15.023674558184835</c:v>
                </c:pt>
                <c:pt idx="2512">
                  <c:v>15.025675225073797</c:v>
                </c:pt>
                <c:pt idx="2513">
                  <c:v>15.02767589196276</c:v>
                </c:pt>
                <c:pt idx="2514">
                  <c:v>15.029676558851722</c:v>
                </c:pt>
                <c:pt idx="2515">
                  <c:v>15.031677225740685</c:v>
                </c:pt>
                <c:pt idx="2516">
                  <c:v>15.033677892629647</c:v>
                </c:pt>
                <c:pt idx="2517">
                  <c:v>15.03567855951861</c:v>
                </c:pt>
                <c:pt idx="2518">
                  <c:v>15.037679226407572</c:v>
                </c:pt>
                <c:pt idx="2519">
                  <c:v>15.039679893296535</c:v>
                </c:pt>
                <c:pt idx="2520">
                  <c:v>15.041680560185497</c:v>
                </c:pt>
                <c:pt idx="2521">
                  <c:v>15.04368122707446</c:v>
                </c:pt>
                <c:pt idx="2522">
                  <c:v>15.045681893963422</c:v>
                </c:pt>
                <c:pt idx="2523">
                  <c:v>15.047682560852385</c:v>
                </c:pt>
                <c:pt idx="2524">
                  <c:v>15.049683227741347</c:v>
                </c:pt>
                <c:pt idx="2525">
                  <c:v>15.05168389463031</c:v>
                </c:pt>
                <c:pt idx="2526">
                  <c:v>15.053684561519272</c:v>
                </c:pt>
                <c:pt idx="2527">
                  <c:v>15.055685228408235</c:v>
                </c:pt>
                <c:pt idx="2528">
                  <c:v>15.057685895297197</c:v>
                </c:pt>
                <c:pt idx="2529">
                  <c:v>15.05968656218616</c:v>
                </c:pt>
                <c:pt idx="2530">
                  <c:v>15.061687229075122</c:v>
                </c:pt>
                <c:pt idx="2531">
                  <c:v>15.063687895964085</c:v>
                </c:pt>
                <c:pt idx="2532">
                  <c:v>15.065688562853047</c:v>
                </c:pt>
                <c:pt idx="2533">
                  <c:v>15.06768922974201</c:v>
                </c:pt>
                <c:pt idx="2534">
                  <c:v>15.069689896630972</c:v>
                </c:pt>
                <c:pt idx="2535">
                  <c:v>15.071690563519935</c:v>
                </c:pt>
                <c:pt idx="2536">
                  <c:v>15.073691230408897</c:v>
                </c:pt>
                <c:pt idx="2537">
                  <c:v>15.07569189729786</c:v>
                </c:pt>
                <c:pt idx="2538">
                  <c:v>15.077692564186822</c:v>
                </c:pt>
                <c:pt idx="2539">
                  <c:v>15.079693231075785</c:v>
                </c:pt>
                <c:pt idx="2540">
                  <c:v>15.081693897964747</c:v>
                </c:pt>
                <c:pt idx="2541">
                  <c:v>15.08369456485371</c:v>
                </c:pt>
                <c:pt idx="2542">
                  <c:v>15.085695231742672</c:v>
                </c:pt>
                <c:pt idx="2543">
                  <c:v>15.087695898631635</c:v>
                </c:pt>
                <c:pt idx="2544">
                  <c:v>15.089696565520597</c:v>
                </c:pt>
                <c:pt idx="2545">
                  <c:v>15.09169723240956</c:v>
                </c:pt>
                <c:pt idx="2546">
                  <c:v>15.093697899298522</c:v>
                </c:pt>
                <c:pt idx="2547">
                  <c:v>15.095698566187485</c:v>
                </c:pt>
                <c:pt idx="2548">
                  <c:v>15.097699233076447</c:v>
                </c:pt>
                <c:pt idx="2549">
                  <c:v>15.09969989996541</c:v>
                </c:pt>
                <c:pt idx="2550">
                  <c:v>15.101700566854372</c:v>
                </c:pt>
                <c:pt idx="2551">
                  <c:v>15.103701233743335</c:v>
                </c:pt>
                <c:pt idx="2552">
                  <c:v>15.105701900632297</c:v>
                </c:pt>
                <c:pt idx="2553">
                  <c:v>15.10770256752126</c:v>
                </c:pt>
                <c:pt idx="2554">
                  <c:v>15.109703234410222</c:v>
                </c:pt>
                <c:pt idx="2555">
                  <c:v>15.111703901299185</c:v>
                </c:pt>
                <c:pt idx="2556">
                  <c:v>15.113704568188147</c:v>
                </c:pt>
                <c:pt idx="2557">
                  <c:v>15.11570523507711</c:v>
                </c:pt>
                <c:pt idx="2558">
                  <c:v>15.117705901966072</c:v>
                </c:pt>
                <c:pt idx="2559">
                  <c:v>15.119706568855035</c:v>
                </c:pt>
                <c:pt idx="2560">
                  <c:v>15.121707235743997</c:v>
                </c:pt>
                <c:pt idx="2561">
                  <c:v>15.12370790263296</c:v>
                </c:pt>
                <c:pt idx="2562">
                  <c:v>15.125708569521922</c:v>
                </c:pt>
                <c:pt idx="2563">
                  <c:v>15.127709236410885</c:v>
                </c:pt>
                <c:pt idx="2564">
                  <c:v>15.129709903299847</c:v>
                </c:pt>
                <c:pt idx="2565">
                  <c:v>15.13171057018881</c:v>
                </c:pt>
                <c:pt idx="2566">
                  <c:v>15.133711237077772</c:v>
                </c:pt>
                <c:pt idx="2567">
                  <c:v>15.135711903966735</c:v>
                </c:pt>
                <c:pt idx="2568">
                  <c:v>15.137712570855697</c:v>
                </c:pt>
                <c:pt idx="2569">
                  <c:v>15.13971323774466</c:v>
                </c:pt>
                <c:pt idx="2570">
                  <c:v>15.141713904633622</c:v>
                </c:pt>
                <c:pt idx="2571">
                  <c:v>15.143714571522585</c:v>
                </c:pt>
                <c:pt idx="2572">
                  <c:v>15.145715238411547</c:v>
                </c:pt>
                <c:pt idx="2573">
                  <c:v>15.14771590530051</c:v>
                </c:pt>
                <c:pt idx="2574">
                  <c:v>15.149716572189472</c:v>
                </c:pt>
                <c:pt idx="2575">
                  <c:v>15.151717239078435</c:v>
                </c:pt>
                <c:pt idx="2576">
                  <c:v>15.153717905967397</c:v>
                </c:pt>
                <c:pt idx="2577">
                  <c:v>15.15571857285636</c:v>
                </c:pt>
                <c:pt idx="2578">
                  <c:v>15.157719239745322</c:v>
                </c:pt>
                <c:pt idx="2579">
                  <c:v>15.159719906634285</c:v>
                </c:pt>
                <c:pt idx="2580">
                  <c:v>15.161720573523247</c:v>
                </c:pt>
                <c:pt idx="2581">
                  <c:v>15.16372124041221</c:v>
                </c:pt>
                <c:pt idx="2582">
                  <c:v>15.165721907301172</c:v>
                </c:pt>
                <c:pt idx="2583">
                  <c:v>15.167722574190135</c:v>
                </c:pt>
                <c:pt idx="2584">
                  <c:v>15.169723241079097</c:v>
                </c:pt>
                <c:pt idx="2585">
                  <c:v>15.17172390796806</c:v>
                </c:pt>
                <c:pt idx="2586">
                  <c:v>15.173724574857022</c:v>
                </c:pt>
                <c:pt idx="2587">
                  <c:v>15.175725241745985</c:v>
                </c:pt>
                <c:pt idx="2588">
                  <c:v>15.177725908634947</c:v>
                </c:pt>
                <c:pt idx="2589">
                  <c:v>15.17972657552391</c:v>
                </c:pt>
                <c:pt idx="2590">
                  <c:v>15.181727242412872</c:v>
                </c:pt>
                <c:pt idx="2591">
                  <c:v>15.183727909301835</c:v>
                </c:pt>
                <c:pt idx="2592">
                  <c:v>15.185728576190797</c:v>
                </c:pt>
                <c:pt idx="2593">
                  <c:v>15.18772924307976</c:v>
                </c:pt>
                <c:pt idx="2594">
                  <c:v>15.189729909968722</c:v>
                </c:pt>
                <c:pt idx="2595">
                  <c:v>15.191730576857685</c:v>
                </c:pt>
                <c:pt idx="2596">
                  <c:v>15.193731243746647</c:v>
                </c:pt>
                <c:pt idx="2597">
                  <c:v>15.19573191063561</c:v>
                </c:pt>
                <c:pt idx="2598">
                  <c:v>15.197732577524572</c:v>
                </c:pt>
                <c:pt idx="2599">
                  <c:v>15.199733244413535</c:v>
                </c:pt>
                <c:pt idx="2600">
                  <c:v>15.201733911302497</c:v>
                </c:pt>
                <c:pt idx="2601">
                  <c:v>15.20373457819146</c:v>
                </c:pt>
                <c:pt idx="2602">
                  <c:v>15.205735245080422</c:v>
                </c:pt>
                <c:pt idx="2603">
                  <c:v>15.207735911969385</c:v>
                </c:pt>
                <c:pt idx="2604">
                  <c:v>15.209736578858347</c:v>
                </c:pt>
                <c:pt idx="2605">
                  <c:v>15.21173724574731</c:v>
                </c:pt>
                <c:pt idx="2606">
                  <c:v>15.213737912636272</c:v>
                </c:pt>
                <c:pt idx="2607">
                  <c:v>15.215738579525235</c:v>
                </c:pt>
                <c:pt idx="2608">
                  <c:v>15.217739246414197</c:v>
                </c:pt>
                <c:pt idx="2609">
                  <c:v>15.21973991330316</c:v>
                </c:pt>
                <c:pt idx="2610">
                  <c:v>15.221740580192122</c:v>
                </c:pt>
                <c:pt idx="2611">
                  <c:v>15.223741247081085</c:v>
                </c:pt>
                <c:pt idx="2612">
                  <c:v>15.225741913970047</c:v>
                </c:pt>
                <c:pt idx="2613">
                  <c:v>15.22774258085901</c:v>
                </c:pt>
                <c:pt idx="2614">
                  <c:v>15.229743247747972</c:v>
                </c:pt>
                <c:pt idx="2615">
                  <c:v>15.231743914636935</c:v>
                </c:pt>
                <c:pt idx="2616">
                  <c:v>15.233744581525897</c:v>
                </c:pt>
                <c:pt idx="2617">
                  <c:v>15.23574524841486</c:v>
                </c:pt>
                <c:pt idx="2618">
                  <c:v>15.237745915303822</c:v>
                </c:pt>
                <c:pt idx="2619">
                  <c:v>15.239746582192785</c:v>
                </c:pt>
                <c:pt idx="2620">
                  <c:v>15.241747249081747</c:v>
                </c:pt>
                <c:pt idx="2621">
                  <c:v>15.24374791597071</c:v>
                </c:pt>
                <c:pt idx="2622">
                  <c:v>15.245748582859672</c:v>
                </c:pt>
                <c:pt idx="2623">
                  <c:v>15.247749249748635</c:v>
                </c:pt>
                <c:pt idx="2624">
                  <c:v>15.249749916637597</c:v>
                </c:pt>
                <c:pt idx="2625">
                  <c:v>15.25175058352656</c:v>
                </c:pt>
                <c:pt idx="2626">
                  <c:v>15.253751250415522</c:v>
                </c:pt>
                <c:pt idx="2627">
                  <c:v>15.255751917304485</c:v>
                </c:pt>
                <c:pt idx="2628">
                  <c:v>15.257752584193447</c:v>
                </c:pt>
                <c:pt idx="2629">
                  <c:v>15.25975325108241</c:v>
                </c:pt>
                <c:pt idx="2630">
                  <c:v>15.261753917971372</c:v>
                </c:pt>
                <c:pt idx="2631">
                  <c:v>15.263754584860335</c:v>
                </c:pt>
                <c:pt idx="2632">
                  <c:v>15.265755251749297</c:v>
                </c:pt>
                <c:pt idx="2633">
                  <c:v>15.26775591863826</c:v>
                </c:pt>
                <c:pt idx="2634">
                  <c:v>15.269756585527222</c:v>
                </c:pt>
                <c:pt idx="2635">
                  <c:v>15.271757252416185</c:v>
                </c:pt>
                <c:pt idx="2636">
                  <c:v>15.273757919305147</c:v>
                </c:pt>
                <c:pt idx="2637">
                  <c:v>15.27575858619411</c:v>
                </c:pt>
                <c:pt idx="2638">
                  <c:v>15.277759253083072</c:v>
                </c:pt>
                <c:pt idx="2639">
                  <c:v>15.279759919972035</c:v>
                </c:pt>
                <c:pt idx="2640">
                  <c:v>15.281760586860997</c:v>
                </c:pt>
                <c:pt idx="2641">
                  <c:v>15.28376125374996</c:v>
                </c:pt>
                <c:pt idx="2642">
                  <c:v>15.285761920638922</c:v>
                </c:pt>
                <c:pt idx="2643">
                  <c:v>15.287762587527885</c:v>
                </c:pt>
                <c:pt idx="2644">
                  <c:v>15.289763254416847</c:v>
                </c:pt>
                <c:pt idx="2645">
                  <c:v>15.29176392130581</c:v>
                </c:pt>
                <c:pt idx="2646">
                  <c:v>15.293764588194772</c:v>
                </c:pt>
                <c:pt idx="2647">
                  <c:v>15.295765255083735</c:v>
                </c:pt>
                <c:pt idx="2648">
                  <c:v>15.297765921972697</c:v>
                </c:pt>
                <c:pt idx="2649">
                  <c:v>15.29976658886166</c:v>
                </c:pt>
                <c:pt idx="2650">
                  <c:v>15.301767255750622</c:v>
                </c:pt>
                <c:pt idx="2651">
                  <c:v>15.303767922639585</c:v>
                </c:pt>
                <c:pt idx="2652">
                  <c:v>15.305768589528547</c:v>
                </c:pt>
                <c:pt idx="2653">
                  <c:v>15.30776925641751</c:v>
                </c:pt>
                <c:pt idx="2654">
                  <c:v>15.309769923306472</c:v>
                </c:pt>
                <c:pt idx="2655">
                  <c:v>15.311770590195435</c:v>
                </c:pt>
                <c:pt idx="2656">
                  <c:v>15.313771257084397</c:v>
                </c:pt>
                <c:pt idx="2657">
                  <c:v>15.31577192397336</c:v>
                </c:pt>
                <c:pt idx="2658">
                  <c:v>15.317772590862322</c:v>
                </c:pt>
                <c:pt idx="2659">
                  <c:v>15.319773257751285</c:v>
                </c:pt>
                <c:pt idx="2660">
                  <c:v>15.321773924640247</c:v>
                </c:pt>
                <c:pt idx="2661">
                  <c:v>15.32377459152921</c:v>
                </c:pt>
                <c:pt idx="2662">
                  <c:v>15.325775258418172</c:v>
                </c:pt>
                <c:pt idx="2663">
                  <c:v>15.327775925307135</c:v>
                </c:pt>
                <c:pt idx="2664">
                  <c:v>15.329776592196097</c:v>
                </c:pt>
                <c:pt idx="2665">
                  <c:v>15.33177725908506</c:v>
                </c:pt>
                <c:pt idx="2666">
                  <c:v>15.333777925974022</c:v>
                </c:pt>
                <c:pt idx="2667">
                  <c:v>15.335778592862985</c:v>
                </c:pt>
                <c:pt idx="2668">
                  <c:v>15.337779259751947</c:v>
                </c:pt>
                <c:pt idx="2669">
                  <c:v>15.33977992664091</c:v>
                </c:pt>
                <c:pt idx="2670">
                  <c:v>15.341780593529872</c:v>
                </c:pt>
                <c:pt idx="2671">
                  <c:v>15.343781260418835</c:v>
                </c:pt>
                <c:pt idx="2672">
                  <c:v>15.345781927307797</c:v>
                </c:pt>
                <c:pt idx="2673">
                  <c:v>15.34778259419676</c:v>
                </c:pt>
                <c:pt idx="2674">
                  <c:v>15.349783261085722</c:v>
                </c:pt>
                <c:pt idx="2675">
                  <c:v>15.351783927974685</c:v>
                </c:pt>
                <c:pt idx="2676">
                  <c:v>15.353784594863647</c:v>
                </c:pt>
                <c:pt idx="2677">
                  <c:v>15.35578526175261</c:v>
                </c:pt>
                <c:pt idx="2678">
                  <c:v>15.357785928641572</c:v>
                </c:pt>
                <c:pt idx="2679">
                  <c:v>15.359786595530535</c:v>
                </c:pt>
                <c:pt idx="2680">
                  <c:v>15.361787262419497</c:v>
                </c:pt>
                <c:pt idx="2681">
                  <c:v>15.36378792930846</c:v>
                </c:pt>
                <c:pt idx="2682">
                  <c:v>15.365788596197422</c:v>
                </c:pt>
                <c:pt idx="2683">
                  <c:v>15.367789263086385</c:v>
                </c:pt>
                <c:pt idx="2684">
                  <c:v>15.369789929975347</c:v>
                </c:pt>
                <c:pt idx="2685">
                  <c:v>15.37179059686431</c:v>
                </c:pt>
                <c:pt idx="2686">
                  <c:v>15.373791263753272</c:v>
                </c:pt>
                <c:pt idx="2687">
                  <c:v>15.375791930642235</c:v>
                </c:pt>
                <c:pt idx="2688">
                  <c:v>15.377792597531197</c:v>
                </c:pt>
                <c:pt idx="2689">
                  <c:v>15.37979326442016</c:v>
                </c:pt>
                <c:pt idx="2690">
                  <c:v>15.381793931309122</c:v>
                </c:pt>
                <c:pt idx="2691">
                  <c:v>15.383794598198085</c:v>
                </c:pt>
                <c:pt idx="2692">
                  <c:v>15.385795265087047</c:v>
                </c:pt>
                <c:pt idx="2693">
                  <c:v>15.38779593197601</c:v>
                </c:pt>
                <c:pt idx="2694">
                  <c:v>15.389796598864972</c:v>
                </c:pt>
                <c:pt idx="2695">
                  <c:v>15.391797265753935</c:v>
                </c:pt>
                <c:pt idx="2696">
                  <c:v>15.393797932642897</c:v>
                </c:pt>
                <c:pt idx="2697">
                  <c:v>15.39579859953186</c:v>
                </c:pt>
                <c:pt idx="2698">
                  <c:v>15.397799266420822</c:v>
                </c:pt>
                <c:pt idx="2699">
                  <c:v>15.399799933309785</c:v>
                </c:pt>
                <c:pt idx="2700">
                  <c:v>15.401800600198747</c:v>
                </c:pt>
                <c:pt idx="2701">
                  <c:v>15.40380126708771</c:v>
                </c:pt>
                <c:pt idx="2702">
                  <c:v>15.405801933976672</c:v>
                </c:pt>
                <c:pt idx="2703">
                  <c:v>15.407802600865635</c:v>
                </c:pt>
                <c:pt idx="2704">
                  <c:v>15.409803267754597</c:v>
                </c:pt>
                <c:pt idx="2705">
                  <c:v>15.41180393464356</c:v>
                </c:pt>
                <c:pt idx="2706">
                  <c:v>15.413804601532522</c:v>
                </c:pt>
                <c:pt idx="2707">
                  <c:v>15.415805268421485</c:v>
                </c:pt>
                <c:pt idx="2708">
                  <c:v>15.417805935310447</c:v>
                </c:pt>
                <c:pt idx="2709">
                  <c:v>15.41980660219941</c:v>
                </c:pt>
                <c:pt idx="2710">
                  <c:v>15.421807269088372</c:v>
                </c:pt>
                <c:pt idx="2711">
                  <c:v>15.423807935977335</c:v>
                </c:pt>
                <c:pt idx="2712">
                  <c:v>15.425808602866297</c:v>
                </c:pt>
                <c:pt idx="2713">
                  <c:v>15.42780926975526</c:v>
                </c:pt>
                <c:pt idx="2714">
                  <c:v>15.429809936644222</c:v>
                </c:pt>
                <c:pt idx="2715">
                  <c:v>15.431810603533185</c:v>
                </c:pt>
                <c:pt idx="2716">
                  <c:v>15.433811270422147</c:v>
                </c:pt>
                <c:pt idx="2717">
                  <c:v>15.43581193731111</c:v>
                </c:pt>
                <c:pt idx="2718">
                  <c:v>15.437812604200072</c:v>
                </c:pt>
                <c:pt idx="2719">
                  <c:v>15.439813271089035</c:v>
                </c:pt>
                <c:pt idx="2720">
                  <c:v>15.441813937977997</c:v>
                </c:pt>
                <c:pt idx="2721">
                  <c:v>15.44381460486696</c:v>
                </c:pt>
                <c:pt idx="2722">
                  <c:v>15.445815271755922</c:v>
                </c:pt>
                <c:pt idx="2723">
                  <c:v>15.447815938644885</c:v>
                </c:pt>
                <c:pt idx="2724">
                  <c:v>15.449816605533847</c:v>
                </c:pt>
                <c:pt idx="2725">
                  <c:v>15.45181727242281</c:v>
                </c:pt>
                <c:pt idx="2726">
                  <c:v>15.453817939311772</c:v>
                </c:pt>
                <c:pt idx="2727">
                  <c:v>15.455818606200735</c:v>
                </c:pt>
                <c:pt idx="2728">
                  <c:v>15.457819273089697</c:v>
                </c:pt>
                <c:pt idx="2729">
                  <c:v>15.45981993997866</c:v>
                </c:pt>
                <c:pt idx="2730">
                  <c:v>15.461820606867622</c:v>
                </c:pt>
                <c:pt idx="2731">
                  <c:v>15.463821273756585</c:v>
                </c:pt>
                <c:pt idx="2732">
                  <c:v>15.465821940645547</c:v>
                </c:pt>
                <c:pt idx="2733">
                  <c:v>15.46782260753451</c:v>
                </c:pt>
                <c:pt idx="2734">
                  <c:v>15.469823274423472</c:v>
                </c:pt>
                <c:pt idx="2735">
                  <c:v>15.471823941312435</c:v>
                </c:pt>
                <c:pt idx="2736">
                  <c:v>15.473824608201397</c:v>
                </c:pt>
                <c:pt idx="2737">
                  <c:v>15.47582527509036</c:v>
                </c:pt>
                <c:pt idx="2738">
                  <c:v>15.477825941979322</c:v>
                </c:pt>
                <c:pt idx="2739">
                  <c:v>15.479826608868285</c:v>
                </c:pt>
                <c:pt idx="2740">
                  <c:v>15.481827275757247</c:v>
                </c:pt>
                <c:pt idx="2741">
                  <c:v>15.48382794264621</c:v>
                </c:pt>
                <c:pt idx="2742">
                  <c:v>15.485828609535172</c:v>
                </c:pt>
                <c:pt idx="2743">
                  <c:v>15.487829276424135</c:v>
                </c:pt>
                <c:pt idx="2744">
                  <c:v>15.489829943313097</c:v>
                </c:pt>
                <c:pt idx="2745">
                  <c:v>15.49183061020206</c:v>
                </c:pt>
                <c:pt idx="2746">
                  <c:v>15.493831277091022</c:v>
                </c:pt>
                <c:pt idx="2747">
                  <c:v>15.495831943979985</c:v>
                </c:pt>
                <c:pt idx="2748">
                  <c:v>15.497832610868947</c:v>
                </c:pt>
                <c:pt idx="2749">
                  <c:v>15.49983327775791</c:v>
                </c:pt>
                <c:pt idx="2750">
                  <c:v>15.501833944646872</c:v>
                </c:pt>
                <c:pt idx="2751">
                  <c:v>15.503834611535835</c:v>
                </c:pt>
                <c:pt idx="2752">
                  <c:v>15.505835278424797</c:v>
                </c:pt>
                <c:pt idx="2753">
                  <c:v>15.50783594531376</c:v>
                </c:pt>
                <c:pt idx="2754">
                  <c:v>15.509836612202722</c:v>
                </c:pt>
                <c:pt idx="2755">
                  <c:v>15.511837279091685</c:v>
                </c:pt>
                <c:pt idx="2756">
                  <c:v>15.513837945980647</c:v>
                </c:pt>
                <c:pt idx="2757">
                  <c:v>15.51583861286961</c:v>
                </c:pt>
                <c:pt idx="2758">
                  <c:v>15.517839279758572</c:v>
                </c:pt>
                <c:pt idx="2759">
                  <c:v>15.519839946647535</c:v>
                </c:pt>
                <c:pt idx="2760">
                  <c:v>15.521840613536497</c:v>
                </c:pt>
                <c:pt idx="2761">
                  <c:v>15.52384128042546</c:v>
                </c:pt>
                <c:pt idx="2762">
                  <c:v>15.525841947314422</c:v>
                </c:pt>
                <c:pt idx="2763">
                  <c:v>15.527842614203385</c:v>
                </c:pt>
                <c:pt idx="2764">
                  <c:v>15.529843281092347</c:v>
                </c:pt>
                <c:pt idx="2765">
                  <c:v>15.53184394798131</c:v>
                </c:pt>
                <c:pt idx="2766">
                  <c:v>15.533844614870272</c:v>
                </c:pt>
                <c:pt idx="2767">
                  <c:v>15.535845281759235</c:v>
                </c:pt>
                <c:pt idx="2768">
                  <c:v>15.537845948648197</c:v>
                </c:pt>
                <c:pt idx="2769">
                  <c:v>15.53984661553716</c:v>
                </c:pt>
                <c:pt idx="2770">
                  <c:v>15.541847282426122</c:v>
                </c:pt>
                <c:pt idx="2771">
                  <c:v>15.543847949315085</c:v>
                </c:pt>
                <c:pt idx="2772">
                  <c:v>15.545848616204047</c:v>
                </c:pt>
                <c:pt idx="2773">
                  <c:v>15.54784928309301</c:v>
                </c:pt>
                <c:pt idx="2774">
                  <c:v>15.549849949981972</c:v>
                </c:pt>
                <c:pt idx="2775">
                  <c:v>15.551850616870935</c:v>
                </c:pt>
                <c:pt idx="2776">
                  <c:v>15.553851283759897</c:v>
                </c:pt>
                <c:pt idx="2777">
                  <c:v>15.55585195064886</c:v>
                </c:pt>
                <c:pt idx="2778">
                  <c:v>15.557852617537822</c:v>
                </c:pt>
                <c:pt idx="2779">
                  <c:v>15.559853284426785</c:v>
                </c:pt>
                <c:pt idx="2780">
                  <c:v>15.561853951315747</c:v>
                </c:pt>
                <c:pt idx="2781">
                  <c:v>15.56385461820471</c:v>
                </c:pt>
                <c:pt idx="2782">
                  <c:v>15.565855285093672</c:v>
                </c:pt>
                <c:pt idx="2783">
                  <c:v>15.567855951982635</c:v>
                </c:pt>
                <c:pt idx="2784">
                  <c:v>15.569856618871597</c:v>
                </c:pt>
                <c:pt idx="2785">
                  <c:v>15.57185728576056</c:v>
                </c:pt>
                <c:pt idx="2786">
                  <c:v>15.573857952649522</c:v>
                </c:pt>
                <c:pt idx="2787">
                  <c:v>15.575858619538485</c:v>
                </c:pt>
                <c:pt idx="2788">
                  <c:v>15.577859286427447</c:v>
                </c:pt>
                <c:pt idx="2789">
                  <c:v>15.57985995331641</c:v>
                </c:pt>
                <c:pt idx="2790">
                  <c:v>15.581860620205372</c:v>
                </c:pt>
                <c:pt idx="2791">
                  <c:v>15.583861287094335</c:v>
                </c:pt>
                <c:pt idx="2792">
                  <c:v>15.585861953983297</c:v>
                </c:pt>
                <c:pt idx="2793">
                  <c:v>15.58786262087226</c:v>
                </c:pt>
                <c:pt idx="2794">
                  <c:v>15.589863287761222</c:v>
                </c:pt>
                <c:pt idx="2795">
                  <c:v>15.591863954650185</c:v>
                </c:pt>
                <c:pt idx="2796">
                  <c:v>15.593864621539147</c:v>
                </c:pt>
                <c:pt idx="2797">
                  <c:v>15.59586528842811</c:v>
                </c:pt>
                <c:pt idx="2798">
                  <c:v>15.597865955317072</c:v>
                </c:pt>
                <c:pt idx="2799">
                  <c:v>15.599866622206035</c:v>
                </c:pt>
                <c:pt idx="2800">
                  <c:v>15.601867289094997</c:v>
                </c:pt>
                <c:pt idx="2801">
                  <c:v>15.60386795598396</c:v>
                </c:pt>
                <c:pt idx="2802">
                  <c:v>15.605868622872922</c:v>
                </c:pt>
                <c:pt idx="2803">
                  <c:v>15.607869289761885</c:v>
                </c:pt>
                <c:pt idx="2804">
                  <c:v>15.609869956650847</c:v>
                </c:pt>
                <c:pt idx="2805">
                  <c:v>15.61187062353981</c:v>
                </c:pt>
                <c:pt idx="2806">
                  <c:v>15.613871290428772</c:v>
                </c:pt>
                <c:pt idx="2807">
                  <c:v>15.615871957317735</c:v>
                </c:pt>
                <c:pt idx="2808">
                  <c:v>15.617872624206697</c:v>
                </c:pt>
                <c:pt idx="2809">
                  <c:v>15.61987329109566</c:v>
                </c:pt>
                <c:pt idx="2810">
                  <c:v>15.621873957984622</c:v>
                </c:pt>
                <c:pt idx="2811">
                  <c:v>15.623874624873585</c:v>
                </c:pt>
                <c:pt idx="2812">
                  <c:v>15.625875291762547</c:v>
                </c:pt>
                <c:pt idx="2813">
                  <c:v>15.62787595865151</c:v>
                </c:pt>
                <c:pt idx="2814">
                  <c:v>15.629876625540472</c:v>
                </c:pt>
                <c:pt idx="2815">
                  <c:v>15.631877292429435</c:v>
                </c:pt>
                <c:pt idx="2816">
                  <c:v>15.633877959318397</c:v>
                </c:pt>
                <c:pt idx="2817">
                  <c:v>15.63587862620736</c:v>
                </c:pt>
                <c:pt idx="2818">
                  <c:v>15.637879293096322</c:v>
                </c:pt>
                <c:pt idx="2819">
                  <c:v>15.639879959985285</c:v>
                </c:pt>
                <c:pt idx="2820">
                  <c:v>15.641880626874247</c:v>
                </c:pt>
                <c:pt idx="2821">
                  <c:v>15.64388129376321</c:v>
                </c:pt>
                <c:pt idx="2822">
                  <c:v>15.645881960652172</c:v>
                </c:pt>
                <c:pt idx="2823">
                  <c:v>15.647882627541135</c:v>
                </c:pt>
                <c:pt idx="2824">
                  <c:v>15.649883294430097</c:v>
                </c:pt>
                <c:pt idx="2825">
                  <c:v>15.65188396131906</c:v>
                </c:pt>
                <c:pt idx="2826">
                  <c:v>15.653884628208022</c:v>
                </c:pt>
                <c:pt idx="2827">
                  <c:v>15.655885295096985</c:v>
                </c:pt>
                <c:pt idx="2828">
                  <c:v>15.657885961985947</c:v>
                </c:pt>
                <c:pt idx="2829">
                  <c:v>15.65988662887491</c:v>
                </c:pt>
                <c:pt idx="2830">
                  <c:v>15.661887295763872</c:v>
                </c:pt>
                <c:pt idx="2831">
                  <c:v>15.663887962652835</c:v>
                </c:pt>
                <c:pt idx="2832">
                  <c:v>15.665888629541797</c:v>
                </c:pt>
                <c:pt idx="2833">
                  <c:v>15.66788929643076</c:v>
                </c:pt>
                <c:pt idx="2834">
                  <c:v>15.669889963319722</c:v>
                </c:pt>
                <c:pt idx="2835">
                  <c:v>15.671890630208685</c:v>
                </c:pt>
                <c:pt idx="2836">
                  <c:v>15.673891297097647</c:v>
                </c:pt>
                <c:pt idx="2837">
                  <c:v>15.67589196398661</c:v>
                </c:pt>
                <c:pt idx="2838">
                  <c:v>15.677892630875572</c:v>
                </c:pt>
                <c:pt idx="2839">
                  <c:v>15.679893297764535</c:v>
                </c:pt>
                <c:pt idx="2840">
                  <c:v>15.681893964653497</c:v>
                </c:pt>
                <c:pt idx="2841">
                  <c:v>15.68389463154246</c:v>
                </c:pt>
                <c:pt idx="2842">
                  <c:v>15.685895298431422</c:v>
                </c:pt>
                <c:pt idx="2843">
                  <c:v>15.687895965320385</c:v>
                </c:pt>
                <c:pt idx="2844">
                  <c:v>15.689896632209347</c:v>
                </c:pt>
                <c:pt idx="2845">
                  <c:v>15.69189729909831</c:v>
                </c:pt>
                <c:pt idx="2846">
                  <c:v>15.693897965987272</c:v>
                </c:pt>
                <c:pt idx="2847">
                  <c:v>15.695898632876235</c:v>
                </c:pt>
                <c:pt idx="2848">
                  <c:v>15.697899299765197</c:v>
                </c:pt>
                <c:pt idx="2849">
                  <c:v>15.69989996665416</c:v>
                </c:pt>
                <c:pt idx="2850">
                  <c:v>15.701900633543122</c:v>
                </c:pt>
                <c:pt idx="2851">
                  <c:v>15.703901300432085</c:v>
                </c:pt>
                <c:pt idx="2852">
                  <c:v>15.705901967321047</c:v>
                </c:pt>
                <c:pt idx="2853">
                  <c:v>15.70790263421001</c:v>
                </c:pt>
                <c:pt idx="2854">
                  <c:v>15.709903301098972</c:v>
                </c:pt>
                <c:pt idx="2855">
                  <c:v>15.711903967987935</c:v>
                </c:pt>
                <c:pt idx="2856">
                  <c:v>15.713904634876897</c:v>
                </c:pt>
                <c:pt idx="2857">
                  <c:v>15.71590530176586</c:v>
                </c:pt>
                <c:pt idx="2858">
                  <c:v>15.717905968654822</c:v>
                </c:pt>
                <c:pt idx="2859">
                  <c:v>15.719906635543785</c:v>
                </c:pt>
                <c:pt idx="2860">
                  <c:v>15.721907302432747</c:v>
                </c:pt>
                <c:pt idx="2861">
                  <c:v>15.72390796932171</c:v>
                </c:pt>
                <c:pt idx="2862">
                  <c:v>15.725908636210672</c:v>
                </c:pt>
                <c:pt idx="2863">
                  <c:v>15.727909303099635</c:v>
                </c:pt>
                <c:pt idx="2864">
                  <c:v>15.729909969988597</c:v>
                </c:pt>
                <c:pt idx="2865">
                  <c:v>15.73191063687756</c:v>
                </c:pt>
                <c:pt idx="2866">
                  <c:v>15.733911303766522</c:v>
                </c:pt>
                <c:pt idx="2867">
                  <c:v>15.735911970655485</c:v>
                </c:pt>
                <c:pt idx="2868">
                  <c:v>15.737912637544447</c:v>
                </c:pt>
                <c:pt idx="2869">
                  <c:v>15.73991330443341</c:v>
                </c:pt>
                <c:pt idx="2870">
                  <c:v>15.741913971322372</c:v>
                </c:pt>
                <c:pt idx="2871">
                  <c:v>15.743914638211335</c:v>
                </c:pt>
                <c:pt idx="2872">
                  <c:v>15.745915305100297</c:v>
                </c:pt>
                <c:pt idx="2873">
                  <c:v>15.74791597198926</c:v>
                </c:pt>
                <c:pt idx="2874">
                  <c:v>15.749916638878222</c:v>
                </c:pt>
                <c:pt idx="2875">
                  <c:v>15.751917305767185</c:v>
                </c:pt>
                <c:pt idx="2876">
                  <c:v>15.753917972656147</c:v>
                </c:pt>
                <c:pt idx="2877">
                  <c:v>15.75591863954511</c:v>
                </c:pt>
                <c:pt idx="2878">
                  <c:v>15.757919306434072</c:v>
                </c:pt>
                <c:pt idx="2879">
                  <c:v>15.759919973323035</c:v>
                </c:pt>
                <c:pt idx="2880">
                  <c:v>15.761920640211997</c:v>
                </c:pt>
                <c:pt idx="2881">
                  <c:v>15.76392130710096</c:v>
                </c:pt>
                <c:pt idx="2882">
                  <c:v>15.765921973989922</c:v>
                </c:pt>
                <c:pt idx="2883">
                  <c:v>15.767922640878885</c:v>
                </c:pt>
                <c:pt idx="2884">
                  <c:v>15.769923307767847</c:v>
                </c:pt>
                <c:pt idx="2885">
                  <c:v>15.77192397465681</c:v>
                </c:pt>
                <c:pt idx="2886">
                  <c:v>15.773924641545772</c:v>
                </c:pt>
                <c:pt idx="2887">
                  <c:v>15.775925308434735</c:v>
                </c:pt>
                <c:pt idx="2888">
                  <c:v>15.777925975323697</c:v>
                </c:pt>
                <c:pt idx="2889">
                  <c:v>15.77992664221266</c:v>
                </c:pt>
                <c:pt idx="2890">
                  <c:v>15.781927309101622</c:v>
                </c:pt>
                <c:pt idx="2891">
                  <c:v>15.783927975990585</c:v>
                </c:pt>
                <c:pt idx="2892">
                  <c:v>15.785928642879547</c:v>
                </c:pt>
                <c:pt idx="2893">
                  <c:v>15.78792930976851</c:v>
                </c:pt>
                <c:pt idx="2894">
                  <c:v>15.789929976657472</c:v>
                </c:pt>
                <c:pt idx="2895">
                  <c:v>15.791930643546435</c:v>
                </c:pt>
                <c:pt idx="2896">
                  <c:v>15.793931310435397</c:v>
                </c:pt>
                <c:pt idx="2897">
                  <c:v>15.79593197732436</c:v>
                </c:pt>
                <c:pt idx="2898">
                  <c:v>15.797932644213322</c:v>
                </c:pt>
                <c:pt idx="2899">
                  <c:v>15.799933311102285</c:v>
                </c:pt>
                <c:pt idx="2900">
                  <c:v>15.801933977991247</c:v>
                </c:pt>
                <c:pt idx="2901">
                  <c:v>15.80393464488021</c:v>
                </c:pt>
                <c:pt idx="2902">
                  <c:v>15.805935311769172</c:v>
                </c:pt>
                <c:pt idx="2903">
                  <c:v>15.807935978658135</c:v>
                </c:pt>
                <c:pt idx="2904">
                  <c:v>15.809936645547097</c:v>
                </c:pt>
                <c:pt idx="2905">
                  <c:v>15.81193731243606</c:v>
                </c:pt>
                <c:pt idx="2906">
                  <c:v>15.813937979325022</c:v>
                </c:pt>
                <c:pt idx="2907">
                  <c:v>15.815938646213985</c:v>
                </c:pt>
                <c:pt idx="2908">
                  <c:v>15.817939313102947</c:v>
                </c:pt>
                <c:pt idx="2909">
                  <c:v>15.81993997999191</c:v>
                </c:pt>
                <c:pt idx="2910">
                  <c:v>15.821940646880872</c:v>
                </c:pt>
                <c:pt idx="2911">
                  <c:v>15.823941313769835</c:v>
                </c:pt>
                <c:pt idx="2912">
                  <c:v>15.825941980658797</c:v>
                </c:pt>
                <c:pt idx="2913">
                  <c:v>15.82794264754776</c:v>
                </c:pt>
                <c:pt idx="2914">
                  <c:v>15.829943314436722</c:v>
                </c:pt>
                <c:pt idx="2915">
                  <c:v>15.831943981325685</c:v>
                </c:pt>
                <c:pt idx="2916">
                  <c:v>15.833944648214647</c:v>
                </c:pt>
                <c:pt idx="2917">
                  <c:v>15.83594531510361</c:v>
                </c:pt>
                <c:pt idx="2918">
                  <c:v>15.837945981992572</c:v>
                </c:pt>
                <c:pt idx="2919">
                  <c:v>15.839946648881535</c:v>
                </c:pt>
                <c:pt idx="2920">
                  <c:v>15.841947315770497</c:v>
                </c:pt>
                <c:pt idx="2921">
                  <c:v>15.84394798265946</c:v>
                </c:pt>
                <c:pt idx="2922">
                  <c:v>15.845948649548422</c:v>
                </c:pt>
                <c:pt idx="2923">
                  <c:v>15.847949316437385</c:v>
                </c:pt>
                <c:pt idx="2924">
                  <c:v>15.849949983326347</c:v>
                </c:pt>
                <c:pt idx="2925">
                  <c:v>15.85195065021531</c:v>
                </c:pt>
                <c:pt idx="2926">
                  <c:v>15.853951317104272</c:v>
                </c:pt>
                <c:pt idx="2927">
                  <c:v>15.855951983993235</c:v>
                </c:pt>
                <c:pt idx="2928">
                  <c:v>15.857952650882197</c:v>
                </c:pt>
                <c:pt idx="2929">
                  <c:v>15.85995331777116</c:v>
                </c:pt>
                <c:pt idx="2930">
                  <c:v>15.861953984660122</c:v>
                </c:pt>
                <c:pt idx="2931">
                  <c:v>15.863954651549085</c:v>
                </c:pt>
                <c:pt idx="2932">
                  <c:v>15.865955318438047</c:v>
                </c:pt>
                <c:pt idx="2933">
                  <c:v>15.86795598532701</c:v>
                </c:pt>
                <c:pt idx="2934">
                  <c:v>15.869956652215972</c:v>
                </c:pt>
                <c:pt idx="2935">
                  <c:v>15.871957319104935</c:v>
                </c:pt>
                <c:pt idx="2936">
                  <c:v>15.873957985993897</c:v>
                </c:pt>
                <c:pt idx="2937">
                  <c:v>15.87595865288286</c:v>
                </c:pt>
                <c:pt idx="2938">
                  <c:v>15.877959319771822</c:v>
                </c:pt>
                <c:pt idx="2939">
                  <c:v>15.879959986660785</c:v>
                </c:pt>
                <c:pt idx="2940">
                  <c:v>15.881960653549747</c:v>
                </c:pt>
                <c:pt idx="2941">
                  <c:v>15.88396132043871</c:v>
                </c:pt>
                <c:pt idx="2942">
                  <c:v>15.885961987327672</c:v>
                </c:pt>
                <c:pt idx="2943">
                  <c:v>15.887962654216635</c:v>
                </c:pt>
                <c:pt idx="2944">
                  <c:v>15.889963321105597</c:v>
                </c:pt>
                <c:pt idx="2945">
                  <c:v>15.89196398799456</c:v>
                </c:pt>
                <c:pt idx="2946">
                  <c:v>15.893964654883522</c:v>
                </c:pt>
                <c:pt idx="2947">
                  <c:v>15.895965321772485</c:v>
                </c:pt>
                <c:pt idx="2948">
                  <c:v>15.897965988661447</c:v>
                </c:pt>
                <c:pt idx="2949">
                  <c:v>15.89996665555041</c:v>
                </c:pt>
                <c:pt idx="2950">
                  <c:v>15.901967322439372</c:v>
                </c:pt>
                <c:pt idx="2951">
                  <c:v>15.903967989328335</c:v>
                </c:pt>
                <c:pt idx="2952">
                  <c:v>15.905968656217297</c:v>
                </c:pt>
                <c:pt idx="2953">
                  <c:v>15.90796932310626</c:v>
                </c:pt>
                <c:pt idx="2954">
                  <c:v>15.909969989995222</c:v>
                </c:pt>
                <c:pt idx="2955">
                  <c:v>15.911970656884185</c:v>
                </c:pt>
                <c:pt idx="2956">
                  <c:v>15.913971323773147</c:v>
                </c:pt>
                <c:pt idx="2957">
                  <c:v>15.91597199066211</c:v>
                </c:pt>
                <c:pt idx="2958">
                  <c:v>15.917972657551072</c:v>
                </c:pt>
                <c:pt idx="2959">
                  <c:v>15.919973324440035</c:v>
                </c:pt>
                <c:pt idx="2960">
                  <c:v>15.921973991328997</c:v>
                </c:pt>
                <c:pt idx="2961">
                  <c:v>15.92397465821796</c:v>
                </c:pt>
                <c:pt idx="2962">
                  <c:v>15.925975325106922</c:v>
                </c:pt>
                <c:pt idx="2963">
                  <c:v>15.927975991995885</c:v>
                </c:pt>
                <c:pt idx="2964">
                  <c:v>15.929976658884847</c:v>
                </c:pt>
                <c:pt idx="2965">
                  <c:v>15.93197732577381</c:v>
                </c:pt>
                <c:pt idx="2966">
                  <c:v>15.933977992662772</c:v>
                </c:pt>
                <c:pt idx="2967">
                  <c:v>15.935978659551735</c:v>
                </c:pt>
                <c:pt idx="2968">
                  <c:v>15.937979326440697</c:v>
                </c:pt>
                <c:pt idx="2969">
                  <c:v>15.93997999332966</c:v>
                </c:pt>
                <c:pt idx="2970">
                  <c:v>15.941980660218622</c:v>
                </c:pt>
                <c:pt idx="2971">
                  <c:v>15.943981327107585</c:v>
                </c:pt>
                <c:pt idx="2972">
                  <c:v>15.945981993996547</c:v>
                </c:pt>
                <c:pt idx="2973">
                  <c:v>15.94798266088551</c:v>
                </c:pt>
                <c:pt idx="2974">
                  <c:v>15.949983327774472</c:v>
                </c:pt>
                <c:pt idx="2975">
                  <c:v>15.951983994663435</c:v>
                </c:pt>
                <c:pt idx="2976">
                  <c:v>15.953984661552397</c:v>
                </c:pt>
                <c:pt idx="2977">
                  <c:v>15.95598532844136</c:v>
                </c:pt>
                <c:pt idx="2978">
                  <c:v>15.957985995330322</c:v>
                </c:pt>
                <c:pt idx="2979">
                  <c:v>15.959986662219285</c:v>
                </c:pt>
                <c:pt idx="2980">
                  <c:v>15.961987329108247</c:v>
                </c:pt>
                <c:pt idx="2981">
                  <c:v>15.96398799599721</c:v>
                </c:pt>
                <c:pt idx="2982">
                  <c:v>15.965988662886172</c:v>
                </c:pt>
                <c:pt idx="2983">
                  <c:v>15.967989329775135</c:v>
                </c:pt>
                <c:pt idx="2984">
                  <c:v>15.969989996664097</c:v>
                </c:pt>
                <c:pt idx="2985">
                  <c:v>15.97199066355306</c:v>
                </c:pt>
                <c:pt idx="2986">
                  <c:v>15.973991330442022</c:v>
                </c:pt>
                <c:pt idx="2987">
                  <c:v>15.975991997330985</c:v>
                </c:pt>
                <c:pt idx="2988">
                  <c:v>15.977992664219947</c:v>
                </c:pt>
                <c:pt idx="2989">
                  <c:v>15.97999333110891</c:v>
                </c:pt>
                <c:pt idx="2990">
                  <c:v>15.981993997997872</c:v>
                </c:pt>
                <c:pt idx="2991">
                  <c:v>15.983994664886835</c:v>
                </c:pt>
                <c:pt idx="2992">
                  <c:v>15.985995331775797</c:v>
                </c:pt>
                <c:pt idx="2993">
                  <c:v>15.98799599866476</c:v>
                </c:pt>
                <c:pt idx="2994">
                  <c:v>15.989996665553722</c:v>
                </c:pt>
                <c:pt idx="2995">
                  <c:v>15.991997332442685</c:v>
                </c:pt>
                <c:pt idx="2996">
                  <c:v>15.993997999331647</c:v>
                </c:pt>
                <c:pt idx="2997">
                  <c:v>15.99599866622061</c:v>
                </c:pt>
                <c:pt idx="2998">
                  <c:v>15.997999333109572</c:v>
                </c:pt>
                <c:pt idx="2999">
                  <c:v>15.999999999998535</c:v>
                </c:pt>
              </c:numCache>
            </c:numRef>
          </c:xVal>
          <c:yVal>
            <c:numRef>
              <c:f>'Load Line Plot'!$Z$4:$Z$3003</c:f>
              <c:numCache>
                <c:formatCode>General</c:formatCode>
                <c:ptCount val="300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1099.7867381020128</c:v>
                </c:pt>
                <c:pt idx="39">
                  <c:v>1099.3950699437482</c:v>
                </c:pt>
                <c:pt idx="40">
                  <c:v>1099.0035266484097</c:v>
                </c:pt>
                <c:pt idx="41">
                  <c:v>1098.6121081640331</c:v>
                </c:pt>
                <c:pt idx="42">
                  <c:v>1098.2208144386884</c:v>
                </c:pt>
                <c:pt idx="43">
                  <c:v>1097.8296454204803</c:v>
                </c:pt>
                <c:pt idx="44">
                  <c:v>1097.4386010575467</c:v>
                </c:pt>
                <c:pt idx="45">
                  <c:v>1097.0476812980603</c:v>
                </c:pt>
                <c:pt idx="46">
                  <c:v>1096.6568860902262</c:v>
                </c:pt>
                <c:pt idx="47">
                  <c:v>1096.2662153822866</c:v>
                </c:pt>
                <c:pt idx="48">
                  <c:v>1095.8756691225146</c:v>
                </c:pt>
                <c:pt idx="49">
                  <c:v>1095.4852472592195</c:v>
                </c:pt>
                <c:pt idx="50">
                  <c:v>1095.0949497407432</c:v>
                </c:pt>
                <c:pt idx="51">
                  <c:v>1094.7047765154618</c:v>
                </c:pt>
                <c:pt idx="52">
                  <c:v>1094.3147275317856</c:v>
                </c:pt>
                <c:pt idx="53">
                  <c:v>1093.92480273816</c:v>
                </c:pt>
                <c:pt idx="54">
                  <c:v>1093.535002083061</c:v>
                </c:pt>
                <c:pt idx="55">
                  <c:v>1093.1453255150011</c:v>
                </c:pt>
                <c:pt idx="56">
                  <c:v>1092.7557729825253</c:v>
                </c:pt>
                <c:pt idx="57">
                  <c:v>1092.3663444342142</c:v>
                </c:pt>
                <c:pt idx="58">
                  <c:v>1091.9770398186788</c:v>
                </c:pt>
                <c:pt idx="59">
                  <c:v>1091.5878590845671</c:v>
                </c:pt>
                <c:pt idx="60">
                  <c:v>1091.1988021805585</c:v>
                </c:pt>
                <c:pt idx="61">
                  <c:v>1090.8098690553677</c:v>
                </c:pt>
                <c:pt idx="62">
                  <c:v>1090.4210596577416</c:v>
                </c:pt>
                <c:pt idx="63">
                  <c:v>1090.0323739364617</c:v>
                </c:pt>
                <c:pt idx="64">
                  <c:v>1089.6438118403414</c:v>
                </c:pt>
                <c:pt idx="65">
                  <c:v>1089.255373318231</c:v>
                </c:pt>
                <c:pt idx="66">
                  <c:v>1088.8670583190099</c:v>
                </c:pt>
                <c:pt idx="67">
                  <c:v>1088.4788667915946</c:v>
                </c:pt>
                <c:pt idx="68">
                  <c:v>1088.0907986849329</c:v>
                </c:pt>
                <c:pt idx="69">
                  <c:v>1087.7028539480066</c:v>
                </c:pt>
                <c:pt idx="70">
                  <c:v>1087.3150325298313</c:v>
                </c:pt>
                <c:pt idx="71">
                  <c:v>1086.9273343794553</c:v>
                </c:pt>
                <c:pt idx="72">
                  <c:v>1086.5397594459607</c:v>
                </c:pt>
                <c:pt idx="73">
                  <c:v>1086.1523076784624</c:v>
                </c:pt>
                <c:pt idx="74">
                  <c:v>1085.7649790261091</c:v>
                </c:pt>
                <c:pt idx="75">
                  <c:v>1085.3777734380826</c:v>
                </c:pt>
                <c:pt idx="76">
                  <c:v>1084.9906908635971</c:v>
                </c:pt>
                <c:pt idx="77">
                  <c:v>1084.6037312519013</c:v>
                </c:pt>
                <c:pt idx="78">
                  <c:v>1084.2168945522753</c:v>
                </c:pt>
                <c:pt idx="79">
                  <c:v>1083.8301807140347</c:v>
                </c:pt>
                <c:pt idx="80">
                  <c:v>1083.4435896865261</c:v>
                </c:pt>
                <c:pt idx="81">
                  <c:v>1083.0571214191295</c:v>
                </c:pt>
                <c:pt idx="82">
                  <c:v>1082.670775861259</c:v>
                </c:pt>
                <c:pt idx="83">
                  <c:v>1082.2845529623612</c:v>
                </c:pt>
                <c:pt idx="84">
                  <c:v>1081.8984526719144</c:v>
                </c:pt>
                <c:pt idx="85">
                  <c:v>1081.5124749394311</c:v>
                </c:pt>
                <c:pt idx="86">
                  <c:v>1081.1266197144573</c:v>
                </c:pt>
                <c:pt idx="87">
                  <c:v>1080.740886946571</c:v>
                </c:pt>
                <c:pt idx="88">
                  <c:v>1080.3552765853826</c:v>
                </c:pt>
                <c:pt idx="89">
                  <c:v>1079.9697885805363</c:v>
                </c:pt>
                <c:pt idx="90">
                  <c:v>1079.584422881708</c:v>
                </c:pt>
                <c:pt idx="91">
                  <c:v>1079.1991794386076</c:v>
                </c:pt>
                <c:pt idx="92">
                  <c:v>1078.8140582009769</c:v>
                </c:pt>
                <c:pt idx="93">
                  <c:v>1078.4290591185911</c:v>
                </c:pt>
                <c:pt idx="94">
                  <c:v>1078.0441821412576</c:v>
                </c:pt>
                <c:pt idx="95">
                  <c:v>1077.6594272188163</c:v>
                </c:pt>
                <c:pt idx="96">
                  <c:v>1077.2747943011391</c:v>
                </c:pt>
                <c:pt idx="97">
                  <c:v>1076.8902833381335</c:v>
                </c:pt>
                <c:pt idx="98">
                  <c:v>1076.5058942797357</c:v>
                </c:pt>
                <c:pt idx="99">
                  <c:v>1076.1216270759169</c:v>
                </c:pt>
                <c:pt idx="100">
                  <c:v>1075.7374816766794</c:v>
                </c:pt>
                <c:pt idx="101">
                  <c:v>1075.3534580320593</c:v>
                </c:pt>
                <c:pt idx="102">
                  <c:v>1074.9695560921243</c:v>
                </c:pt>
                <c:pt idx="103">
                  <c:v>1074.5857758069751</c:v>
                </c:pt>
                <c:pt idx="104">
                  <c:v>1074.2021171267438</c:v>
                </c:pt>
                <c:pt idx="105">
                  <c:v>1073.8185800015963</c:v>
                </c:pt>
                <c:pt idx="106">
                  <c:v>1073.4351643817295</c:v>
                </c:pt>
                <c:pt idx="107">
                  <c:v>1073.0518702173736</c:v>
                </c:pt>
                <c:pt idx="108">
                  <c:v>1072.6686974587906</c:v>
                </c:pt>
                <c:pt idx="109">
                  <c:v>1072.2856460562746</c:v>
                </c:pt>
                <c:pt idx="110">
                  <c:v>1071.9027159601526</c:v>
                </c:pt>
                <c:pt idx="111">
                  <c:v>1071.519907120783</c:v>
                </c:pt>
                <c:pt idx="112">
                  <c:v>1071.1372194885575</c:v>
                </c:pt>
                <c:pt idx="113">
                  <c:v>1070.7546530138986</c:v>
                </c:pt>
                <c:pt idx="114">
                  <c:v>1070.3722076472623</c:v>
                </c:pt>
                <c:pt idx="115">
                  <c:v>1069.9898833391348</c:v>
                </c:pt>
                <c:pt idx="116">
                  <c:v>1069.6076800400369</c:v>
                </c:pt>
                <c:pt idx="117">
                  <c:v>1069.2255977005198</c:v>
                </c:pt>
                <c:pt idx="118">
                  <c:v>1068.8436362711659</c:v>
                </c:pt>
                <c:pt idx="119">
                  <c:v>1068.4617957025926</c:v>
                </c:pt>
                <c:pt idx="120">
                  <c:v>1068.0800759454455</c:v>
                </c:pt>
                <c:pt idx="121">
                  <c:v>1067.6984769504054</c:v>
                </c:pt>
                <c:pt idx="122">
                  <c:v>1067.316998668183</c:v>
                </c:pt>
                <c:pt idx="123">
                  <c:v>1066.9356410495216</c:v>
                </c:pt>
                <c:pt idx="124">
                  <c:v>1066.5544040451964</c:v>
                </c:pt>
                <c:pt idx="125">
                  <c:v>1066.1732876060144</c:v>
                </c:pt>
                <c:pt idx="126">
                  <c:v>1065.7922916828138</c:v>
                </c:pt>
                <c:pt idx="127">
                  <c:v>1065.4114162264659</c:v>
                </c:pt>
                <c:pt idx="128">
                  <c:v>1065.0306611878716</c:v>
                </c:pt>
                <c:pt idx="129">
                  <c:v>1064.6500265179661</c:v>
                </c:pt>
                <c:pt idx="130">
                  <c:v>1064.2695121677148</c:v>
                </c:pt>
                <c:pt idx="131">
                  <c:v>1063.8891180881142</c:v>
                </c:pt>
                <c:pt idx="132">
                  <c:v>1063.5088442301942</c:v>
                </c:pt>
                <c:pt idx="133">
                  <c:v>1063.1286905450149</c:v>
                </c:pt>
                <c:pt idx="134">
                  <c:v>1062.7486569836683</c:v>
                </c:pt>
                <c:pt idx="135">
                  <c:v>1062.368743497278</c:v>
                </c:pt>
                <c:pt idx="136">
                  <c:v>1061.9889500369998</c:v>
                </c:pt>
                <c:pt idx="137">
                  <c:v>1061.6092765540197</c:v>
                </c:pt>
                <c:pt idx="138">
                  <c:v>1061.2297229995565</c:v>
                </c:pt>
                <c:pt idx="139">
                  <c:v>1060.8502893248599</c:v>
                </c:pt>
                <c:pt idx="140">
                  <c:v>1060.4709754812102</c:v>
                </c:pt>
                <c:pt idx="141">
                  <c:v>1060.0917814199202</c:v>
                </c:pt>
                <c:pt idx="142">
                  <c:v>1059.7127070923341</c:v>
                </c:pt>
                <c:pt idx="143">
                  <c:v>1059.3337524498265</c:v>
                </c:pt>
                <c:pt idx="144">
                  <c:v>1058.9549174438041</c:v>
                </c:pt>
                <c:pt idx="145">
                  <c:v>1058.5762020257052</c:v>
                </c:pt>
                <c:pt idx="146">
                  <c:v>1058.1976061469982</c:v>
                </c:pt>
                <c:pt idx="147">
                  <c:v>1057.8191297591834</c:v>
                </c:pt>
                <c:pt idx="148">
                  <c:v>1057.4407728137928</c:v>
                </c:pt>
                <c:pt idx="149">
                  <c:v>1057.0625352623886</c:v>
                </c:pt>
                <c:pt idx="150">
                  <c:v>1056.6844170565646</c:v>
                </c:pt>
                <c:pt idx="151">
                  <c:v>1056.3064181479458</c:v>
                </c:pt>
                <c:pt idx="152">
                  <c:v>1055.9285384881887</c:v>
                </c:pt>
                <c:pt idx="153">
                  <c:v>1055.5507780289795</c:v>
                </c:pt>
                <c:pt idx="154">
                  <c:v>1055.1731367220373</c:v>
                </c:pt>
                <c:pt idx="155">
                  <c:v>1054.7956145191108</c:v>
                </c:pt>
                <c:pt idx="156">
                  <c:v>1054.4182113719808</c:v>
                </c:pt>
                <c:pt idx="157">
                  <c:v>1054.0409272324578</c:v>
                </c:pt>
                <c:pt idx="158">
                  <c:v>1053.6637620523843</c:v>
                </c:pt>
                <c:pt idx="159">
                  <c:v>1053.2867157836326</c:v>
                </c:pt>
                <c:pt idx="160">
                  <c:v>1052.9097883781076</c:v>
                </c:pt>
                <c:pt idx="161">
                  <c:v>1052.5329797877439</c:v>
                </c:pt>
                <c:pt idx="162">
                  <c:v>1052.1562899645073</c:v>
                </c:pt>
                <c:pt idx="163">
                  <c:v>1051.7797188603934</c:v>
                </c:pt>
                <c:pt idx="164">
                  <c:v>1051.4032664274303</c:v>
                </c:pt>
                <c:pt idx="165">
                  <c:v>1051.0269326176758</c:v>
                </c:pt>
                <c:pt idx="166">
                  <c:v>1050.6507173832181</c:v>
                </c:pt>
                <c:pt idx="167">
                  <c:v>1050.2746206761776</c:v>
                </c:pt>
                <c:pt idx="168">
                  <c:v>1049.8986424487039</c:v>
                </c:pt>
                <c:pt idx="169">
                  <c:v>1049.5227826529779</c:v>
                </c:pt>
                <c:pt idx="170">
                  <c:v>1049.1470412412109</c:v>
                </c:pt>
                <c:pt idx="171">
                  <c:v>1048.7714181656452</c:v>
                </c:pt>
                <c:pt idx="172">
                  <c:v>1048.3959133785529</c:v>
                </c:pt>
                <c:pt idx="173">
                  <c:v>1048.0205268322379</c:v>
                </c:pt>
                <c:pt idx="174">
                  <c:v>1047.6452584790329</c:v>
                </c:pt>
                <c:pt idx="175">
                  <c:v>1047.2701082713036</c:v>
                </c:pt>
                <c:pt idx="176">
                  <c:v>1046.8950761614435</c:v>
                </c:pt>
                <c:pt idx="177">
                  <c:v>1046.520162101878</c:v>
                </c:pt>
                <c:pt idx="178">
                  <c:v>1046.1453660450627</c:v>
                </c:pt>
                <c:pt idx="179">
                  <c:v>1045.7706879434836</c:v>
                </c:pt>
                <c:pt idx="180">
                  <c:v>1045.3961277496569</c:v>
                </c:pt>
                <c:pt idx="181">
                  <c:v>1045.0216854161295</c:v>
                </c:pt>
                <c:pt idx="182">
                  <c:v>1044.6473608954786</c:v>
                </c:pt>
                <c:pt idx="183">
                  <c:v>1044.2731541403111</c:v>
                </c:pt>
                <c:pt idx="184">
                  <c:v>1043.8990651032641</c:v>
                </c:pt>
                <c:pt idx="185">
                  <c:v>1043.5250937370065</c:v>
                </c:pt>
                <c:pt idx="186">
                  <c:v>1043.1512399942362</c:v>
                </c:pt>
                <c:pt idx="187">
                  <c:v>1042.7775038276809</c:v>
                </c:pt>
                <c:pt idx="188">
                  <c:v>1042.4038851900987</c:v>
                </c:pt>
                <c:pt idx="189">
                  <c:v>1042.0303840342792</c:v>
                </c:pt>
                <c:pt idx="190">
                  <c:v>1041.6570003130403</c:v>
                </c:pt>
                <c:pt idx="191">
                  <c:v>1041.2837339792311</c:v>
                </c:pt>
                <c:pt idx="192">
                  <c:v>1040.9105849857303</c:v>
                </c:pt>
                <c:pt idx="193">
                  <c:v>1040.5375532854471</c:v>
                </c:pt>
                <c:pt idx="194">
                  <c:v>1040.16463883132</c:v>
                </c:pt>
                <c:pt idx="195">
                  <c:v>1039.7918415763179</c:v>
                </c:pt>
                <c:pt idx="196">
                  <c:v>1039.4191614734395</c:v>
                </c:pt>
                <c:pt idx="197">
                  <c:v>1039.0465984757143</c:v>
                </c:pt>
                <c:pt idx="198">
                  <c:v>1038.6741525362011</c:v>
                </c:pt>
                <c:pt idx="199">
                  <c:v>1038.301823607987</c:v>
                </c:pt>
                <c:pt idx="200">
                  <c:v>1037.9296116441917</c:v>
                </c:pt>
                <c:pt idx="201">
                  <c:v>1037.5575165979635</c:v>
                </c:pt>
                <c:pt idx="202">
                  <c:v>1037.1855384224805</c:v>
                </c:pt>
                <c:pt idx="203">
                  <c:v>1036.81367707095</c:v>
                </c:pt>
                <c:pt idx="204">
                  <c:v>1036.4419324966107</c:v>
                </c:pt>
                <c:pt idx="205">
                  <c:v>1036.070304652729</c:v>
                </c:pt>
                <c:pt idx="206">
                  <c:v>1035.6987934926026</c:v>
                </c:pt>
                <c:pt idx="207">
                  <c:v>1035.3273989695583</c:v>
                </c:pt>
                <c:pt idx="208">
                  <c:v>1034.9561210369527</c:v>
                </c:pt>
                <c:pt idx="209">
                  <c:v>1034.5849596481719</c:v>
                </c:pt>
                <c:pt idx="210">
                  <c:v>1034.2139147566313</c:v>
                </c:pt>
                <c:pt idx="211">
                  <c:v>1033.8429863157769</c:v>
                </c:pt>
                <c:pt idx="212">
                  <c:v>1033.4721742790832</c:v>
                </c:pt>
                <c:pt idx="213">
                  <c:v>1033.1014786000542</c:v>
                </c:pt>
                <c:pt idx="214">
                  <c:v>1032.7308992322251</c:v>
                </c:pt>
                <c:pt idx="215">
                  <c:v>1032.360436129158</c:v>
                </c:pt>
                <c:pt idx="216">
                  <c:v>1031.9900892444471</c:v>
                </c:pt>
                <c:pt idx="217">
                  <c:v>1031.619858531714</c:v>
                </c:pt>
                <c:pt idx="218">
                  <c:v>1031.2497439446106</c:v>
                </c:pt>
                <c:pt idx="219">
                  <c:v>1030.8797454368182</c:v>
                </c:pt>
                <c:pt idx="220">
                  <c:v>1030.5098629620477</c:v>
                </c:pt>
                <c:pt idx="221">
                  <c:v>1030.140096474038</c:v>
                </c:pt>
                <c:pt idx="222">
                  <c:v>1029.7704459265597</c:v>
                </c:pt>
                <c:pt idx="223">
                  <c:v>1029.4009112734107</c:v>
                </c:pt>
                <c:pt idx="224">
                  <c:v>1029.031492468418</c:v>
                </c:pt>
                <c:pt idx="225">
                  <c:v>1028.6621894654397</c:v>
                </c:pt>
                <c:pt idx="226">
                  <c:v>1028.2930022183618</c:v>
                </c:pt>
                <c:pt idx="227">
                  <c:v>1027.9239306811</c:v>
                </c:pt>
                <c:pt idx="228">
                  <c:v>1027.5549748075985</c:v>
                </c:pt>
                <c:pt idx="229">
                  <c:v>1027.1861345518312</c:v>
                </c:pt>
                <c:pt idx="230">
                  <c:v>1026.8174098678014</c:v>
                </c:pt>
                <c:pt idx="231">
                  <c:v>1026.4488007095397</c:v>
                </c:pt>
                <c:pt idx="232">
                  <c:v>1026.080307031109</c:v>
                </c:pt>
                <c:pt idx="233">
                  <c:v>1025.7119287865987</c:v>
                </c:pt>
                <c:pt idx="234">
                  <c:v>1025.3436659301281</c:v>
                </c:pt>
                <c:pt idx="235">
                  <c:v>1024.9755184158444</c:v>
                </c:pt>
                <c:pt idx="236">
                  <c:v>1024.6074861979262</c:v>
                </c:pt>
                <c:pt idx="237">
                  <c:v>1024.2395692305788</c:v>
                </c:pt>
                <c:pt idx="238">
                  <c:v>1023.8717674680378</c:v>
                </c:pt>
                <c:pt idx="239">
                  <c:v>1023.5040808645656</c:v>
                </c:pt>
                <c:pt idx="240">
                  <c:v>1023.1365093744569</c:v>
                </c:pt>
                <c:pt idx="241">
                  <c:v>1022.7690529520326</c:v>
                </c:pt>
                <c:pt idx="242">
                  <c:v>1022.4017115516436</c:v>
                </c:pt>
                <c:pt idx="243">
                  <c:v>1022.0344851276677</c:v>
                </c:pt>
                <c:pt idx="244">
                  <c:v>1021.667373634515</c:v>
                </c:pt>
                <c:pt idx="245">
                  <c:v>1021.3003770266207</c:v>
                </c:pt>
                <c:pt idx="246">
                  <c:v>1020.9334952584518</c:v>
                </c:pt>
                <c:pt idx="247">
                  <c:v>1020.5667282845018</c:v>
                </c:pt>
                <c:pt idx="248">
                  <c:v>1020.2000760592947</c:v>
                </c:pt>
                <c:pt idx="249">
                  <c:v>1019.8335385373802</c:v>
                </c:pt>
                <c:pt idx="250">
                  <c:v>1019.4671156733403</c:v>
                </c:pt>
                <c:pt idx="251">
                  <c:v>1019.1008074217833</c:v>
                </c:pt>
                <c:pt idx="252">
                  <c:v>1018.7346137373473</c:v>
                </c:pt>
                <c:pt idx="253">
                  <c:v>1018.3685345746973</c:v>
                </c:pt>
                <c:pt idx="254">
                  <c:v>1018.0025698885289</c:v>
                </c:pt>
                <c:pt idx="255">
                  <c:v>1017.6367196335651</c:v>
                </c:pt>
                <c:pt idx="256">
                  <c:v>1017.2709837645573</c:v>
                </c:pt>
                <c:pt idx="257">
                  <c:v>1016.9053622362857</c:v>
                </c:pt>
                <c:pt idx="258">
                  <c:v>1016.539855003559</c:v>
                </c:pt>
                <c:pt idx="259">
                  <c:v>1016.174462021214</c:v>
                </c:pt>
                <c:pt idx="260">
                  <c:v>1015.8091832441169</c:v>
                </c:pt>
                <c:pt idx="261">
                  <c:v>1015.4440186271603</c:v>
                </c:pt>
                <c:pt idx="262">
                  <c:v>1015.0789681252671</c:v>
                </c:pt>
                <c:pt idx="263">
                  <c:v>1014.7140316933878</c:v>
                </c:pt>
                <c:pt idx="264">
                  <c:v>1014.3492092865014</c:v>
                </c:pt>
                <c:pt idx="265">
                  <c:v>1013.9845008596139</c:v>
                </c:pt>
                <c:pt idx="266">
                  <c:v>1013.6199063677624</c:v>
                </c:pt>
                <c:pt idx="267">
                  <c:v>1013.2554257660084</c:v>
                </c:pt>
                <c:pt idx="268">
                  <c:v>1012.8910590094456</c:v>
                </c:pt>
                <c:pt idx="269">
                  <c:v>1012.5268060531931</c:v>
                </c:pt>
                <c:pt idx="270">
                  <c:v>1012.1626668523998</c:v>
                </c:pt>
                <c:pt idx="271">
                  <c:v>1011.7986413622406</c:v>
                </c:pt>
                <c:pt idx="272">
                  <c:v>1011.4347295379208</c:v>
                </c:pt>
                <c:pt idx="273">
                  <c:v>1011.0709313346734</c:v>
                </c:pt>
                <c:pt idx="274">
                  <c:v>1010.7072467077587</c:v>
                </c:pt>
                <c:pt idx="275">
                  <c:v>1010.3436756124647</c:v>
                </c:pt>
                <c:pt idx="276">
                  <c:v>1009.9802180041089</c:v>
                </c:pt>
                <c:pt idx="277">
                  <c:v>1009.6168738380358</c:v>
                </c:pt>
                <c:pt idx="278">
                  <c:v>1009.2536430696185</c:v>
                </c:pt>
                <c:pt idx="279">
                  <c:v>1008.8905256542564</c:v>
                </c:pt>
                <c:pt idx="280">
                  <c:v>1008.5275215473791</c:v>
                </c:pt>
                <c:pt idx="281">
                  <c:v>1008.1646307044432</c:v>
                </c:pt>
                <c:pt idx="282">
                  <c:v>1007.8018530809328</c:v>
                </c:pt>
                <c:pt idx="283">
                  <c:v>1007.4391886323599</c:v>
                </c:pt>
                <c:pt idx="284">
                  <c:v>1007.0766373142651</c:v>
                </c:pt>
                <c:pt idx="285">
                  <c:v>1006.7141990822162</c:v>
                </c:pt>
                <c:pt idx="286">
                  <c:v>1006.3518738918086</c:v>
                </c:pt>
                <c:pt idx="287">
                  <c:v>1005.9896616986661</c:v>
                </c:pt>
                <c:pt idx="288">
                  <c:v>1005.6275624584399</c:v>
                </c:pt>
                <c:pt idx="289">
                  <c:v>1005.2655761268087</c:v>
                </c:pt>
                <c:pt idx="290">
                  <c:v>1004.9037026594799</c:v>
                </c:pt>
                <c:pt idx="291">
                  <c:v>1004.5419420121872</c:v>
                </c:pt>
                <c:pt idx="292">
                  <c:v>1004.180294140693</c:v>
                </c:pt>
                <c:pt idx="293">
                  <c:v>1003.8187590007865</c:v>
                </c:pt>
                <c:pt idx="294">
                  <c:v>1003.4573365482862</c:v>
                </c:pt>
                <c:pt idx="295">
                  <c:v>1003.0960267390353</c:v>
                </c:pt>
                <c:pt idx="296">
                  <c:v>1002.734829528908</c:v>
                </c:pt>
                <c:pt idx="297">
                  <c:v>1002.3737448738025</c:v>
                </c:pt>
                <c:pt idx="298">
                  <c:v>1002.0127727296475</c:v>
                </c:pt>
                <c:pt idx="299">
                  <c:v>1001.6519130523978</c:v>
                </c:pt>
                <c:pt idx="300">
                  <c:v>1001.291165798036</c:v>
                </c:pt>
                <c:pt idx="301">
                  <c:v>1000.9305309225716</c:v>
                </c:pt>
                <c:pt idx="302">
                  <c:v>1000.5700083820427</c:v>
                </c:pt>
                <c:pt idx="303">
                  <c:v>1000.2095981325135</c:v>
                </c:pt>
                <c:pt idx="304">
                  <c:v>999.84930013007647</c:v>
                </c:pt>
                <c:pt idx="305">
                  <c:v>999.48911433085073</c:v>
                </c:pt>
                <c:pt idx="306">
                  <c:v>999.12904069098408</c:v>
                </c:pt>
                <c:pt idx="307">
                  <c:v>998.76907916664993</c:v>
                </c:pt>
                <c:pt idx="308">
                  <c:v>998.40922971405018</c:v>
                </c:pt>
                <c:pt idx="309">
                  <c:v>998.04949228941348</c:v>
                </c:pt>
                <c:pt idx="310">
                  <c:v>997.68986684899642</c:v>
                </c:pt>
                <c:pt idx="311">
                  <c:v>997.33035334908095</c:v>
                </c:pt>
                <c:pt idx="312">
                  <c:v>996.97095174597916</c:v>
                </c:pt>
                <c:pt idx="313">
                  <c:v>996.61166199602769</c:v>
                </c:pt>
                <c:pt idx="314">
                  <c:v>996.25248405559205</c:v>
                </c:pt>
                <c:pt idx="315">
                  <c:v>995.89341788106299</c:v>
                </c:pt>
                <c:pt idx="316">
                  <c:v>995.53446342886116</c:v>
                </c:pt>
                <c:pt idx="317">
                  <c:v>995.17562065543189</c:v>
                </c:pt>
                <c:pt idx="318">
                  <c:v>994.81688951724891</c:v>
                </c:pt>
                <c:pt idx="319">
                  <c:v>994.45826997081178</c:v>
                </c:pt>
                <c:pt idx="320">
                  <c:v>994.09976197264905</c:v>
                </c:pt>
                <c:pt idx="321">
                  <c:v>993.74136547931323</c:v>
                </c:pt>
                <c:pt idx="322">
                  <c:v>993.38308044738812</c:v>
                </c:pt>
                <c:pt idx="323">
                  <c:v>993.02490683347958</c:v>
                </c:pt>
                <c:pt idx="324">
                  <c:v>992.66684459422481</c:v>
                </c:pt>
                <c:pt idx="325">
                  <c:v>992.30889368628459</c:v>
                </c:pt>
                <c:pt idx="326">
                  <c:v>991.95105406634923</c:v>
                </c:pt>
                <c:pt idx="327">
                  <c:v>991.59332569113326</c:v>
                </c:pt>
                <c:pt idx="328">
                  <c:v>991.23570851738089</c:v>
                </c:pt>
                <c:pt idx="329">
                  <c:v>990.87820250186064</c:v>
                </c:pt>
                <c:pt idx="330">
                  <c:v>990.52080760136948</c:v>
                </c:pt>
                <c:pt idx="331">
                  <c:v>990.16352377273108</c:v>
                </c:pt>
                <c:pt idx="332">
                  <c:v>989.80635097279469</c:v>
                </c:pt>
                <c:pt idx="333">
                  <c:v>989.44928915843661</c:v>
                </c:pt>
                <c:pt idx="334">
                  <c:v>989.09233828656136</c:v>
                </c:pt>
                <c:pt idx="335">
                  <c:v>988.73549831409878</c:v>
                </c:pt>
                <c:pt idx="336">
                  <c:v>988.37876919800567</c:v>
                </c:pt>
                <c:pt idx="337">
                  <c:v>988.02215089526499</c:v>
                </c:pt>
                <c:pt idx="338">
                  <c:v>987.66564336288809</c:v>
                </c:pt>
                <c:pt idx="339">
                  <c:v>987.30924655791</c:v>
                </c:pt>
                <c:pt idx="340">
                  <c:v>986.95296043739586</c:v>
                </c:pt>
                <c:pt idx="341">
                  <c:v>986.59678495843377</c:v>
                </c:pt>
                <c:pt idx="342">
                  <c:v>986.24072007814198</c:v>
                </c:pt>
                <c:pt idx="343">
                  <c:v>985.88476575366155</c:v>
                </c:pt>
                <c:pt idx="344">
                  <c:v>985.52892194216372</c:v>
                </c:pt>
                <c:pt idx="345">
                  <c:v>985.17318860084299</c:v>
                </c:pt>
                <c:pt idx="346">
                  <c:v>984.81756568692333</c:v>
                </c:pt>
                <c:pt idx="347">
                  <c:v>984.46205315765144</c:v>
                </c:pt>
                <c:pt idx="348">
                  <c:v>984.10665097030494</c:v>
                </c:pt>
                <c:pt idx="349">
                  <c:v>983.75135908218317</c:v>
                </c:pt>
                <c:pt idx="350">
                  <c:v>983.39617745061673</c:v>
                </c:pt>
                <c:pt idx="351">
                  <c:v>983.04110603295737</c:v>
                </c:pt>
                <c:pt idx="352">
                  <c:v>982.68614478658776</c:v>
                </c:pt>
                <c:pt idx="353">
                  <c:v>982.33129366891433</c:v>
                </c:pt>
                <c:pt idx="354">
                  <c:v>981.97655263737011</c:v>
                </c:pt>
                <c:pt idx="355">
                  <c:v>981.62192164941416</c:v>
                </c:pt>
                <c:pt idx="356">
                  <c:v>981.26740066253387</c:v>
                </c:pt>
                <c:pt idx="357">
                  <c:v>980.91298963423969</c:v>
                </c:pt>
                <c:pt idx="358">
                  <c:v>980.55868852207141</c:v>
                </c:pt>
                <c:pt idx="359">
                  <c:v>980.20449728359176</c:v>
                </c:pt>
                <c:pt idx="360">
                  <c:v>979.85041587639273</c:v>
                </c:pt>
                <c:pt idx="361">
                  <c:v>979.49644425808992</c:v>
                </c:pt>
                <c:pt idx="362">
                  <c:v>979.14258238632772</c:v>
                </c:pt>
                <c:pt idx="363">
                  <c:v>978.788830218773</c:v>
                </c:pt>
                <c:pt idx="364">
                  <c:v>978.43518771312256</c:v>
                </c:pt>
                <c:pt idx="365">
                  <c:v>978.08165482709626</c:v>
                </c:pt>
                <c:pt idx="366">
                  <c:v>977.72823151844227</c:v>
                </c:pt>
                <c:pt idx="367">
                  <c:v>977.3749177449323</c:v>
                </c:pt>
                <c:pt idx="368">
                  <c:v>977.02171346436694</c:v>
                </c:pt>
                <c:pt idx="369">
                  <c:v>976.66861863456995</c:v>
                </c:pt>
                <c:pt idx="370">
                  <c:v>976.31563321339354</c:v>
                </c:pt>
                <c:pt idx="371">
                  <c:v>975.96275715871354</c:v>
                </c:pt>
                <c:pt idx="372">
                  <c:v>975.60999042843366</c:v>
                </c:pt>
                <c:pt idx="373">
                  <c:v>975.25733298048192</c:v>
                </c:pt>
                <c:pt idx="374">
                  <c:v>974.90478477281374</c:v>
                </c:pt>
                <c:pt idx="375">
                  <c:v>974.55234576340854</c:v>
                </c:pt>
                <c:pt idx="376">
                  <c:v>974.20001591027324</c:v>
                </c:pt>
                <c:pt idx="377">
                  <c:v>973.8477951714392</c:v>
                </c:pt>
                <c:pt idx="378">
                  <c:v>973.49568350496577</c:v>
                </c:pt>
                <c:pt idx="379">
                  <c:v>973.14368086893467</c:v>
                </c:pt>
                <c:pt idx="380">
                  <c:v>972.79178722145662</c:v>
                </c:pt>
                <c:pt idx="381">
                  <c:v>972.44000252066542</c:v>
                </c:pt>
                <c:pt idx="382">
                  <c:v>972.0883267247234</c:v>
                </c:pt>
                <c:pt idx="383">
                  <c:v>971.73675979181508</c:v>
                </c:pt>
                <c:pt idx="384">
                  <c:v>971.3853016801545</c:v>
                </c:pt>
                <c:pt idx="385">
                  <c:v>971.03395234797722</c:v>
                </c:pt>
                <c:pt idx="386">
                  <c:v>970.68271175354835</c:v>
                </c:pt>
                <c:pt idx="387">
                  <c:v>970.33157985515572</c:v>
                </c:pt>
                <c:pt idx="388">
                  <c:v>969.98055661111448</c:v>
                </c:pt>
                <c:pt idx="389">
                  <c:v>969.62964197976373</c:v>
                </c:pt>
                <c:pt idx="390">
                  <c:v>969.27883591947034</c:v>
                </c:pt>
                <c:pt idx="391">
                  <c:v>968.92813838862355</c:v>
                </c:pt>
                <c:pt idx="392">
                  <c:v>968.57754934564218</c:v>
                </c:pt>
                <c:pt idx="393">
                  <c:v>968.22706874896608</c:v>
                </c:pt>
                <c:pt idx="394">
                  <c:v>967.87669655706407</c:v>
                </c:pt>
                <c:pt idx="395">
                  <c:v>967.52643272842818</c:v>
                </c:pt>
                <c:pt idx="396">
                  <c:v>967.17627722157749</c:v>
                </c:pt>
                <c:pt idx="397">
                  <c:v>966.82622999505475</c:v>
                </c:pt>
                <c:pt idx="398">
                  <c:v>966.47629100742995</c:v>
                </c:pt>
                <c:pt idx="399">
                  <c:v>966.12646021729654</c:v>
                </c:pt>
                <c:pt idx="400">
                  <c:v>965.77673758327558</c:v>
                </c:pt>
                <c:pt idx="401">
                  <c:v>965.42712306400983</c:v>
                </c:pt>
                <c:pt idx="402">
                  <c:v>965.07761661817153</c:v>
                </c:pt>
                <c:pt idx="403">
                  <c:v>964.72821820445529</c:v>
                </c:pt>
                <c:pt idx="404">
                  <c:v>964.37892778158277</c:v>
                </c:pt>
                <c:pt idx="405">
                  <c:v>964.0297453082984</c:v>
                </c:pt>
                <c:pt idx="406">
                  <c:v>963.68067074337546</c:v>
                </c:pt>
                <c:pt idx="407">
                  <c:v>963.33170404560826</c:v>
                </c:pt>
                <c:pt idx="408">
                  <c:v>962.9828451738199</c:v>
                </c:pt>
                <c:pt idx="409">
                  <c:v>962.63409408685584</c:v>
                </c:pt>
                <c:pt idx="410">
                  <c:v>962.28545074358919</c:v>
                </c:pt>
                <c:pt idx="411">
                  <c:v>961.93691510291558</c:v>
                </c:pt>
                <c:pt idx="412">
                  <c:v>961.58848712375777</c:v>
                </c:pt>
                <c:pt idx="413">
                  <c:v>961.2401667650621</c:v>
                </c:pt>
                <c:pt idx="414">
                  <c:v>960.89195398580171</c:v>
                </c:pt>
                <c:pt idx="415">
                  <c:v>960.54384874497259</c:v>
                </c:pt>
                <c:pt idx="416">
                  <c:v>960.1958510015977</c:v>
                </c:pt>
                <c:pt idx="417">
                  <c:v>959.84796071472306</c:v>
                </c:pt>
                <c:pt idx="418">
                  <c:v>959.50017784342208</c:v>
                </c:pt>
                <c:pt idx="419">
                  <c:v>959.15250234679036</c:v>
                </c:pt>
                <c:pt idx="420">
                  <c:v>958.80493418395099</c:v>
                </c:pt>
                <c:pt idx="421">
                  <c:v>958.45747331404925</c:v>
                </c:pt>
                <c:pt idx="422">
                  <c:v>958.11011969625838</c:v>
                </c:pt>
                <c:pt idx="423">
                  <c:v>957.76287328977367</c:v>
                </c:pt>
                <c:pt idx="424">
                  <c:v>957.41573405381712</c:v>
                </c:pt>
                <c:pt idx="425">
                  <c:v>957.06870194763439</c:v>
                </c:pt>
                <c:pt idx="426">
                  <c:v>956.72177693049753</c:v>
                </c:pt>
                <c:pt idx="427">
                  <c:v>956.37495896170049</c:v>
                </c:pt>
                <c:pt idx="428">
                  <c:v>956.02824800056555</c:v>
                </c:pt>
                <c:pt idx="429">
                  <c:v>955.68164400643616</c:v>
                </c:pt>
                <c:pt idx="430">
                  <c:v>955.33514693868426</c:v>
                </c:pt>
                <c:pt idx="431">
                  <c:v>954.98875675670297</c:v>
                </c:pt>
                <c:pt idx="432">
                  <c:v>954.64247341991245</c:v>
                </c:pt>
                <c:pt idx="433">
                  <c:v>954.29629688775572</c:v>
                </c:pt>
                <c:pt idx="434">
                  <c:v>953.9502271197025</c:v>
                </c:pt>
                <c:pt idx="435">
                  <c:v>953.60426407524483</c:v>
                </c:pt>
                <c:pt idx="436">
                  <c:v>953.25840771390187</c:v>
                </c:pt>
                <c:pt idx="437">
                  <c:v>952.91265799521489</c:v>
                </c:pt>
                <c:pt idx="438">
                  <c:v>952.56701487875159</c:v>
                </c:pt>
                <c:pt idx="439">
                  <c:v>952.22147832410258</c:v>
                </c:pt>
                <c:pt idx="440">
                  <c:v>951.87604829088536</c:v>
                </c:pt>
                <c:pt idx="441">
                  <c:v>951.5307247387392</c:v>
                </c:pt>
                <c:pt idx="442">
                  <c:v>951.18550762732934</c:v>
                </c:pt>
                <c:pt idx="443">
                  <c:v>950.84039691634507</c:v>
                </c:pt>
                <c:pt idx="444">
                  <c:v>950.49539256550133</c:v>
                </c:pt>
                <c:pt idx="445">
                  <c:v>950.15049453453514</c:v>
                </c:pt>
                <c:pt idx="446">
                  <c:v>949.80570278321011</c:v>
                </c:pt>
                <c:pt idx="447">
                  <c:v>949.46101727131258</c:v>
                </c:pt>
                <c:pt idx="448">
                  <c:v>949.11643795865473</c:v>
                </c:pt>
                <c:pt idx="449">
                  <c:v>948.77196480507189</c:v>
                </c:pt>
                <c:pt idx="450">
                  <c:v>948.42759777042477</c:v>
                </c:pt>
                <c:pt idx="451">
                  <c:v>948.08333681459681</c:v>
                </c:pt>
                <c:pt idx="452">
                  <c:v>947.73918189749804</c:v>
                </c:pt>
                <c:pt idx="453">
                  <c:v>947.39513297906001</c:v>
                </c:pt>
                <c:pt idx="454">
                  <c:v>947.0511900192414</c:v>
                </c:pt>
                <c:pt idx="455">
                  <c:v>946.70735297802264</c:v>
                </c:pt>
                <c:pt idx="456">
                  <c:v>946.3636218154096</c:v>
                </c:pt>
                <c:pt idx="457">
                  <c:v>946.01999649143181</c:v>
                </c:pt>
                <c:pt idx="458">
                  <c:v>945.67647696614449</c:v>
                </c:pt>
                <c:pt idx="459">
                  <c:v>945.33306319962458</c:v>
                </c:pt>
                <c:pt idx="460">
                  <c:v>944.9897551519748</c:v>
                </c:pt>
                <c:pt idx="461">
                  <c:v>944.64655278332134</c:v>
                </c:pt>
                <c:pt idx="462">
                  <c:v>944.30345605381535</c:v>
                </c:pt>
                <c:pt idx="463">
                  <c:v>943.96046492363052</c:v>
                </c:pt>
                <c:pt idx="464">
                  <c:v>943.61757935296635</c:v>
                </c:pt>
                <c:pt idx="465">
                  <c:v>943.27479930204424</c:v>
                </c:pt>
                <c:pt idx="466">
                  <c:v>942.93212473111259</c:v>
                </c:pt>
                <c:pt idx="467">
                  <c:v>942.58955560044058</c:v>
                </c:pt>
                <c:pt idx="468">
                  <c:v>942.24709187032329</c:v>
                </c:pt>
                <c:pt idx="469">
                  <c:v>941.90473350107936</c:v>
                </c:pt>
                <c:pt idx="470">
                  <c:v>941.56248045305176</c:v>
                </c:pt>
                <c:pt idx="471">
                  <c:v>941.2203326866063</c:v>
                </c:pt>
                <c:pt idx="472">
                  <c:v>940.87829016213368</c:v>
                </c:pt>
                <c:pt idx="473">
                  <c:v>940.53635284004793</c:v>
                </c:pt>
                <c:pt idx="474">
                  <c:v>940.19452068078738</c:v>
                </c:pt>
                <c:pt idx="475">
                  <c:v>939.85279364481323</c:v>
                </c:pt>
                <c:pt idx="476">
                  <c:v>939.51117169261227</c:v>
                </c:pt>
                <c:pt idx="477">
                  <c:v>939.16965478469331</c:v>
                </c:pt>
                <c:pt idx="478">
                  <c:v>938.82824288159009</c:v>
                </c:pt>
                <c:pt idx="479">
                  <c:v>938.48693594385907</c:v>
                </c:pt>
                <c:pt idx="480">
                  <c:v>938.14573393208218</c:v>
                </c:pt>
                <c:pt idx="481">
                  <c:v>937.80463680686285</c:v>
                </c:pt>
                <c:pt idx="482">
                  <c:v>937.46364452883006</c:v>
                </c:pt>
                <c:pt idx="483">
                  <c:v>937.12275705863556</c:v>
                </c:pt>
                <c:pt idx="484">
                  <c:v>936.78197435695552</c:v>
                </c:pt>
                <c:pt idx="485">
                  <c:v>936.4412963844884</c:v>
                </c:pt>
                <c:pt idx="486">
                  <c:v>936.10072310195744</c:v>
                </c:pt>
                <c:pt idx="487">
                  <c:v>935.76025447010932</c:v>
                </c:pt>
                <c:pt idx="488">
                  <c:v>935.41989044971467</c:v>
                </c:pt>
                <c:pt idx="489">
                  <c:v>935.07963100156599</c:v>
                </c:pt>
                <c:pt idx="490">
                  <c:v>934.73947608648132</c:v>
                </c:pt>
                <c:pt idx="491">
                  <c:v>934.39942566530146</c:v>
                </c:pt>
                <c:pt idx="492">
                  <c:v>934.05947969889098</c:v>
                </c:pt>
                <c:pt idx="493">
                  <c:v>933.71963814813637</c:v>
                </c:pt>
                <c:pt idx="494">
                  <c:v>933.37990097395141</c:v>
                </c:pt>
                <c:pt idx="495">
                  <c:v>933.04026813726887</c:v>
                </c:pt>
                <c:pt idx="496">
                  <c:v>932.70073959904767</c:v>
                </c:pt>
                <c:pt idx="497">
                  <c:v>932.36131532026877</c:v>
                </c:pt>
                <c:pt idx="498">
                  <c:v>932.02199526193874</c:v>
                </c:pt>
                <c:pt idx="499">
                  <c:v>931.68277938508493</c:v>
                </c:pt>
                <c:pt idx="500">
                  <c:v>931.34366765075913</c:v>
                </c:pt>
                <c:pt idx="501">
                  <c:v>931.00466002003702</c:v>
                </c:pt>
                <c:pt idx="502">
                  <c:v>930.66575645401724</c:v>
                </c:pt>
                <c:pt idx="503">
                  <c:v>930.32695691382116</c:v>
                </c:pt>
                <c:pt idx="504">
                  <c:v>929.98826136059404</c:v>
                </c:pt>
                <c:pt idx="505">
                  <c:v>929.64966975550362</c:v>
                </c:pt>
                <c:pt idx="506">
                  <c:v>929.31118205974315</c:v>
                </c:pt>
                <c:pt idx="507">
                  <c:v>928.97279823452652</c:v>
                </c:pt>
                <c:pt idx="508">
                  <c:v>928.63451824109222</c:v>
                </c:pt>
                <c:pt idx="509">
                  <c:v>928.29634204070089</c:v>
                </c:pt>
                <c:pt idx="510">
                  <c:v>927.95826959463807</c:v>
                </c:pt>
                <c:pt idx="511">
                  <c:v>927.62030086421055</c:v>
                </c:pt>
                <c:pt idx="512">
                  <c:v>927.28243581075026</c:v>
                </c:pt>
                <c:pt idx="513">
                  <c:v>926.94467439561015</c:v>
                </c:pt>
                <c:pt idx="514">
                  <c:v>926.60701658016774</c:v>
                </c:pt>
                <c:pt idx="515">
                  <c:v>926.26946232582281</c:v>
                </c:pt>
                <c:pt idx="516">
                  <c:v>925.93201159400007</c:v>
                </c:pt>
                <c:pt idx="517">
                  <c:v>925.59466434614421</c:v>
                </c:pt>
                <c:pt idx="518">
                  <c:v>925.25742054372529</c:v>
                </c:pt>
                <c:pt idx="519">
                  <c:v>924.92028014823529</c:v>
                </c:pt>
                <c:pt idx="520">
                  <c:v>924.58324312119055</c:v>
                </c:pt>
                <c:pt idx="521">
                  <c:v>924.24630942412875</c:v>
                </c:pt>
                <c:pt idx="522">
                  <c:v>923.90947901861125</c:v>
                </c:pt>
                <c:pt idx="523">
                  <c:v>923.57275186622212</c:v>
                </c:pt>
                <c:pt idx="524">
                  <c:v>923.23612792856954</c:v>
                </c:pt>
                <c:pt idx="525">
                  <c:v>922.89960716728308</c:v>
                </c:pt>
                <c:pt idx="526">
                  <c:v>922.56318954401524</c:v>
                </c:pt>
                <c:pt idx="527">
                  <c:v>922.226875020443</c:v>
                </c:pt>
                <c:pt idx="528">
                  <c:v>921.89066355826446</c:v>
                </c:pt>
                <c:pt idx="529">
                  <c:v>921.55455511920115</c:v>
                </c:pt>
                <c:pt idx="530">
                  <c:v>921.21854966499802</c:v>
                </c:pt>
                <c:pt idx="531">
                  <c:v>920.8826471574223</c:v>
                </c:pt>
                <c:pt idx="532">
                  <c:v>920.54684755826338</c:v>
                </c:pt>
                <c:pt idx="533">
                  <c:v>920.21115082933431</c:v>
                </c:pt>
                <c:pt idx="534">
                  <c:v>919.8755569324718</c:v>
                </c:pt>
                <c:pt idx="535">
                  <c:v>919.54006582953264</c:v>
                </c:pt>
                <c:pt idx="536">
                  <c:v>919.20467748239832</c:v>
                </c:pt>
                <c:pt idx="537">
                  <c:v>918.86939185297217</c:v>
                </c:pt>
                <c:pt idx="538">
                  <c:v>918.53420890318205</c:v>
                </c:pt>
                <c:pt idx="539">
                  <c:v>918.1991285949756</c:v>
                </c:pt>
                <c:pt idx="540">
                  <c:v>917.86415089032448</c:v>
                </c:pt>
                <c:pt idx="541">
                  <c:v>917.52927575122317</c:v>
                </c:pt>
                <c:pt idx="542">
                  <c:v>917.19450313968969</c:v>
                </c:pt>
                <c:pt idx="543">
                  <c:v>916.8598330177623</c:v>
                </c:pt>
                <c:pt idx="544">
                  <c:v>916.52526534750348</c:v>
                </c:pt>
                <c:pt idx="545">
                  <c:v>916.19080009099798</c:v>
                </c:pt>
                <c:pt idx="546">
                  <c:v>915.85643721035296</c:v>
                </c:pt>
                <c:pt idx="547">
                  <c:v>915.52217666769786</c:v>
                </c:pt>
                <c:pt idx="548">
                  <c:v>915.18801842518508</c:v>
                </c:pt>
                <c:pt idx="549">
                  <c:v>914.85396244498929</c:v>
                </c:pt>
                <c:pt idx="550">
                  <c:v>914.52000868930816</c:v>
                </c:pt>
                <c:pt idx="551">
                  <c:v>914.18615712036012</c:v>
                </c:pt>
                <c:pt idx="552">
                  <c:v>913.8524077003882</c:v>
                </c:pt>
                <c:pt idx="553">
                  <c:v>913.51876039165631</c:v>
                </c:pt>
                <c:pt idx="554">
                  <c:v>913.18521515645159</c:v>
                </c:pt>
                <c:pt idx="555">
                  <c:v>912.85177195708286</c:v>
                </c:pt>
                <c:pt idx="556">
                  <c:v>912.51843075588272</c:v>
                </c:pt>
                <c:pt idx="557">
                  <c:v>912.185191515204</c:v>
                </c:pt>
                <c:pt idx="558">
                  <c:v>911.85205419742317</c:v>
                </c:pt>
                <c:pt idx="559">
                  <c:v>911.51901876493866</c:v>
                </c:pt>
                <c:pt idx="560">
                  <c:v>911.1860851801722</c:v>
                </c:pt>
                <c:pt idx="561">
                  <c:v>910.85325340556631</c:v>
                </c:pt>
                <c:pt idx="562">
                  <c:v>910.52052340358568</c:v>
                </c:pt>
                <c:pt idx="563">
                  <c:v>910.18789513671902</c:v>
                </c:pt>
                <c:pt idx="564">
                  <c:v>909.85536856747581</c:v>
                </c:pt>
                <c:pt idx="565">
                  <c:v>909.52294365838782</c:v>
                </c:pt>
                <c:pt idx="566">
                  <c:v>909.19062037200979</c:v>
                </c:pt>
                <c:pt idx="567">
                  <c:v>908.8583986709175</c:v>
                </c:pt>
                <c:pt idx="568">
                  <c:v>908.5262785177099</c:v>
                </c:pt>
                <c:pt idx="569">
                  <c:v>908.19425987500722</c:v>
                </c:pt>
                <c:pt idx="570">
                  <c:v>907.86234270545287</c:v>
                </c:pt>
                <c:pt idx="571">
                  <c:v>907.53052697171142</c:v>
                </c:pt>
                <c:pt idx="572">
                  <c:v>907.19881263647005</c:v>
                </c:pt>
                <c:pt idx="573">
                  <c:v>906.8671996624372</c:v>
                </c:pt>
                <c:pt idx="574">
                  <c:v>906.53568801234462</c:v>
                </c:pt>
                <c:pt idx="575">
                  <c:v>906.20427764894532</c:v>
                </c:pt>
                <c:pt idx="576">
                  <c:v>905.8729685350138</c:v>
                </c:pt>
                <c:pt idx="577">
                  <c:v>905.54176063334774</c:v>
                </c:pt>
                <c:pt idx="578">
                  <c:v>905.21065390676631</c:v>
                </c:pt>
                <c:pt idx="579">
                  <c:v>904.8796483181103</c:v>
                </c:pt>
                <c:pt idx="580">
                  <c:v>904.5487438302431</c:v>
                </c:pt>
                <c:pt idx="581">
                  <c:v>904.21794040604868</c:v>
                </c:pt>
                <c:pt idx="582">
                  <c:v>903.88723800843502</c:v>
                </c:pt>
                <c:pt idx="583">
                  <c:v>903.55663660033065</c:v>
                </c:pt>
                <c:pt idx="584">
                  <c:v>903.22613614468537</c:v>
                </c:pt>
                <c:pt idx="585">
                  <c:v>902.89573660447229</c:v>
                </c:pt>
                <c:pt idx="586">
                  <c:v>902.56543794268566</c:v>
                </c:pt>
                <c:pt idx="587">
                  <c:v>902.23524012234145</c:v>
                </c:pt>
                <c:pt idx="588">
                  <c:v>901.90514310647768</c:v>
                </c:pt>
                <c:pt idx="589">
                  <c:v>901.57514685815443</c:v>
                </c:pt>
                <c:pt idx="590">
                  <c:v>901.24525134045257</c:v>
                </c:pt>
                <c:pt idx="591">
                  <c:v>900.91545651647561</c:v>
                </c:pt>
                <c:pt idx="592">
                  <c:v>900.58576234934833</c:v>
                </c:pt>
                <c:pt idx="593">
                  <c:v>900.2561688022181</c:v>
                </c:pt>
                <c:pt idx="594">
                  <c:v>899.92667583825266</c:v>
                </c:pt>
                <c:pt idx="595">
                  <c:v>899.59728342064238</c:v>
                </c:pt>
                <c:pt idx="596">
                  <c:v>899.26799151259922</c:v>
                </c:pt>
                <c:pt idx="597">
                  <c:v>898.93880007735652</c:v>
                </c:pt>
                <c:pt idx="598">
                  <c:v>898.60970907816909</c:v>
                </c:pt>
                <c:pt idx="599">
                  <c:v>898.28071847831336</c:v>
                </c:pt>
                <c:pt idx="600">
                  <c:v>897.95182824108849</c:v>
                </c:pt>
                <c:pt idx="601">
                  <c:v>897.62303832981399</c:v>
                </c:pt>
                <c:pt idx="602">
                  <c:v>897.29434870783109</c:v>
                </c:pt>
                <c:pt idx="603">
                  <c:v>896.96575933850306</c:v>
                </c:pt>
                <c:pt idx="604">
                  <c:v>896.63727018521411</c:v>
                </c:pt>
                <c:pt idx="605">
                  <c:v>896.3088812113707</c:v>
                </c:pt>
                <c:pt idx="606">
                  <c:v>895.98059238040025</c:v>
                </c:pt>
                <c:pt idx="607">
                  <c:v>895.65240365575153</c:v>
                </c:pt>
                <c:pt idx="608">
                  <c:v>895.32431500089558</c:v>
                </c:pt>
                <c:pt idx="609">
                  <c:v>894.9963263793237</c:v>
                </c:pt>
                <c:pt idx="610">
                  <c:v>894.66843775455004</c:v>
                </c:pt>
                <c:pt idx="611">
                  <c:v>894.34064909010874</c:v>
                </c:pt>
                <c:pt idx="612">
                  <c:v>894.01296034955669</c:v>
                </c:pt>
                <c:pt idx="613">
                  <c:v>893.68537149647091</c:v>
                </c:pt>
                <c:pt idx="614">
                  <c:v>893.35788249445045</c:v>
                </c:pt>
                <c:pt idx="615">
                  <c:v>893.03049330711656</c:v>
                </c:pt>
                <c:pt idx="616">
                  <c:v>892.70320389810979</c:v>
                </c:pt>
                <c:pt idx="617">
                  <c:v>892.37601423109356</c:v>
                </c:pt>
                <c:pt idx="618">
                  <c:v>892.04892426975186</c:v>
                </c:pt>
                <c:pt idx="619">
                  <c:v>891.72193397779051</c:v>
                </c:pt>
                <c:pt idx="620">
                  <c:v>891.39504331893693</c:v>
                </c:pt>
                <c:pt idx="621">
                  <c:v>891.06825225693842</c:v>
                </c:pt>
                <c:pt idx="622">
                  <c:v>890.74156075556459</c:v>
                </c:pt>
                <c:pt idx="623">
                  <c:v>890.41496877860618</c:v>
                </c:pt>
                <c:pt idx="624">
                  <c:v>890.08847628987473</c:v>
                </c:pt>
                <c:pt idx="625">
                  <c:v>889.76208325320351</c:v>
                </c:pt>
                <c:pt idx="626">
                  <c:v>889.43578963244624</c:v>
                </c:pt>
                <c:pt idx="627">
                  <c:v>889.10959539147791</c:v>
                </c:pt>
                <c:pt idx="628">
                  <c:v>888.78350049419578</c:v>
                </c:pt>
                <c:pt idx="629">
                  <c:v>888.4575049045169</c:v>
                </c:pt>
                <c:pt idx="630">
                  <c:v>888.13160858638014</c:v>
                </c:pt>
                <c:pt idx="631">
                  <c:v>887.80581150374508</c:v>
                </c:pt>
                <c:pt idx="632">
                  <c:v>887.48011362059253</c:v>
                </c:pt>
                <c:pt idx="633">
                  <c:v>887.15451490092437</c:v>
                </c:pt>
                <c:pt idx="634">
                  <c:v>886.82901530876381</c:v>
                </c:pt>
                <c:pt idx="635">
                  <c:v>886.50361480815445</c:v>
                </c:pt>
                <c:pt idx="636">
                  <c:v>886.17831336316112</c:v>
                </c:pt>
                <c:pt idx="637">
                  <c:v>885.85311093786981</c:v>
                </c:pt>
                <c:pt idx="638">
                  <c:v>885.52800749638777</c:v>
                </c:pt>
                <c:pt idx="639">
                  <c:v>885.20300300284237</c:v>
                </c:pt>
                <c:pt idx="640">
                  <c:v>884.87809742138347</c:v>
                </c:pt>
                <c:pt idx="641">
                  <c:v>884.55329071617894</c:v>
                </c:pt>
                <c:pt idx="642">
                  <c:v>884.22858285142092</c:v>
                </c:pt>
                <c:pt idx="643">
                  <c:v>883.9039737913206</c:v>
                </c:pt>
                <c:pt idx="644">
                  <c:v>883.57946350011048</c:v>
                </c:pt>
                <c:pt idx="645">
                  <c:v>883.25505194204356</c:v>
                </c:pt>
                <c:pt idx="646">
                  <c:v>882.93073908139388</c:v>
                </c:pt>
                <c:pt idx="647">
                  <c:v>882.60652488245671</c:v>
                </c:pt>
                <c:pt idx="648">
                  <c:v>882.28240930954803</c:v>
                </c:pt>
                <c:pt idx="649">
                  <c:v>881.95839232700382</c:v>
                </c:pt>
                <c:pt idx="650">
                  <c:v>881.63447389918144</c:v>
                </c:pt>
                <c:pt idx="651">
                  <c:v>881.31065399045929</c:v>
                </c:pt>
                <c:pt idx="652">
                  <c:v>880.98693256523688</c:v>
                </c:pt>
                <c:pt idx="653">
                  <c:v>880.66330958793276</c:v>
                </c:pt>
                <c:pt idx="654">
                  <c:v>880.33978502298714</c:v>
                </c:pt>
                <c:pt idx="655">
                  <c:v>880.01635883486222</c:v>
                </c:pt>
                <c:pt idx="656">
                  <c:v>879.6930309880388</c:v>
                </c:pt>
                <c:pt idx="657">
                  <c:v>879.36980144701965</c:v>
                </c:pt>
                <c:pt idx="658">
                  <c:v>879.04667017632721</c:v>
                </c:pt>
                <c:pt idx="659">
                  <c:v>878.72363714050596</c:v>
                </c:pt>
                <c:pt idx="660">
                  <c:v>878.40070230411925</c:v>
                </c:pt>
                <c:pt idx="661">
                  <c:v>878.07786563175239</c:v>
                </c:pt>
                <c:pt idx="662">
                  <c:v>877.7551270880117</c:v>
                </c:pt>
                <c:pt idx="663">
                  <c:v>877.43248663752195</c:v>
                </c:pt>
                <c:pt idx="664">
                  <c:v>877.10994424492969</c:v>
                </c:pt>
                <c:pt idx="665">
                  <c:v>876.78749987490335</c:v>
                </c:pt>
                <c:pt idx="666">
                  <c:v>876.46515349213007</c:v>
                </c:pt>
                <c:pt idx="667">
                  <c:v>876.14290506131795</c:v>
                </c:pt>
                <c:pt idx="668">
                  <c:v>875.82075454719495</c:v>
                </c:pt>
                <c:pt idx="669">
                  <c:v>875.49870191451134</c:v>
                </c:pt>
                <c:pt idx="670">
                  <c:v>875.17674712803637</c:v>
                </c:pt>
                <c:pt idx="671">
                  <c:v>874.85489015255996</c:v>
                </c:pt>
                <c:pt idx="672">
                  <c:v>874.53313095289286</c:v>
                </c:pt>
                <c:pt idx="673">
                  <c:v>874.21146949386582</c:v>
                </c:pt>
                <c:pt idx="674">
                  <c:v>873.88990574032982</c:v>
                </c:pt>
                <c:pt idx="675">
                  <c:v>873.56843965715791</c:v>
                </c:pt>
                <c:pt idx="676">
                  <c:v>873.24707120924052</c:v>
                </c:pt>
                <c:pt idx="677">
                  <c:v>872.92580036149116</c:v>
                </c:pt>
                <c:pt idx="678">
                  <c:v>872.60462707884176</c:v>
                </c:pt>
                <c:pt idx="679">
                  <c:v>872.2835513262462</c:v>
                </c:pt>
                <c:pt idx="680">
                  <c:v>871.96257306867767</c:v>
                </c:pt>
                <c:pt idx="681">
                  <c:v>871.64169227112995</c:v>
                </c:pt>
                <c:pt idx="682">
                  <c:v>871.32090889861615</c:v>
                </c:pt>
                <c:pt idx="683">
                  <c:v>871.00022291617211</c:v>
                </c:pt>
                <c:pt idx="684">
                  <c:v>870.67963428885071</c:v>
                </c:pt>
                <c:pt idx="685">
                  <c:v>870.35914298172747</c:v>
                </c:pt>
                <c:pt idx="686">
                  <c:v>870.03874895989679</c:v>
                </c:pt>
                <c:pt idx="687">
                  <c:v>869.71845218847557</c:v>
                </c:pt>
                <c:pt idx="688">
                  <c:v>869.39825263259638</c:v>
                </c:pt>
                <c:pt idx="689">
                  <c:v>869.07815025741661</c:v>
                </c:pt>
                <c:pt idx="690">
                  <c:v>868.7581450281109</c:v>
                </c:pt>
                <c:pt idx="691">
                  <c:v>868.43823690987608</c:v>
                </c:pt>
                <c:pt idx="692">
                  <c:v>868.11842586792659</c:v>
                </c:pt>
                <c:pt idx="693">
                  <c:v>867.79871186749938</c:v>
                </c:pt>
                <c:pt idx="694">
                  <c:v>867.47909487385027</c:v>
                </c:pt>
                <c:pt idx="695">
                  <c:v>867.15957485225579</c:v>
                </c:pt>
                <c:pt idx="696">
                  <c:v>866.8401517680112</c:v>
                </c:pt>
                <c:pt idx="697">
                  <c:v>866.52082558643394</c:v>
                </c:pt>
                <c:pt idx="698">
                  <c:v>866.20159627285977</c:v>
                </c:pt>
                <c:pt idx="699">
                  <c:v>865.88246379264444</c:v>
                </c:pt>
                <c:pt idx="700">
                  <c:v>865.56342811116428</c:v>
                </c:pt>
                <c:pt idx="701">
                  <c:v>865.244489193817</c:v>
                </c:pt>
                <c:pt idx="702">
                  <c:v>864.92564700601736</c:v>
                </c:pt>
                <c:pt idx="703">
                  <c:v>864.60690151320182</c:v>
                </c:pt>
                <c:pt idx="704">
                  <c:v>864.28825268082664</c:v>
                </c:pt>
                <c:pt idx="705">
                  <c:v>863.96970047436832</c:v>
                </c:pt>
                <c:pt idx="706">
                  <c:v>863.65124485932211</c:v>
                </c:pt>
                <c:pt idx="707">
                  <c:v>863.33288580120438</c:v>
                </c:pt>
                <c:pt idx="708">
                  <c:v>863.0146232655502</c:v>
                </c:pt>
                <c:pt idx="709">
                  <c:v>862.69645721791619</c:v>
                </c:pt>
                <c:pt idx="710">
                  <c:v>862.37838762387673</c:v>
                </c:pt>
                <c:pt idx="711">
                  <c:v>862.0604144490278</c:v>
                </c:pt>
                <c:pt idx="712">
                  <c:v>861.74253765898391</c:v>
                </c:pt>
                <c:pt idx="713">
                  <c:v>861.42475721938058</c:v>
                </c:pt>
                <c:pt idx="714">
                  <c:v>861.10707309587144</c:v>
                </c:pt>
                <c:pt idx="715">
                  <c:v>860.78948525413261</c:v>
                </c:pt>
                <c:pt idx="716">
                  <c:v>860.47199365985648</c:v>
                </c:pt>
                <c:pt idx="717">
                  <c:v>860.15459827875804</c:v>
                </c:pt>
                <c:pt idx="718">
                  <c:v>859.83729907657028</c:v>
                </c:pt>
                <c:pt idx="719">
                  <c:v>859.5200960190474</c:v>
                </c:pt>
                <c:pt idx="720">
                  <c:v>859.20298907196172</c:v>
                </c:pt>
                <c:pt idx="721">
                  <c:v>858.88597820110635</c:v>
                </c:pt>
                <c:pt idx="722">
                  <c:v>858.56906337229304</c:v>
                </c:pt>
                <c:pt idx="723">
                  <c:v>858.25224455135515</c:v>
                </c:pt>
                <c:pt idx="724">
                  <c:v>857.93552170414307</c:v>
                </c:pt>
                <c:pt idx="725">
                  <c:v>857.61889479652882</c:v>
                </c:pt>
                <c:pt idx="726">
                  <c:v>857.30236379440248</c:v>
                </c:pt>
                <c:pt idx="727">
                  <c:v>856.98592866367596</c:v>
                </c:pt>
                <c:pt idx="728">
                  <c:v>856.66958937027846</c:v>
                </c:pt>
                <c:pt idx="729">
                  <c:v>856.35334588015951</c:v>
                </c:pt>
                <c:pt idx="730">
                  <c:v>856.0371981592881</c:v>
                </c:pt>
                <c:pt idx="731">
                  <c:v>855.72114617365355</c:v>
                </c:pt>
                <c:pt idx="732">
                  <c:v>855.40518988926374</c:v>
                </c:pt>
                <c:pt idx="733">
                  <c:v>855.08932927214641</c:v>
                </c:pt>
                <c:pt idx="734">
                  <c:v>854.77356428834923</c:v>
                </c:pt>
                <c:pt idx="735">
                  <c:v>854.45789490393815</c:v>
                </c:pt>
                <c:pt idx="736">
                  <c:v>854.14232108499925</c:v>
                </c:pt>
                <c:pt idx="737">
                  <c:v>853.82684279763919</c:v>
                </c:pt>
                <c:pt idx="738">
                  <c:v>853.51146000798201</c:v>
                </c:pt>
                <c:pt idx="739">
                  <c:v>853.19617268217246</c:v>
                </c:pt>
                <c:pt idx="740">
                  <c:v>852.88098078637381</c:v>
                </c:pt>
                <c:pt idx="741">
                  <c:v>852.56588428677037</c:v>
                </c:pt>
                <c:pt idx="742">
                  <c:v>852.25088314956383</c:v>
                </c:pt>
                <c:pt idx="743">
                  <c:v>851.93597734097636</c:v>
                </c:pt>
                <c:pt idx="744">
                  <c:v>851.62116682724889</c:v>
                </c:pt>
                <c:pt idx="745">
                  <c:v>851.30645157464278</c:v>
                </c:pt>
                <c:pt idx="746">
                  <c:v>850.99183154943705</c:v>
                </c:pt>
                <c:pt idx="747">
                  <c:v>850.67730671793163</c:v>
                </c:pt>
                <c:pt idx="748">
                  <c:v>850.36287704644428</c:v>
                </c:pt>
                <c:pt idx="749">
                  <c:v>850.04854250131314</c:v>
                </c:pt>
                <c:pt idx="750">
                  <c:v>849.73430304889507</c:v>
                </c:pt>
                <c:pt idx="751">
                  <c:v>849.42015865556652</c:v>
                </c:pt>
                <c:pt idx="752">
                  <c:v>849.10610928772246</c:v>
                </c:pt>
                <c:pt idx="753">
                  <c:v>848.79215491177808</c:v>
                </c:pt>
                <c:pt idx="754">
                  <c:v>848.47829549416645</c:v>
                </c:pt>
                <c:pt idx="755">
                  <c:v>848.16453100134129</c:v>
                </c:pt>
                <c:pt idx="756">
                  <c:v>847.85086139977466</c:v>
                </c:pt>
                <c:pt idx="757">
                  <c:v>847.53728665595781</c:v>
                </c:pt>
                <c:pt idx="758">
                  <c:v>847.22380673640077</c:v>
                </c:pt>
                <c:pt idx="759">
                  <c:v>846.91042160763402</c:v>
                </c:pt>
                <c:pt idx="760">
                  <c:v>846.59713123620531</c:v>
                </c:pt>
                <c:pt idx="761">
                  <c:v>846.28393558868265</c:v>
                </c:pt>
                <c:pt idx="762">
                  <c:v>845.97083463165336</c:v>
                </c:pt>
                <c:pt idx="763">
                  <c:v>845.65782833172329</c:v>
                </c:pt>
                <c:pt idx="764">
                  <c:v>845.34491665551673</c:v>
                </c:pt>
                <c:pt idx="765">
                  <c:v>845.03209956967817</c:v>
                </c:pt>
                <c:pt idx="766">
                  <c:v>844.71937704087054</c:v>
                </c:pt>
                <c:pt idx="767">
                  <c:v>844.40674903577587</c:v>
                </c:pt>
                <c:pt idx="768">
                  <c:v>844.09421552109518</c:v>
                </c:pt>
                <c:pt idx="769">
                  <c:v>843.78177646354823</c:v>
                </c:pt>
                <c:pt idx="770">
                  <c:v>843.46943182987422</c:v>
                </c:pt>
                <c:pt idx="771">
                  <c:v>843.15718158683103</c:v>
                </c:pt>
                <c:pt idx="772">
                  <c:v>842.84502570119525</c:v>
                </c:pt>
                <c:pt idx="773">
                  <c:v>842.53296413976273</c:v>
                </c:pt>
                <c:pt idx="774">
                  <c:v>842.22099686934814</c:v>
                </c:pt>
                <c:pt idx="775">
                  <c:v>841.90912385678496</c:v>
                </c:pt>
                <c:pt idx="776">
                  <c:v>841.59734506892585</c:v>
                </c:pt>
                <c:pt idx="777">
                  <c:v>841.28566047264167</c:v>
                </c:pt>
                <c:pt idx="778">
                  <c:v>840.97407003482283</c:v>
                </c:pt>
                <c:pt idx="779">
                  <c:v>840.66257372237794</c:v>
                </c:pt>
                <c:pt idx="780">
                  <c:v>840.3511715022355</c:v>
                </c:pt>
                <c:pt idx="781">
                  <c:v>840.0398633413414</c:v>
                </c:pt>
                <c:pt idx="782">
                  <c:v>839.72864920666086</c:v>
                </c:pt>
                <c:pt idx="783">
                  <c:v>839.41752906517877</c:v>
                </c:pt>
                <c:pt idx="784">
                  <c:v>839.10650288389741</c:v>
                </c:pt>
                <c:pt idx="785">
                  <c:v>838.79557062983849</c:v>
                </c:pt>
                <c:pt idx="786">
                  <c:v>838.48473227004274</c:v>
                </c:pt>
                <c:pt idx="787">
                  <c:v>838.17398777156882</c:v>
                </c:pt>
                <c:pt idx="788">
                  <c:v>837.86333710149472</c:v>
                </c:pt>
                <c:pt idx="789">
                  <c:v>837.55278022691709</c:v>
                </c:pt>
                <c:pt idx="790">
                  <c:v>837.24231711495065</c:v>
                </c:pt>
                <c:pt idx="791">
                  <c:v>836.93194773273001</c:v>
                </c:pt>
                <c:pt idx="792">
                  <c:v>836.62167204740695</c:v>
                </c:pt>
                <c:pt idx="793">
                  <c:v>836.3114900261528</c:v>
                </c:pt>
                <c:pt idx="794">
                  <c:v>836.00140163615765</c:v>
                </c:pt>
                <c:pt idx="795">
                  <c:v>835.69140684462923</c:v>
                </c:pt>
                <c:pt idx="796">
                  <c:v>835.38150561879468</c:v>
                </c:pt>
                <c:pt idx="797">
                  <c:v>835.0716979258998</c:v>
                </c:pt>
                <c:pt idx="798">
                  <c:v>834.76198373320858</c:v>
                </c:pt>
                <c:pt idx="799">
                  <c:v>834.45236300800332</c:v>
                </c:pt>
                <c:pt idx="800">
                  <c:v>834.14283571758563</c:v>
                </c:pt>
                <c:pt idx="801">
                  <c:v>833.83340182927475</c:v>
                </c:pt>
                <c:pt idx="802">
                  <c:v>833.52406131040959</c:v>
                </c:pt>
                <c:pt idx="803">
                  <c:v>833.21481412834635</c:v>
                </c:pt>
                <c:pt idx="804">
                  <c:v>832.90566025046007</c:v>
                </c:pt>
                <c:pt idx="805">
                  <c:v>832.59659964414504</c:v>
                </c:pt>
                <c:pt idx="806">
                  <c:v>832.28763227681225</c:v>
                </c:pt>
                <c:pt idx="807">
                  <c:v>831.97875811589336</c:v>
                </c:pt>
                <c:pt idx="808">
                  <c:v>831.66997712883699</c:v>
                </c:pt>
                <c:pt idx="809">
                  <c:v>831.36128928311041</c:v>
                </c:pt>
                <c:pt idx="810">
                  <c:v>831.05269454619929</c:v>
                </c:pt>
                <c:pt idx="811">
                  <c:v>830.74419288560773</c:v>
                </c:pt>
                <c:pt idx="812">
                  <c:v>830.43578426885881</c:v>
                </c:pt>
                <c:pt idx="813">
                  <c:v>830.12746866349323</c:v>
                </c:pt>
                <c:pt idx="814">
                  <c:v>829.81924603706977</c:v>
                </c:pt>
                <c:pt idx="815">
                  <c:v>829.51111635716677</c:v>
                </c:pt>
                <c:pt idx="816">
                  <c:v>829.20307959137904</c:v>
                </c:pt>
                <c:pt idx="817">
                  <c:v>828.89513570732197</c:v>
                </c:pt>
                <c:pt idx="818">
                  <c:v>828.58728467262745</c:v>
                </c:pt>
                <c:pt idx="819">
                  <c:v>828.27952645494611</c:v>
                </c:pt>
                <c:pt idx="820">
                  <c:v>827.97186102194701</c:v>
                </c:pt>
                <c:pt idx="821">
                  <c:v>827.66428834131739</c:v>
                </c:pt>
                <c:pt idx="822">
                  <c:v>827.35680838076314</c:v>
                </c:pt>
                <c:pt idx="823">
                  <c:v>827.04942110800755</c:v>
                </c:pt>
                <c:pt idx="824">
                  <c:v>826.74212649079266</c:v>
                </c:pt>
                <c:pt idx="825">
                  <c:v>826.43492449687869</c:v>
                </c:pt>
                <c:pt idx="826">
                  <c:v>826.12781509404374</c:v>
                </c:pt>
                <c:pt idx="827">
                  <c:v>825.82079825008441</c:v>
                </c:pt>
                <c:pt idx="828">
                  <c:v>825.51387393281516</c:v>
                </c:pt>
                <c:pt idx="829">
                  <c:v>825.2070421100691</c:v>
                </c:pt>
                <c:pt idx="830">
                  <c:v>824.90030274969661</c:v>
                </c:pt>
                <c:pt idx="831">
                  <c:v>824.59365581956695</c:v>
                </c:pt>
                <c:pt idx="832">
                  <c:v>824.28710128756711</c:v>
                </c:pt>
                <c:pt idx="833">
                  <c:v>823.98063912160239</c:v>
                </c:pt>
                <c:pt idx="834">
                  <c:v>823.67426928959605</c:v>
                </c:pt>
                <c:pt idx="835">
                  <c:v>823.3679917594892</c:v>
                </c:pt>
                <c:pt idx="836">
                  <c:v>823.06180649924147</c:v>
                </c:pt>
                <c:pt idx="837">
                  <c:v>822.75571347682978</c:v>
                </c:pt>
                <c:pt idx="838">
                  <c:v>822.44971266024993</c:v>
                </c:pt>
                <c:pt idx="839">
                  <c:v>822.14380401751475</c:v>
                </c:pt>
                <c:pt idx="840">
                  <c:v>821.83798751665643</c:v>
                </c:pt>
                <c:pt idx="841">
                  <c:v>821.53226312572372</c:v>
                </c:pt>
                <c:pt idx="842">
                  <c:v>821.22663081278404</c:v>
                </c:pt>
                <c:pt idx="843">
                  <c:v>820.92109054592288</c:v>
                </c:pt>
                <c:pt idx="844">
                  <c:v>820.61564229324347</c:v>
                </c:pt>
                <c:pt idx="845">
                  <c:v>820.31028602286653</c:v>
                </c:pt>
                <c:pt idx="846">
                  <c:v>820.00502170293169</c:v>
                </c:pt>
                <c:pt idx="847">
                  <c:v>819.69984930159501</c:v>
                </c:pt>
                <c:pt idx="848">
                  <c:v>819.39476878703249</c:v>
                </c:pt>
                <c:pt idx="849">
                  <c:v>819.08978012743569</c:v>
                </c:pt>
                <c:pt idx="850">
                  <c:v>818.78488329101594</c:v>
                </c:pt>
                <c:pt idx="851">
                  <c:v>818.48007824600109</c:v>
                </c:pt>
                <c:pt idx="852">
                  <c:v>818.17536496063781</c:v>
                </c:pt>
                <c:pt idx="853">
                  <c:v>817.87074340319009</c:v>
                </c:pt>
                <c:pt idx="854">
                  <c:v>817.56621354193942</c:v>
                </c:pt>
                <c:pt idx="855">
                  <c:v>817.26177534518536</c:v>
                </c:pt>
                <c:pt idx="856">
                  <c:v>816.95742878124634</c:v>
                </c:pt>
                <c:pt idx="857">
                  <c:v>816.6531738184558</c:v>
                </c:pt>
                <c:pt idx="858">
                  <c:v>816.3490104251681</c:v>
                </c:pt>
                <c:pt idx="859">
                  <c:v>816.04493856975341</c:v>
                </c:pt>
                <c:pt idx="860">
                  <c:v>815.74095822060053</c:v>
                </c:pt>
                <c:pt idx="861">
                  <c:v>815.43706934611441</c:v>
                </c:pt>
                <c:pt idx="862">
                  <c:v>815.1332719147199</c:v>
                </c:pt>
                <c:pt idx="863">
                  <c:v>814.82956589485821</c:v>
                </c:pt>
                <c:pt idx="864">
                  <c:v>814.52595125498851</c:v>
                </c:pt>
                <c:pt idx="865">
                  <c:v>814.22242796358739</c:v>
                </c:pt>
                <c:pt idx="866">
                  <c:v>813.91899598914961</c:v>
                </c:pt>
                <c:pt idx="867">
                  <c:v>813.61565530018675</c:v>
                </c:pt>
                <c:pt idx="868">
                  <c:v>813.31240586522915</c:v>
                </c:pt>
                <c:pt idx="869">
                  <c:v>813.00924765282366</c:v>
                </c:pt>
                <c:pt idx="870">
                  <c:v>812.70618063153529</c:v>
                </c:pt>
                <c:pt idx="871">
                  <c:v>812.40320476994691</c:v>
                </c:pt>
                <c:pt idx="872">
                  <c:v>812.10032003665788</c:v>
                </c:pt>
                <c:pt idx="873">
                  <c:v>811.79752640028619</c:v>
                </c:pt>
                <c:pt idx="874">
                  <c:v>811.49482382946712</c:v>
                </c:pt>
                <c:pt idx="875">
                  <c:v>811.1922122928529</c:v>
                </c:pt>
                <c:pt idx="876">
                  <c:v>810.88969175911404</c:v>
                </c:pt>
                <c:pt idx="877">
                  <c:v>810.5872621969379</c:v>
                </c:pt>
                <c:pt idx="878">
                  <c:v>810.28492357503069</c:v>
                </c:pt>
                <c:pt idx="879">
                  <c:v>809.98267586211352</c:v>
                </c:pt>
                <c:pt idx="880">
                  <c:v>809.6805190269273</c:v>
                </c:pt>
                <c:pt idx="881">
                  <c:v>809.37845303822985</c:v>
                </c:pt>
                <c:pt idx="882">
                  <c:v>809.07647786479583</c:v>
                </c:pt>
                <c:pt idx="883">
                  <c:v>808.77459347541708</c:v>
                </c:pt>
                <c:pt idx="884">
                  <c:v>808.47279983890496</c:v>
                </c:pt>
                <c:pt idx="885">
                  <c:v>808.1710969240853</c:v>
                </c:pt>
                <c:pt idx="886">
                  <c:v>807.86948469980337</c:v>
                </c:pt>
                <c:pt idx="887">
                  <c:v>807.56796313492077</c:v>
                </c:pt>
                <c:pt idx="888">
                  <c:v>807.26653219831724</c:v>
                </c:pt>
                <c:pt idx="889">
                  <c:v>806.96519185888928</c:v>
                </c:pt>
                <c:pt idx="890">
                  <c:v>806.66394208555118</c:v>
                </c:pt>
                <c:pt idx="891">
                  <c:v>806.3627828472338</c:v>
                </c:pt>
                <c:pt idx="892">
                  <c:v>806.06171411288642</c:v>
                </c:pt>
                <c:pt idx="893">
                  <c:v>805.76073585147424</c:v>
                </c:pt>
                <c:pt idx="894">
                  <c:v>805.45984803198121</c:v>
                </c:pt>
                <c:pt idx="895">
                  <c:v>805.15905062340744</c:v>
                </c:pt>
                <c:pt idx="896">
                  <c:v>804.8583435947711</c:v>
                </c:pt>
                <c:pt idx="897">
                  <c:v>804.5577269151064</c:v>
                </c:pt>
                <c:pt idx="898">
                  <c:v>804.25720055346653</c:v>
                </c:pt>
                <c:pt idx="899">
                  <c:v>803.95676447892026</c:v>
                </c:pt>
                <c:pt idx="900">
                  <c:v>803.65641866055478</c:v>
                </c:pt>
                <c:pt idx="901">
                  <c:v>803.35616306747318</c:v>
                </c:pt>
                <c:pt idx="902">
                  <c:v>803.0559976687972</c:v>
                </c:pt>
                <c:pt idx="903">
                  <c:v>802.75592243366509</c:v>
                </c:pt>
                <c:pt idx="904">
                  <c:v>802.45593733123224</c:v>
                </c:pt>
                <c:pt idx="905">
                  <c:v>802.15604233067018</c:v>
                </c:pt>
                <c:pt idx="906">
                  <c:v>801.85623740116966</c:v>
                </c:pt>
                <c:pt idx="907">
                  <c:v>801.55652251193737</c:v>
                </c:pt>
                <c:pt idx="908">
                  <c:v>801.25689763219646</c:v>
                </c:pt>
                <c:pt idx="909">
                  <c:v>800.95736273118837</c:v>
                </c:pt>
                <c:pt idx="910">
                  <c:v>800.65791777817128</c:v>
                </c:pt>
                <c:pt idx="911">
                  <c:v>800.35856274241974</c:v>
                </c:pt>
                <c:pt idx="912">
                  <c:v>800.05929759322646</c:v>
                </c:pt>
                <c:pt idx="913">
                  <c:v>799.76012229990022</c:v>
                </c:pt>
                <c:pt idx="914">
                  <c:v>799.46103683176796</c:v>
                </c:pt>
                <c:pt idx="915">
                  <c:v>799.16204115817197</c:v>
                </c:pt>
                <c:pt idx="916">
                  <c:v>798.86313524847299</c:v>
                </c:pt>
                <c:pt idx="917">
                  <c:v>798.56431907204831</c:v>
                </c:pt>
                <c:pt idx="918">
                  <c:v>798.26559259829241</c:v>
                </c:pt>
                <c:pt idx="919">
                  <c:v>797.96695579661559</c:v>
                </c:pt>
                <c:pt idx="920">
                  <c:v>797.668408636447</c:v>
                </c:pt>
                <c:pt idx="921">
                  <c:v>797.36995108723102</c:v>
                </c:pt>
                <c:pt idx="922">
                  <c:v>797.07158311843011</c:v>
                </c:pt>
                <c:pt idx="923">
                  <c:v>796.77330469952255</c:v>
                </c:pt>
                <c:pt idx="924">
                  <c:v>796.47511580000526</c:v>
                </c:pt>
                <c:pt idx="925">
                  <c:v>796.17701638939002</c:v>
                </c:pt>
                <c:pt idx="926">
                  <c:v>795.87900643720707</c:v>
                </c:pt>
                <c:pt idx="927">
                  <c:v>795.5810859130022</c:v>
                </c:pt>
                <c:pt idx="928">
                  <c:v>795.28325478633985</c:v>
                </c:pt>
                <c:pt idx="929">
                  <c:v>794.98551302679869</c:v>
                </c:pt>
                <c:pt idx="930">
                  <c:v>794.68786060397701</c:v>
                </c:pt>
                <c:pt idx="931">
                  <c:v>794.39029748748806</c:v>
                </c:pt>
                <c:pt idx="932">
                  <c:v>794.09282364696264</c:v>
                </c:pt>
                <c:pt idx="933">
                  <c:v>793.79543905204787</c:v>
                </c:pt>
                <c:pt idx="934">
                  <c:v>793.49814367240845</c:v>
                </c:pt>
                <c:pt idx="935">
                  <c:v>793.20093747772512</c:v>
                </c:pt>
                <c:pt idx="936">
                  <c:v>792.90382043769569</c:v>
                </c:pt>
                <c:pt idx="937">
                  <c:v>792.60679252203408</c:v>
                </c:pt>
                <c:pt idx="938">
                  <c:v>792.30985370047222</c:v>
                </c:pt>
                <c:pt idx="939">
                  <c:v>792.0130039427579</c:v>
                </c:pt>
                <c:pt idx="940">
                  <c:v>791.71624321865568</c:v>
                </c:pt>
                <c:pt idx="941">
                  <c:v>791.41957149794644</c:v>
                </c:pt>
                <c:pt idx="942">
                  <c:v>791.12298875042893</c:v>
                </c:pt>
                <c:pt idx="943">
                  <c:v>790.82649494591749</c:v>
                </c:pt>
                <c:pt idx="944">
                  <c:v>790.53009005424383</c:v>
                </c:pt>
                <c:pt idx="945">
                  <c:v>790.2337740452549</c:v>
                </c:pt>
                <c:pt idx="946">
                  <c:v>789.93754688881643</c:v>
                </c:pt>
                <c:pt idx="947">
                  <c:v>789.64140855480866</c:v>
                </c:pt>
                <c:pt idx="948">
                  <c:v>789.34535901313075</c:v>
                </c:pt>
                <c:pt idx="949">
                  <c:v>789.04939823369568</c:v>
                </c:pt>
                <c:pt idx="950">
                  <c:v>788.75352618643581</c:v>
                </c:pt>
                <c:pt idx="951">
                  <c:v>788.45774284129755</c:v>
                </c:pt>
                <c:pt idx="952">
                  <c:v>788.16204816824632</c:v>
                </c:pt>
                <c:pt idx="953">
                  <c:v>787.86644213726152</c:v>
                </c:pt>
                <c:pt idx="954">
                  <c:v>787.57092471834187</c:v>
                </c:pt>
                <c:pt idx="955">
                  <c:v>787.27549588149964</c:v>
                </c:pt>
                <c:pt idx="956">
                  <c:v>786.98015559676628</c:v>
                </c:pt>
                <c:pt idx="957">
                  <c:v>786.68490383418782</c:v>
                </c:pt>
                <c:pt idx="958">
                  <c:v>786.38974056382847</c:v>
                </c:pt>
                <c:pt idx="959">
                  <c:v>786.09466575576664</c:v>
                </c:pt>
                <c:pt idx="960">
                  <c:v>785.79967938009975</c:v>
                </c:pt>
                <c:pt idx="961">
                  <c:v>785.50478140693997</c:v>
                </c:pt>
                <c:pt idx="962">
                  <c:v>785.20997180641666</c:v>
                </c:pt>
                <c:pt idx="963">
                  <c:v>784.91525054867463</c:v>
                </c:pt>
                <c:pt idx="964">
                  <c:v>784.62061760387701</c:v>
                </c:pt>
                <c:pt idx="965">
                  <c:v>784.32607294220099</c:v>
                </c:pt>
                <c:pt idx="966">
                  <c:v>784.03161653384245</c:v>
                </c:pt>
                <c:pt idx="967">
                  <c:v>783.73724834901134</c:v>
                </c:pt>
                <c:pt idx="968">
                  <c:v>783.44296835793614</c:v>
                </c:pt>
                <c:pt idx="969">
                  <c:v>783.14877653086012</c:v>
                </c:pt>
                <c:pt idx="970">
                  <c:v>782.85467283804405</c:v>
                </c:pt>
                <c:pt idx="971">
                  <c:v>782.56065724976395</c:v>
                </c:pt>
                <c:pt idx="972">
                  <c:v>782.26672973631332</c:v>
                </c:pt>
                <c:pt idx="973">
                  <c:v>781.97289026800024</c:v>
                </c:pt>
                <c:pt idx="974">
                  <c:v>781.6791388151513</c:v>
                </c:pt>
                <c:pt idx="975">
                  <c:v>781.38547534810755</c:v>
                </c:pt>
                <c:pt idx="976">
                  <c:v>781.09189983722786</c:v>
                </c:pt>
                <c:pt idx="977">
                  <c:v>780.7984122528851</c:v>
                </c:pt>
                <c:pt idx="978">
                  <c:v>780.50501256547091</c:v>
                </c:pt>
                <c:pt idx="979">
                  <c:v>780.21170074539179</c:v>
                </c:pt>
                <c:pt idx="980">
                  <c:v>779.91847676307123</c:v>
                </c:pt>
                <c:pt idx="981">
                  <c:v>779.62534058894721</c:v>
                </c:pt>
                <c:pt idx="982">
                  <c:v>779.33229219347629</c:v>
                </c:pt>
                <c:pt idx="983">
                  <c:v>779.03933154712956</c:v>
                </c:pt>
                <c:pt idx="984">
                  <c:v>778.74645862039529</c:v>
                </c:pt>
                <c:pt idx="985">
                  <c:v>778.45367338377639</c:v>
                </c:pt>
                <c:pt idx="986">
                  <c:v>778.16097580779433</c:v>
                </c:pt>
                <c:pt idx="987">
                  <c:v>777.86836586298421</c:v>
                </c:pt>
                <c:pt idx="988">
                  <c:v>777.57584351989919</c:v>
                </c:pt>
                <c:pt idx="989">
                  <c:v>777.28340874910725</c:v>
                </c:pt>
                <c:pt idx="990">
                  <c:v>776.9910615211935</c:v>
                </c:pt>
                <c:pt idx="991">
                  <c:v>776.69880180675818</c:v>
                </c:pt>
                <c:pt idx="992">
                  <c:v>776.40662957641871</c:v>
                </c:pt>
                <c:pt idx="993">
                  <c:v>776.11454480080693</c:v>
                </c:pt>
                <c:pt idx="994">
                  <c:v>775.8225474505731</c:v>
                </c:pt>
                <c:pt idx="995">
                  <c:v>775.53063749638068</c:v>
                </c:pt>
                <c:pt idx="996">
                  <c:v>775.23881490891199</c:v>
                </c:pt>
                <c:pt idx="997">
                  <c:v>774.94707965886369</c:v>
                </c:pt>
                <c:pt idx="998">
                  <c:v>774.65543171694867</c:v>
                </c:pt>
                <c:pt idx="999">
                  <c:v>774.36387105389588</c:v>
                </c:pt>
                <c:pt idx="1000">
                  <c:v>774.07239764045119</c:v>
                </c:pt>
                <c:pt idx="1001">
                  <c:v>773.781011447374</c:v>
                </c:pt>
                <c:pt idx="1002">
                  <c:v>773.48971244544327</c:v>
                </c:pt>
                <c:pt idx="1003">
                  <c:v>773.19850060545048</c:v>
                </c:pt>
                <c:pt idx="1004">
                  <c:v>772.90737589820537</c:v>
                </c:pt>
                <c:pt idx="1005">
                  <c:v>772.61633829453194</c:v>
                </c:pt>
                <c:pt idx="1006">
                  <c:v>772.32538776527224</c:v>
                </c:pt>
                <c:pt idx="1007">
                  <c:v>772.03452428128196</c:v>
                </c:pt>
                <c:pt idx="1008">
                  <c:v>771.74374781343386</c:v>
                </c:pt>
                <c:pt idx="1009">
                  <c:v>771.45305833261637</c:v>
                </c:pt>
                <c:pt idx="1010">
                  <c:v>771.16245580973452</c:v>
                </c:pt>
                <c:pt idx="1011">
                  <c:v>770.87194021570724</c:v>
                </c:pt>
                <c:pt idx="1012">
                  <c:v>770.58151152147161</c:v>
                </c:pt>
                <c:pt idx="1013">
                  <c:v>770.29116969797906</c:v>
                </c:pt>
                <c:pt idx="1014">
                  <c:v>770.00091471619749</c:v>
                </c:pt>
                <c:pt idx="1015">
                  <c:v>769.71074654711026</c:v>
                </c:pt>
                <c:pt idx="1016">
                  <c:v>769.42066516171758</c:v>
                </c:pt>
                <c:pt idx="1017">
                  <c:v>769.13067053103305</c:v>
                </c:pt>
                <c:pt idx="1018">
                  <c:v>768.84076262608903</c:v>
                </c:pt>
                <c:pt idx="1019">
                  <c:v>768.55094141793109</c:v>
                </c:pt>
                <c:pt idx="1020">
                  <c:v>768.26120687762295</c:v>
                </c:pt>
                <c:pt idx="1021">
                  <c:v>767.97155897624145</c:v>
                </c:pt>
                <c:pt idx="1022">
                  <c:v>767.68199768488228</c:v>
                </c:pt>
                <c:pt idx="1023">
                  <c:v>767.39252297465305</c:v>
                </c:pt>
                <c:pt idx="1024">
                  <c:v>767.10313481668095</c:v>
                </c:pt>
                <c:pt idx="1025">
                  <c:v>766.81383318210567</c:v>
                </c:pt>
                <c:pt idx="1026">
                  <c:v>766.52461804208542</c:v>
                </c:pt>
                <c:pt idx="1027">
                  <c:v>766.23548936779139</c:v>
                </c:pt>
                <c:pt idx="1028">
                  <c:v>765.94644713041293</c:v>
                </c:pt>
                <c:pt idx="1029">
                  <c:v>765.65749130115262</c:v>
                </c:pt>
                <c:pt idx="1030">
                  <c:v>765.36862185123096</c:v>
                </c:pt>
                <c:pt idx="1031">
                  <c:v>765.07983875188211</c:v>
                </c:pt>
                <c:pt idx="1032">
                  <c:v>764.79114197435808</c:v>
                </c:pt>
                <c:pt idx="1033">
                  <c:v>764.50253148992374</c:v>
                </c:pt>
                <c:pt idx="1034">
                  <c:v>764.21400726986258</c:v>
                </c:pt>
                <c:pt idx="1035">
                  <c:v>763.9255692854706</c:v>
                </c:pt>
                <c:pt idx="1036">
                  <c:v>763.63721750806189</c:v>
                </c:pt>
                <c:pt idx="1037">
                  <c:v>763.34895190896475</c:v>
                </c:pt>
                <c:pt idx="1038">
                  <c:v>763.06077245952417</c:v>
                </c:pt>
                <c:pt idx="1039">
                  <c:v>762.77267913109836</c:v>
                </c:pt>
                <c:pt idx="1040">
                  <c:v>762.48467189506459</c:v>
                </c:pt>
                <c:pt idx="1041">
                  <c:v>762.196750722812</c:v>
                </c:pt>
                <c:pt idx="1042">
                  <c:v>761.90891558574788</c:v>
                </c:pt>
                <c:pt idx="1043">
                  <c:v>761.62116645529386</c:v>
                </c:pt>
                <c:pt idx="1044">
                  <c:v>761.33350330288772</c:v>
                </c:pt>
                <c:pt idx="1045">
                  <c:v>761.04592609998156</c:v>
                </c:pt>
                <c:pt idx="1046">
                  <c:v>760.75843481804429</c:v>
                </c:pt>
                <c:pt idx="1047">
                  <c:v>760.47102942855895</c:v>
                </c:pt>
                <c:pt idx="1048">
                  <c:v>760.18370990302606</c:v>
                </c:pt>
                <c:pt idx="1049">
                  <c:v>759.89647621295876</c:v>
                </c:pt>
                <c:pt idx="1050">
                  <c:v>759.6093283298884</c:v>
                </c:pt>
                <c:pt idx="1051">
                  <c:v>759.3222662253595</c:v>
                </c:pt>
                <c:pt idx="1052">
                  <c:v>759.03528987093387</c:v>
                </c:pt>
                <c:pt idx="1053">
                  <c:v>758.74839923818638</c:v>
                </c:pt>
                <c:pt idx="1054">
                  <c:v>758.46159429871045</c:v>
                </c:pt>
                <c:pt idx="1055">
                  <c:v>758.17487502411154</c:v>
                </c:pt>
                <c:pt idx="1056">
                  <c:v>757.88824138601342</c:v>
                </c:pt>
                <c:pt idx="1057">
                  <c:v>757.60169335605224</c:v>
                </c:pt>
                <c:pt idx="1058">
                  <c:v>757.31523090588291</c:v>
                </c:pt>
                <c:pt idx="1059">
                  <c:v>757.02885400717219</c:v>
                </c:pt>
                <c:pt idx="1060">
                  <c:v>756.74256263160487</c:v>
                </c:pt>
                <c:pt idx="1061">
                  <c:v>756.45635675087919</c:v>
                </c:pt>
                <c:pt idx="1062">
                  <c:v>756.17023633671045</c:v>
                </c:pt>
                <c:pt idx="1063">
                  <c:v>755.88420136082721</c:v>
                </c:pt>
                <c:pt idx="1064">
                  <c:v>755.59825179497466</c:v>
                </c:pt>
                <c:pt idx="1065">
                  <c:v>755.31238761091288</c:v>
                </c:pt>
                <c:pt idx="1066">
                  <c:v>755.02660878041786</c:v>
                </c:pt>
                <c:pt idx="1067">
                  <c:v>754.74091527527901</c:v>
                </c:pt>
                <c:pt idx="1068">
                  <c:v>754.45530706730347</c:v>
                </c:pt>
                <c:pt idx="1069">
                  <c:v>754.16978412831099</c:v>
                </c:pt>
                <c:pt idx="1070">
                  <c:v>753.88434643013909</c:v>
                </c:pt>
                <c:pt idx="1071">
                  <c:v>753.59899394463787</c:v>
                </c:pt>
                <c:pt idx="1072">
                  <c:v>753.31372664367541</c:v>
                </c:pt>
                <c:pt idx="1073">
                  <c:v>753.02854449913218</c:v>
                </c:pt>
                <c:pt idx="1074">
                  <c:v>752.74344748290605</c:v>
                </c:pt>
                <c:pt idx="1075">
                  <c:v>752.45843556690818</c:v>
                </c:pt>
                <c:pt idx="1076">
                  <c:v>752.17350872306724</c:v>
                </c:pt>
                <c:pt idx="1077">
                  <c:v>751.88866692332419</c:v>
                </c:pt>
                <c:pt idx="1078">
                  <c:v>751.60391013963738</c:v>
                </c:pt>
                <c:pt idx="1079">
                  <c:v>751.3192383439789</c:v>
                </c:pt>
                <c:pt idx="1080">
                  <c:v>751.03465150833699</c:v>
                </c:pt>
                <c:pt idx="1081">
                  <c:v>750.75014960471401</c:v>
                </c:pt>
                <c:pt idx="1082">
                  <c:v>750.46573260512764</c:v>
                </c:pt>
                <c:pt idx="1083">
                  <c:v>750.18140048161081</c:v>
                </c:pt>
                <c:pt idx="1084">
                  <c:v>749.89715320621258</c:v>
                </c:pt>
                <c:pt idx="1085">
                  <c:v>749.61299075099453</c:v>
                </c:pt>
                <c:pt idx="1086">
                  <c:v>749.32891308803539</c:v>
                </c:pt>
                <c:pt idx="1087">
                  <c:v>749.04492018942778</c:v>
                </c:pt>
                <c:pt idx="1088">
                  <c:v>748.76101202728057</c:v>
                </c:pt>
                <c:pt idx="1089">
                  <c:v>748.47718857371592</c:v>
                </c:pt>
                <c:pt idx="1090">
                  <c:v>748.1934498008726</c:v>
                </c:pt>
                <c:pt idx="1091">
                  <c:v>747.90979568090336</c:v>
                </c:pt>
                <c:pt idx="1092">
                  <c:v>747.62622618597629</c:v>
                </c:pt>
                <c:pt idx="1093">
                  <c:v>747.34274128827383</c:v>
                </c:pt>
                <c:pt idx="1094">
                  <c:v>747.05934095999498</c:v>
                </c:pt>
                <c:pt idx="1095">
                  <c:v>746.77602517335129</c:v>
                </c:pt>
                <c:pt idx="1096">
                  <c:v>746.49279390057177</c:v>
                </c:pt>
                <c:pt idx="1097">
                  <c:v>746.20964711389774</c:v>
                </c:pt>
                <c:pt idx="1098">
                  <c:v>745.92658478558826</c:v>
                </c:pt>
                <c:pt idx="1099">
                  <c:v>745.64360688791453</c:v>
                </c:pt>
                <c:pt idx="1100">
                  <c:v>745.36071339316447</c:v>
                </c:pt>
                <c:pt idx="1101">
                  <c:v>745.07790427364023</c:v>
                </c:pt>
                <c:pt idx="1102">
                  <c:v>744.79517950165928</c:v>
                </c:pt>
                <c:pt idx="1103">
                  <c:v>744.51253904955286</c:v>
                </c:pt>
                <c:pt idx="1104">
                  <c:v>744.22998288966835</c:v>
                </c:pt>
                <c:pt idx="1105">
                  <c:v>743.94751099436655</c:v>
                </c:pt>
                <c:pt idx="1106">
                  <c:v>743.66512333602486</c:v>
                </c:pt>
                <c:pt idx="1107">
                  <c:v>743.38281988703397</c:v>
                </c:pt>
                <c:pt idx="1108">
                  <c:v>743.10060061980005</c:v>
                </c:pt>
                <c:pt idx="1109">
                  <c:v>742.81846550674334</c:v>
                </c:pt>
                <c:pt idx="1110">
                  <c:v>742.53641452030104</c:v>
                </c:pt>
                <c:pt idx="1111">
                  <c:v>742.25444763292126</c:v>
                </c:pt>
                <c:pt idx="1112">
                  <c:v>741.97256481707109</c:v>
                </c:pt>
                <c:pt idx="1113">
                  <c:v>741.69076604522888</c:v>
                </c:pt>
                <c:pt idx="1114">
                  <c:v>741.4090512898905</c:v>
                </c:pt>
                <c:pt idx="1115">
                  <c:v>741.12742052356407</c:v>
                </c:pt>
                <c:pt idx="1116">
                  <c:v>740.84587371877456</c:v>
                </c:pt>
                <c:pt idx="1117">
                  <c:v>740.56441084806011</c:v>
                </c:pt>
                <c:pt idx="1118">
                  <c:v>740.28303188397467</c:v>
                </c:pt>
                <c:pt idx="1119">
                  <c:v>740.00173679908539</c:v>
                </c:pt>
                <c:pt idx="1120">
                  <c:v>739.72052556597635</c:v>
                </c:pt>
                <c:pt idx="1121">
                  <c:v>739.43939815724389</c:v>
                </c:pt>
                <c:pt idx="1122">
                  <c:v>739.1583545455004</c:v>
                </c:pt>
                <c:pt idx="1123">
                  <c:v>738.87739470337272</c:v>
                </c:pt>
                <c:pt idx="1124">
                  <c:v>738.59651860350255</c:v>
                </c:pt>
                <c:pt idx="1125">
                  <c:v>738.31572621854514</c:v>
                </c:pt>
                <c:pt idx="1126">
                  <c:v>738.03501752117165</c:v>
                </c:pt>
                <c:pt idx="1127">
                  <c:v>737.75439248406644</c:v>
                </c:pt>
                <c:pt idx="1128">
                  <c:v>737.47385107993057</c:v>
                </c:pt>
                <c:pt idx="1129">
                  <c:v>737.19339328147714</c:v>
                </c:pt>
                <c:pt idx="1130">
                  <c:v>736.91301906143622</c:v>
                </c:pt>
                <c:pt idx="1131">
                  <c:v>736.63272839254967</c:v>
                </c:pt>
                <c:pt idx="1132">
                  <c:v>736.35252124757733</c:v>
                </c:pt>
                <c:pt idx="1133">
                  <c:v>736.07239759929018</c:v>
                </c:pt>
                <c:pt idx="1134">
                  <c:v>735.79235742047706</c:v>
                </c:pt>
                <c:pt idx="1135">
                  <c:v>735.51240068393781</c:v>
                </c:pt>
                <c:pt idx="1136">
                  <c:v>735.23252736248935</c:v>
                </c:pt>
                <c:pt idx="1137">
                  <c:v>734.95273742896165</c:v>
                </c:pt>
                <c:pt idx="1138">
                  <c:v>734.67303085620085</c:v>
                </c:pt>
                <c:pt idx="1139">
                  <c:v>734.39340761706603</c:v>
                </c:pt>
                <c:pt idx="1140">
                  <c:v>734.11386768443094</c:v>
                </c:pt>
                <c:pt idx="1141">
                  <c:v>733.834411031184</c:v>
                </c:pt>
                <c:pt idx="1142">
                  <c:v>733.55503763022887</c:v>
                </c:pt>
                <c:pt idx="1143">
                  <c:v>733.2757474544818</c:v>
                </c:pt>
                <c:pt idx="1144">
                  <c:v>732.99654047687545</c:v>
                </c:pt>
                <c:pt idx="1145">
                  <c:v>732.71741667035542</c:v>
                </c:pt>
                <c:pt idx="1146">
                  <c:v>732.43837600788311</c:v>
                </c:pt>
                <c:pt idx="1147">
                  <c:v>732.15941846243243</c:v>
                </c:pt>
                <c:pt idx="1148">
                  <c:v>731.88054400699343</c:v>
                </c:pt>
                <c:pt idx="1149">
                  <c:v>731.60175261456959</c:v>
                </c:pt>
                <c:pt idx="1150">
                  <c:v>731.32304425817995</c:v>
                </c:pt>
                <c:pt idx="1151">
                  <c:v>731.04441891085514</c:v>
                </c:pt>
                <c:pt idx="1152">
                  <c:v>730.76587654564332</c:v>
                </c:pt>
                <c:pt idx="1153">
                  <c:v>730.48741713560526</c:v>
                </c:pt>
                <c:pt idx="1154">
                  <c:v>730.20904065381626</c:v>
                </c:pt>
                <c:pt idx="1155">
                  <c:v>729.93074707336586</c:v>
                </c:pt>
                <c:pt idx="1156">
                  <c:v>729.65253636735906</c:v>
                </c:pt>
                <c:pt idx="1157">
                  <c:v>729.37440850891358</c:v>
                </c:pt>
                <c:pt idx="1158">
                  <c:v>729.09636347116179</c:v>
                </c:pt>
                <c:pt idx="1159">
                  <c:v>728.81840122725066</c:v>
                </c:pt>
                <c:pt idx="1160">
                  <c:v>728.54052175034212</c:v>
                </c:pt>
                <c:pt idx="1161">
                  <c:v>728.26272501361086</c:v>
                </c:pt>
                <c:pt idx="1162">
                  <c:v>727.98501099024656</c:v>
                </c:pt>
                <c:pt idx="1163">
                  <c:v>727.70737965345324</c:v>
                </c:pt>
                <c:pt idx="1164">
                  <c:v>727.42983097644958</c:v>
                </c:pt>
                <c:pt idx="1165">
                  <c:v>727.15236493246698</c:v>
                </c:pt>
                <c:pt idx="1166">
                  <c:v>726.87498149475232</c:v>
                </c:pt>
                <c:pt idx="1167">
                  <c:v>726.59768063656611</c:v>
                </c:pt>
                <c:pt idx="1168">
                  <c:v>726.3204623311841</c:v>
                </c:pt>
                <c:pt idx="1169">
                  <c:v>726.04332655189421</c:v>
                </c:pt>
                <c:pt idx="1170">
                  <c:v>725.76627327200049</c:v>
                </c:pt>
                <c:pt idx="1171">
                  <c:v>725.48930246481996</c:v>
                </c:pt>
                <c:pt idx="1172">
                  <c:v>725.21241410368395</c:v>
                </c:pt>
                <c:pt idx="1173">
                  <c:v>724.93560816193826</c:v>
                </c:pt>
                <c:pt idx="1174">
                  <c:v>724.65888461294344</c:v>
                </c:pt>
                <c:pt idx="1175">
                  <c:v>724.38224343007209</c:v>
                </c:pt>
                <c:pt idx="1176">
                  <c:v>724.10568458671298</c:v>
                </c:pt>
                <c:pt idx="1177">
                  <c:v>723.8292080562677</c:v>
                </c:pt>
                <c:pt idx="1178">
                  <c:v>723.55281381215286</c:v>
                </c:pt>
                <c:pt idx="1179">
                  <c:v>723.27650182779882</c:v>
                </c:pt>
                <c:pt idx="1180">
                  <c:v>723.00027207664925</c:v>
                </c:pt>
                <c:pt idx="1181">
                  <c:v>722.7241245321627</c:v>
                </c:pt>
                <c:pt idx="1182">
                  <c:v>722.44805916781195</c:v>
                </c:pt>
                <c:pt idx="1183">
                  <c:v>722.17207595708294</c:v>
                </c:pt>
                <c:pt idx="1184">
                  <c:v>721.89617487347641</c:v>
                </c:pt>
                <c:pt idx="1185">
                  <c:v>721.62035589050618</c:v>
                </c:pt>
                <c:pt idx="1186">
                  <c:v>721.34461898170196</c:v>
                </c:pt>
                <c:pt idx="1187">
                  <c:v>721.06896412060519</c:v>
                </c:pt>
                <c:pt idx="1188">
                  <c:v>720.79339128077231</c:v>
                </c:pt>
                <c:pt idx="1189">
                  <c:v>720.51790043577398</c:v>
                </c:pt>
                <c:pt idx="1190">
                  <c:v>720.24249155919472</c:v>
                </c:pt>
                <c:pt idx="1191">
                  <c:v>719.96716462463246</c:v>
                </c:pt>
                <c:pt idx="1192">
                  <c:v>719.6919196056997</c:v>
                </c:pt>
                <c:pt idx="1193">
                  <c:v>719.41675647602244</c:v>
                </c:pt>
                <c:pt idx="1194">
                  <c:v>719.14167520924127</c:v>
                </c:pt>
                <c:pt idx="1195">
                  <c:v>718.86667577900948</c:v>
                </c:pt>
                <c:pt idx="1196">
                  <c:v>718.59175815899596</c:v>
                </c:pt>
                <c:pt idx="1197">
                  <c:v>718.31692232288162</c:v>
                </c:pt>
                <c:pt idx="1198">
                  <c:v>718.04216824436253</c:v>
                </c:pt>
                <c:pt idx="1199">
                  <c:v>717.76749589714802</c:v>
                </c:pt>
                <c:pt idx="1200">
                  <c:v>717.49290525496247</c:v>
                </c:pt>
                <c:pt idx="1201">
                  <c:v>717.21839629154204</c:v>
                </c:pt>
                <c:pt idx="1202">
                  <c:v>716.94396898063872</c:v>
                </c:pt>
                <c:pt idx="1203">
                  <c:v>716.66962329601665</c:v>
                </c:pt>
                <c:pt idx="1204">
                  <c:v>716.39535921145568</c:v>
                </c:pt>
                <c:pt idx="1205">
                  <c:v>716.12117670074781</c:v>
                </c:pt>
                <c:pt idx="1206">
                  <c:v>715.84707573769947</c:v>
                </c:pt>
                <c:pt idx="1207">
                  <c:v>715.57305629613086</c:v>
                </c:pt>
                <c:pt idx="1208">
                  <c:v>715.29911834987649</c:v>
                </c:pt>
                <c:pt idx="1209">
                  <c:v>715.02526187278363</c:v>
                </c:pt>
                <c:pt idx="1210">
                  <c:v>714.75148683871407</c:v>
                </c:pt>
                <c:pt idx="1211">
                  <c:v>714.47779322154327</c:v>
                </c:pt>
                <c:pt idx="1212">
                  <c:v>714.20418099516007</c:v>
                </c:pt>
                <c:pt idx="1213">
                  <c:v>713.93065013346734</c:v>
                </c:pt>
                <c:pt idx="1214">
                  <c:v>713.65720061038178</c:v>
                </c:pt>
                <c:pt idx="1215">
                  <c:v>713.38383239983352</c:v>
                </c:pt>
                <c:pt idx="1216">
                  <c:v>713.1105454757668</c:v>
                </c:pt>
                <c:pt idx="1217">
                  <c:v>712.83733981213845</c:v>
                </c:pt>
                <c:pt idx="1218">
                  <c:v>712.56421538292147</c:v>
                </c:pt>
                <c:pt idx="1219">
                  <c:v>712.29117216209943</c:v>
                </c:pt>
                <c:pt idx="1220">
                  <c:v>712.01821012367168</c:v>
                </c:pt>
                <c:pt idx="1221">
                  <c:v>711.74532924165021</c:v>
                </c:pt>
                <c:pt idx="1222">
                  <c:v>711.47252949006179</c:v>
                </c:pt>
                <c:pt idx="1223">
                  <c:v>711.19981084294545</c:v>
                </c:pt>
                <c:pt idx="1224">
                  <c:v>710.92717327435514</c:v>
                </c:pt>
                <c:pt idx="1225">
                  <c:v>710.65461675835695</c:v>
                </c:pt>
                <c:pt idx="1226">
                  <c:v>710.3821412690321</c:v>
                </c:pt>
                <c:pt idx="1227">
                  <c:v>710.10974678047444</c:v>
                </c:pt>
                <c:pt idx="1228">
                  <c:v>709.83743326679212</c:v>
                </c:pt>
                <c:pt idx="1229">
                  <c:v>709.56520070210615</c:v>
                </c:pt>
                <c:pt idx="1230">
                  <c:v>709.29304906055143</c:v>
                </c:pt>
                <c:pt idx="1231">
                  <c:v>709.02097831627657</c:v>
                </c:pt>
                <c:pt idx="1232">
                  <c:v>708.74898844344398</c:v>
                </c:pt>
                <c:pt idx="1233">
                  <c:v>708.47707941622878</c:v>
                </c:pt>
                <c:pt idx="1234">
                  <c:v>708.20525120882007</c:v>
                </c:pt>
                <c:pt idx="1235">
                  <c:v>707.93350379542107</c:v>
                </c:pt>
                <c:pt idx="1236">
                  <c:v>707.66183715024749</c:v>
                </c:pt>
                <c:pt idx="1237">
                  <c:v>707.39025124752902</c:v>
                </c:pt>
                <c:pt idx="1238">
                  <c:v>707.11874606150923</c:v>
                </c:pt>
                <c:pt idx="1239">
                  <c:v>706.84732156644441</c:v>
                </c:pt>
                <c:pt idx="1240">
                  <c:v>706.5759777366053</c:v>
                </c:pt>
                <c:pt idx="1241">
                  <c:v>706.30471454627514</c:v>
                </c:pt>
                <c:pt idx="1242">
                  <c:v>706.03353196975092</c:v>
                </c:pt>
                <c:pt idx="1243">
                  <c:v>705.76242998134364</c:v>
                </c:pt>
                <c:pt idx="1244">
                  <c:v>705.49140855537712</c:v>
                </c:pt>
                <c:pt idx="1245">
                  <c:v>705.22046766618905</c:v>
                </c:pt>
                <c:pt idx="1246">
                  <c:v>704.94960728812964</c:v>
                </c:pt>
                <c:pt idx="1247">
                  <c:v>704.67882739556376</c:v>
                </c:pt>
                <c:pt idx="1248">
                  <c:v>704.40812796286923</c:v>
                </c:pt>
                <c:pt idx="1249">
                  <c:v>704.13750896443685</c:v>
                </c:pt>
                <c:pt idx="1250">
                  <c:v>703.86697037467093</c:v>
                </c:pt>
                <c:pt idx="1251">
                  <c:v>703.59651216799</c:v>
                </c:pt>
                <c:pt idx="1252">
                  <c:v>703.32613431882476</c:v>
                </c:pt>
                <c:pt idx="1253">
                  <c:v>703.05583680161988</c:v>
                </c:pt>
                <c:pt idx="1254">
                  <c:v>702.78561959083402</c:v>
                </c:pt>
                <c:pt idx="1255">
                  <c:v>702.51548266093721</c:v>
                </c:pt>
                <c:pt idx="1256">
                  <c:v>702.24542598641517</c:v>
                </c:pt>
                <c:pt idx="1257">
                  <c:v>701.97544954176544</c:v>
                </c:pt>
                <c:pt idx="1258">
                  <c:v>701.70555330149955</c:v>
                </c:pt>
                <c:pt idx="1259">
                  <c:v>701.43573724014163</c:v>
                </c:pt>
                <c:pt idx="1260">
                  <c:v>701.16600133222983</c:v>
                </c:pt>
                <c:pt idx="1261">
                  <c:v>700.89634555231555</c:v>
                </c:pt>
                <c:pt idx="1262">
                  <c:v>700.62676987496286</c:v>
                </c:pt>
                <c:pt idx="1263">
                  <c:v>700.35727427474944</c:v>
                </c:pt>
                <c:pt idx="1264">
                  <c:v>700.08785872626686</c:v>
                </c:pt>
                <c:pt idx="1265">
                  <c:v>699.81852320411883</c:v>
                </c:pt>
                <c:pt idx="1266">
                  <c:v>699.54926768292285</c:v>
                </c:pt>
                <c:pt idx="1267">
                  <c:v>699.28009213730979</c:v>
                </c:pt>
                <c:pt idx="1268">
                  <c:v>699.01099654192353</c:v>
                </c:pt>
                <c:pt idx="1269">
                  <c:v>698.74198087142111</c:v>
                </c:pt>
                <c:pt idx="1270">
                  <c:v>698.4730451004732</c:v>
                </c:pt>
                <c:pt idx="1271">
                  <c:v>698.20418920376289</c:v>
                </c:pt>
                <c:pt idx="1272">
                  <c:v>697.93541315598725</c:v>
                </c:pt>
                <c:pt idx="1273">
                  <c:v>697.66671693185594</c:v>
                </c:pt>
                <c:pt idx="1274">
                  <c:v>697.39810050609219</c:v>
                </c:pt>
                <c:pt idx="1275">
                  <c:v>697.12956385343216</c:v>
                </c:pt>
                <c:pt idx="1276">
                  <c:v>696.86110694862543</c:v>
                </c:pt>
                <c:pt idx="1277">
                  <c:v>696.5927297664341</c:v>
                </c:pt>
                <c:pt idx="1278">
                  <c:v>696.32443228163424</c:v>
                </c:pt>
                <c:pt idx="1279">
                  <c:v>696.05621446901466</c:v>
                </c:pt>
                <c:pt idx="1280">
                  <c:v>695.78807630337678</c:v>
                </c:pt>
                <c:pt idx="1281">
                  <c:v>695.5200177595359</c:v>
                </c:pt>
                <c:pt idx="1282">
                  <c:v>695.25203881232017</c:v>
                </c:pt>
                <c:pt idx="1283">
                  <c:v>694.98413943657067</c:v>
                </c:pt>
                <c:pt idx="1284">
                  <c:v>694.71631960714183</c:v>
                </c:pt>
                <c:pt idx="1285">
                  <c:v>694.44857929890054</c:v>
                </c:pt>
                <c:pt idx="1286">
                  <c:v>694.18091848672759</c:v>
                </c:pt>
                <c:pt idx="1287">
                  <c:v>693.91333714551661</c:v>
                </c:pt>
                <c:pt idx="1288">
                  <c:v>693.64583525017315</c:v>
                </c:pt>
                <c:pt idx="1289">
                  <c:v>693.37841277561779</c:v>
                </c:pt>
                <c:pt idx="1290">
                  <c:v>693.11106969678247</c:v>
                </c:pt>
                <c:pt idx="1291">
                  <c:v>692.84380598861298</c:v>
                </c:pt>
                <c:pt idx="1292">
                  <c:v>692.57662162606755</c:v>
                </c:pt>
                <c:pt idx="1293">
                  <c:v>692.309516584118</c:v>
                </c:pt>
                <c:pt idx="1294">
                  <c:v>692.0424908377488</c:v>
                </c:pt>
                <c:pt idx="1295">
                  <c:v>691.77554436195771</c:v>
                </c:pt>
                <c:pt idx="1296">
                  <c:v>691.50867713175444</c:v>
                </c:pt>
                <c:pt idx="1297">
                  <c:v>691.2418891221638</c:v>
                </c:pt>
                <c:pt idx="1298">
                  <c:v>690.9751803082205</c:v>
                </c:pt>
                <c:pt idx="1299">
                  <c:v>690.70855066497484</c:v>
                </c:pt>
                <c:pt idx="1300">
                  <c:v>690.44200016748914</c:v>
                </c:pt>
                <c:pt idx="1301">
                  <c:v>690.17552879083837</c:v>
                </c:pt>
                <c:pt idx="1302">
                  <c:v>689.90913651011056</c:v>
                </c:pt>
                <c:pt idx="1303">
                  <c:v>689.64282330040726</c:v>
                </c:pt>
                <c:pt idx="1304">
                  <c:v>689.37658913684163</c:v>
                </c:pt>
                <c:pt idx="1305">
                  <c:v>689.11043399454093</c:v>
                </c:pt>
                <c:pt idx="1306">
                  <c:v>688.84435784864456</c:v>
                </c:pt>
                <c:pt idx="1307">
                  <c:v>688.57836067430549</c:v>
                </c:pt>
                <c:pt idx="1308">
                  <c:v>688.31244244668892</c:v>
                </c:pt>
                <c:pt idx="1309">
                  <c:v>688.04660314097316</c:v>
                </c:pt>
                <c:pt idx="1310">
                  <c:v>687.78084273234924</c:v>
                </c:pt>
                <c:pt idx="1311">
                  <c:v>687.51516119602093</c:v>
                </c:pt>
                <c:pt idx="1312">
                  <c:v>687.24955850720562</c:v>
                </c:pt>
                <c:pt idx="1313">
                  <c:v>686.9840346411321</c:v>
                </c:pt>
                <c:pt idx="1314">
                  <c:v>686.71858957304335</c:v>
                </c:pt>
                <c:pt idx="1315">
                  <c:v>686.45322327819486</c:v>
                </c:pt>
                <c:pt idx="1316">
                  <c:v>686.18793573185349</c:v>
                </c:pt>
                <c:pt idx="1317">
                  <c:v>685.92272690930088</c:v>
                </c:pt>
                <c:pt idx="1318">
                  <c:v>685.65759678583072</c:v>
                </c:pt>
                <c:pt idx="1319">
                  <c:v>685.39254533674921</c:v>
                </c:pt>
                <c:pt idx="1320">
                  <c:v>685.12757253737482</c:v>
                </c:pt>
                <c:pt idx="1321">
                  <c:v>684.86267836304</c:v>
                </c:pt>
                <c:pt idx="1322">
                  <c:v>684.59786278908928</c:v>
                </c:pt>
                <c:pt idx="1323">
                  <c:v>684.33312579087976</c:v>
                </c:pt>
                <c:pt idx="1324">
                  <c:v>684.06846734378132</c:v>
                </c:pt>
                <c:pt idx="1325">
                  <c:v>683.80388742317712</c:v>
                </c:pt>
                <c:pt idx="1326">
                  <c:v>683.53938600446247</c:v>
                </c:pt>
                <c:pt idx="1327">
                  <c:v>683.27496306304522</c:v>
                </c:pt>
                <c:pt idx="1328">
                  <c:v>683.01061857434661</c:v>
                </c:pt>
                <c:pt idx="1329">
                  <c:v>682.74635251379971</c:v>
                </c:pt>
                <c:pt idx="1330">
                  <c:v>682.48216485685123</c:v>
                </c:pt>
                <c:pt idx="1331">
                  <c:v>682.21805557895925</c:v>
                </c:pt>
                <c:pt idx="1332">
                  <c:v>681.95402465559584</c:v>
                </c:pt>
                <c:pt idx="1333">
                  <c:v>681.69007206224512</c:v>
                </c:pt>
                <c:pt idx="1334">
                  <c:v>681.42619777440325</c:v>
                </c:pt>
                <c:pt idx="1335">
                  <c:v>681.16240176758026</c:v>
                </c:pt>
                <c:pt idx="1336">
                  <c:v>680.89868401729814</c:v>
                </c:pt>
                <c:pt idx="1337">
                  <c:v>680.63504449909124</c:v>
                </c:pt>
                <c:pt idx="1338">
                  <c:v>680.37148318850643</c:v>
                </c:pt>
                <c:pt idx="1339">
                  <c:v>680.10800006110412</c:v>
                </c:pt>
                <c:pt idx="1340">
                  <c:v>679.84459509245653</c:v>
                </c:pt>
                <c:pt idx="1341">
                  <c:v>679.58126825814861</c:v>
                </c:pt>
                <c:pt idx="1342">
                  <c:v>679.3180195337776</c:v>
                </c:pt>
                <c:pt idx="1343">
                  <c:v>679.05484889495392</c:v>
                </c:pt>
                <c:pt idx="1344">
                  <c:v>678.79175631730004</c:v>
                </c:pt>
                <c:pt idx="1345">
                  <c:v>678.5287417764514</c:v>
                </c:pt>
                <c:pt idx="1346">
                  <c:v>678.26580524805524</c:v>
                </c:pt>
                <c:pt idx="1347">
                  <c:v>678.00294670777214</c:v>
                </c:pt>
                <c:pt idx="1348">
                  <c:v>677.7401661312748</c:v>
                </c:pt>
                <c:pt idx="1349">
                  <c:v>677.47746349424835</c:v>
                </c:pt>
                <c:pt idx="1350">
                  <c:v>677.21483877239052</c:v>
                </c:pt>
                <c:pt idx="1351">
                  <c:v>676.95229194141177</c:v>
                </c:pt>
                <c:pt idx="1352">
                  <c:v>676.68982297703428</c:v>
                </c:pt>
                <c:pt idx="1353">
                  <c:v>676.42743185499364</c:v>
                </c:pt>
                <c:pt idx="1354">
                  <c:v>676.16511855103749</c:v>
                </c:pt>
                <c:pt idx="1355">
                  <c:v>675.90288304092621</c:v>
                </c:pt>
                <c:pt idx="1356">
                  <c:v>675.64072530043143</c:v>
                </c:pt>
                <c:pt idx="1357">
                  <c:v>675.37864530533886</c:v>
                </c:pt>
                <c:pt idx="1358">
                  <c:v>675.11664303144573</c:v>
                </c:pt>
                <c:pt idx="1359">
                  <c:v>674.85471845456232</c:v>
                </c:pt>
                <c:pt idx="1360">
                  <c:v>674.59287155050959</c:v>
                </c:pt>
                <c:pt idx="1361">
                  <c:v>674.33110229512351</c:v>
                </c:pt>
                <c:pt idx="1362">
                  <c:v>674.06941066425065</c:v>
                </c:pt>
                <c:pt idx="1363">
                  <c:v>673.80779663375051</c:v>
                </c:pt>
                <c:pt idx="1364">
                  <c:v>673.54626017949431</c:v>
                </c:pt>
                <c:pt idx="1365">
                  <c:v>673.28480127736714</c:v>
                </c:pt>
                <c:pt idx="1366">
                  <c:v>673.02341990326488</c:v>
                </c:pt>
                <c:pt idx="1367">
                  <c:v>672.76211603309673</c:v>
                </c:pt>
                <c:pt idx="1368">
                  <c:v>672.50088964278382</c:v>
                </c:pt>
                <c:pt idx="1369">
                  <c:v>672.23974070825977</c:v>
                </c:pt>
                <c:pt idx="1370">
                  <c:v>671.97866920547017</c:v>
                </c:pt>
                <c:pt idx="1371">
                  <c:v>671.71767511037376</c:v>
                </c:pt>
                <c:pt idx="1372">
                  <c:v>671.45675839894056</c:v>
                </c:pt>
                <c:pt idx="1373">
                  <c:v>671.19591904715412</c:v>
                </c:pt>
                <c:pt idx="1374">
                  <c:v>670.9351570310082</c:v>
                </c:pt>
                <c:pt idx="1375">
                  <c:v>670.67447232651159</c:v>
                </c:pt>
                <c:pt idx="1376">
                  <c:v>670.41386490968318</c:v>
                </c:pt>
                <c:pt idx="1377">
                  <c:v>670.15333475655586</c:v>
                </c:pt>
                <c:pt idx="1378">
                  <c:v>669.89288184317218</c:v>
                </c:pt>
                <c:pt idx="1379">
                  <c:v>669.63250614559013</c:v>
                </c:pt>
                <c:pt idx="1380">
                  <c:v>669.37220763987784</c:v>
                </c:pt>
                <c:pt idx="1381">
                  <c:v>669.11198630211641</c:v>
                </c:pt>
                <c:pt idx="1382">
                  <c:v>668.85184210839839</c:v>
                </c:pt>
                <c:pt idx="1383">
                  <c:v>668.59177503482999</c:v>
                </c:pt>
                <c:pt idx="1384">
                  <c:v>668.33178505752835</c:v>
                </c:pt>
                <c:pt idx="1385">
                  <c:v>668.07187215262365</c:v>
                </c:pt>
                <c:pt idx="1386">
                  <c:v>667.81203629625713</c:v>
                </c:pt>
                <c:pt idx="1387">
                  <c:v>667.55227746458399</c:v>
                </c:pt>
                <c:pt idx="1388">
                  <c:v>667.29259563376957</c:v>
                </c:pt>
                <c:pt idx="1389">
                  <c:v>667.03299077999304</c:v>
                </c:pt>
                <c:pt idx="1390">
                  <c:v>666.77346287944476</c:v>
                </c:pt>
                <c:pt idx="1391">
                  <c:v>666.51401190832826</c:v>
                </c:pt>
                <c:pt idx="1392">
                  <c:v>666.25463784285728</c:v>
                </c:pt>
                <c:pt idx="1393">
                  <c:v>665.99534065926002</c:v>
                </c:pt>
                <c:pt idx="1394">
                  <c:v>665.73612033377538</c:v>
                </c:pt>
                <c:pt idx="1395">
                  <c:v>665.47697684265472</c:v>
                </c:pt>
                <c:pt idx="1396">
                  <c:v>665.21791016216127</c:v>
                </c:pt>
                <c:pt idx="1397">
                  <c:v>664.95892026857075</c:v>
                </c:pt>
                <c:pt idx="1398">
                  <c:v>664.70000713817103</c:v>
                </c:pt>
                <c:pt idx="1399">
                  <c:v>664.44117074726216</c:v>
                </c:pt>
                <c:pt idx="1400">
                  <c:v>664.18241107215488</c:v>
                </c:pt>
                <c:pt idx="1401">
                  <c:v>663.92372808917401</c:v>
                </c:pt>
                <c:pt idx="1402">
                  <c:v>663.6651217746554</c:v>
                </c:pt>
                <c:pt idx="1403">
                  <c:v>663.40659210494687</c:v>
                </c:pt>
                <c:pt idx="1404">
                  <c:v>663.14813905640881</c:v>
                </c:pt>
                <c:pt idx="1405">
                  <c:v>662.8897626054129</c:v>
                </c:pt>
                <c:pt idx="1406">
                  <c:v>662.63146272834331</c:v>
                </c:pt>
                <c:pt idx="1407">
                  <c:v>662.37323940159672</c:v>
                </c:pt>
                <c:pt idx="1408">
                  <c:v>662.11509260158039</c:v>
                </c:pt>
                <c:pt idx="1409">
                  <c:v>661.85702230471566</c:v>
                </c:pt>
                <c:pt idx="1410">
                  <c:v>661.59902848743354</c:v>
                </c:pt>
                <c:pt idx="1411">
                  <c:v>661.34111112617882</c:v>
                </c:pt>
                <c:pt idx="1412">
                  <c:v>661.08327019740773</c:v>
                </c:pt>
                <c:pt idx="1413">
                  <c:v>660.82550567758824</c:v>
                </c:pt>
                <c:pt idx="1414">
                  <c:v>660.56781754320025</c:v>
                </c:pt>
                <c:pt idx="1415">
                  <c:v>660.31020577073605</c:v>
                </c:pt>
                <c:pt idx="1416">
                  <c:v>660.05267033669975</c:v>
                </c:pt>
                <c:pt idx="1417">
                  <c:v>659.79521121760661</c:v>
                </c:pt>
                <c:pt idx="1418">
                  <c:v>659.53782838998472</c:v>
                </c:pt>
                <c:pt idx="1419">
                  <c:v>659.28052183037448</c:v>
                </c:pt>
                <c:pt idx="1420">
                  <c:v>659.02329151532695</c:v>
                </c:pt>
                <c:pt idx="1421">
                  <c:v>658.76613742140637</c:v>
                </c:pt>
                <c:pt idx="1422">
                  <c:v>658.50905952518701</c:v>
                </c:pt>
                <c:pt idx="1423">
                  <c:v>658.25205780325723</c:v>
                </c:pt>
                <c:pt idx="1424">
                  <c:v>657.99513223221618</c:v>
                </c:pt>
                <c:pt idx="1425">
                  <c:v>657.73828278867541</c:v>
                </c:pt>
                <c:pt idx="1426">
                  <c:v>657.48150944925681</c:v>
                </c:pt>
                <c:pt idx="1427">
                  <c:v>657.22481219059614</c:v>
                </c:pt>
                <c:pt idx="1428">
                  <c:v>656.96819098934009</c:v>
                </c:pt>
                <c:pt idx="1429">
                  <c:v>656.71164582214681</c:v>
                </c:pt>
                <c:pt idx="1430">
                  <c:v>656.45517666568708</c:v>
                </c:pt>
                <c:pt idx="1431">
                  <c:v>656.19878349664293</c:v>
                </c:pt>
                <c:pt idx="1432">
                  <c:v>655.94246629170834</c:v>
                </c:pt>
                <c:pt idx="1433">
                  <c:v>655.68622502758967</c:v>
                </c:pt>
                <c:pt idx="1434">
                  <c:v>655.43005968100408</c:v>
                </c:pt>
                <c:pt idx="1435">
                  <c:v>655.1739702286809</c:v>
                </c:pt>
                <c:pt idx="1436">
                  <c:v>654.91795664736196</c:v>
                </c:pt>
                <c:pt idx="1437">
                  <c:v>654.6620189137999</c:v>
                </c:pt>
                <c:pt idx="1438">
                  <c:v>654.40615700476019</c:v>
                </c:pt>
                <c:pt idx="1439">
                  <c:v>654.15037089701832</c:v>
                </c:pt>
                <c:pt idx="1440">
                  <c:v>653.89466056736285</c:v>
                </c:pt>
                <c:pt idx="1441">
                  <c:v>653.63902599259438</c:v>
                </c:pt>
                <c:pt idx="1442">
                  <c:v>653.38346714952468</c:v>
                </c:pt>
                <c:pt idx="1443">
                  <c:v>653.12798401497707</c:v>
                </c:pt>
                <c:pt idx="1444">
                  <c:v>652.87257656578674</c:v>
                </c:pt>
                <c:pt idx="1445">
                  <c:v>652.6172447788008</c:v>
                </c:pt>
                <c:pt idx="1446">
                  <c:v>652.3619886308777</c:v>
                </c:pt>
                <c:pt idx="1447">
                  <c:v>652.10680809888856</c:v>
                </c:pt>
                <c:pt idx="1448">
                  <c:v>651.8517031597147</c:v>
                </c:pt>
                <c:pt idx="1449">
                  <c:v>651.59667379024995</c:v>
                </c:pt>
                <c:pt idx="1450">
                  <c:v>651.34171996739985</c:v>
                </c:pt>
                <c:pt idx="1451">
                  <c:v>651.08684166808189</c:v>
                </c:pt>
                <c:pt idx="1452">
                  <c:v>650.83203886922502</c:v>
                </c:pt>
                <c:pt idx="1453">
                  <c:v>650.57731154776866</c:v>
                </c:pt>
                <c:pt idx="1454">
                  <c:v>650.32265968066565</c:v>
                </c:pt>
                <c:pt idx="1455">
                  <c:v>650.06808324487929</c:v>
                </c:pt>
                <c:pt idx="1456">
                  <c:v>649.8135822173856</c:v>
                </c:pt>
                <c:pt idx="1457">
                  <c:v>649.55915657517073</c:v>
                </c:pt>
                <c:pt idx="1458">
                  <c:v>649.30480629523356</c:v>
                </c:pt>
                <c:pt idx="1459">
                  <c:v>649.05053135458479</c:v>
                </c:pt>
                <c:pt idx="1460">
                  <c:v>648.79633173024558</c:v>
                </c:pt>
                <c:pt idx="1461">
                  <c:v>648.54220739924926</c:v>
                </c:pt>
                <c:pt idx="1462">
                  <c:v>648.2881583386411</c:v>
                </c:pt>
                <c:pt idx="1463">
                  <c:v>648.03418452547783</c:v>
                </c:pt>
                <c:pt idx="1464">
                  <c:v>647.780285936827</c:v>
                </c:pt>
                <c:pt idx="1465">
                  <c:v>647.52646254976855</c:v>
                </c:pt>
                <c:pt idx="1466">
                  <c:v>647.27271434139402</c:v>
                </c:pt>
                <c:pt idx="1467">
                  <c:v>647.01904128880551</c:v>
                </c:pt>
                <c:pt idx="1468">
                  <c:v>646.76544336911775</c:v>
                </c:pt>
                <c:pt idx="1469">
                  <c:v>646.51192055945671</c:v>
                </c:pt>
                <c:pt idx="1470">
                  <c:v>646.2584728369593</c:v>
                </c:pt>
                <c:pt idx="1471">
                  <c:v>646.00510017877434</c:v>
                </c:pt>
                <c:pt idx="1472">
                  <c:v>645.75180256206272</c:v>
                </c:pt>
                <c:pt idx="1473">
                  <c:v>645.49857996399601</c:v>
                </c:pt>
                <c:pt idx="1474">
                  <c:v>645.24543236175782</c:v>
                </c:pt>
                <c:pt idx="1475">
                  <c:v>644.99235973254213</c:v>
                </c:pt>
                <c:pt idx="1476">
                  <c:v>644.73936205355608</c:v>
                </c:pt>
                <c:pt idx="1477">
                  <c:v>644.48643930201717</c:v>
                </c:pt>
                <c:pt idx="1478">
                  <c:v>644.23359145515508</c:v>
                </c:pt>
                <c:pt idx="1479">
                  <c:v>643.98081849020991</c:v>
                </c:pt>
                <c:pt idx="1480">
                  <c:v>643.72812038443374</c:v>
                </c:pt>
                <c:pt idx="1481">
                  <c:v>643.47549711509043</c:v>
                </c:pt>
                <c:pt idx="1482">
                  <c:v>643.22294865945526</c:v>
                </c:pt>
                <c:pt idx="1483">
                  <c:v>642.97047499481414</c:v>
                </c:pt>
                <c:pt idx="1484">
                  <c:v>642.71807609846508</c:v>
                </c:pt>
                <c:pt idx="1485">
                  <c:v>642.46575194771708</c:v>
                </c:pt>
                <c:pt idx="1486">
                  <c:v>642.21350251989111</c:v>
                </c:pt>
                <c:pt idx="1487">
                  <c:v>641.96132779231959</c:v>
                </c:pt>
                <c:pt idx="1488">
                  <c:v>641.70922774234475</c:v>
                </c:pt>
                <c:pt idx="1489">
                  <c:v>641.45720234732232</c:v>
                </c:pt>
                <c:pt idx="1490">
                  <c:v>641.20525158461817</c:v>
                </c:pt>
                <c:pt idx="1491">
                  <c:v>640.9533754316102</c:v>
                </c:pt>
                <c:pt idx="1492">
                  <c:v>640.70157386568667</c:v>
                </c:pt>
                <c:pt idx="1493">
                  <c:v>640.44984686424789</c:v>
                </c:pt>
                <c:pt idx="1494">
                  <c:v>640.1981944047053</c:v>
                </c:pt>
                <c:pt idx="1495">
                  <c:v>639.94661646448242</c:v>
                </c:pt>
                <c:pt idx="1496">
                  <c:v>639.69511302101341</c:v>
                </c:pt>
                <c:pt idx="1497">
                  <c:v>639.44368405174282</c:v>
                </c:pt>
                <c:pt idx="1498">
                  <c:v>639.19232953412802</c:v>
                </c:pt>
                <c:pt idx="1499">
                  <c:v>638.9410494456373</c:v>
                </c:pt>
                <c:pt idx="1500">
                  <c:v>638.68984376375045</c:v>
                </c:pt>
                <c:pt idx="1501">
                  <c:v>638.43871246595722</c:v>
                </c:pt>
                <c:pt idx="1502">
                  <c:v>638.18765552976004</c:v>
                </c:pt>
                <c:pt idx="1503">
                  <c:v>637.93667293267197</c:v>
                </c:pt>
                <c:pt idx="1504">
                  <c:v>637.68576465221815</c:v>
                </c:pt>
                <c:pt idx="1505">
                  <c:v>637.43493066593396</c:v>
                </c:pt>
                <c:pt idx="1506">
                  <c:v>637.1841709513659</c:v>
                </c:pt>
                <c:pt idx="1507">
                  <c:v>636.93348548607275</c:v>
                </c:pt>
                <c:pt idx="1508">
                  <c:v>636.68287424762389</c:v>
                </c:pt>
                <c:pt idx="1509">
                  <c:v>636.43233721360014</c:v>
                </c:pt>
                <c:pt idx="1510">
                  <c:v>636.18187436159337</c:v>
                </c:pt>
                <c:pt idx="1511">
                  <c:v>635.9314856692065</c:v>
                </c:pt>
                <c:pt idx="1512">
                  <c:v>635.68117111405365</c:v>
                </c:pt>
                <c:pt idx="1513">
                  <c:v>635.43093067376117</c:v>
                </c:pt>
                <c:pt idx="1514">
                  <c:v>635.18076432596536</c:v>
                </c:pt>
                <c:pt idx="1515">
                  <c:v>634.93067204831368</c:v>
                </c:pt>
                <c:pt idx="1516">
                  <c:v>634.68065381846543</c:v>
                </c:pt>
                <c:pt idx="1517">
                  <c:v>634.43070961409126</c:v>
                </c:pt>
                <c:pt idx="1518">
                  <c:v>634.18083941287239</c:v>
                </c:pt>
                <c:pt idx="1519">
                  <c:v>633.93104319250097</c:v>
                </c:pt>
                <c:pt idx="1520">
                  <c:v>633.68132093068084</c:v>
                </c:pt>
                <c:pt idx="1521">
                  <c:v>633.43167260512678</c:v>
                </c:pt>
                <c:pt idx="1522">
                  <c:v>633.18209819356525</c:v>
                </c:pt>
                <c:pt idx="1523">
                  <c:v>632.93259767373263</c:v>
                </c:pt>
                <c:pt idx="1524">
                  <c:v>632.68317102337767</c:v>
                </c:pt>
                <c:pt idx="1525">
                  <c:v>632.4338182202589</c:v>
                </c:pt>
                <c:pt idx="1526">
                  <c:v>632.18453924214737</c:v>
                </c:pt>
                <c:pt idx="1527">
                  <c:v>631.93533406682434</c:v>
                </c:pt>
                <c:pt idx="1528">
                  <c:v>631.68620267208246</c:v>
                </c:pt>
                <c:pt idx="1529">
                  <c:v>631.43714503572494</c:v>
                </c:pt>
                <c:pt idx="1530">
                  <c:v>631.18816113556659</c:v>
                </c:pt>
                <c:pt idx="1531">
                  <c:v>630.93925094943393</c:v>
                </c:pt>
                <c:pt idx="1532">
                  <c:v>630.69041445516302</c:v>
                </c:pt>
                <c:pt idx="1533">
                  <c:v>630.44165163060188</c:v>
                </c:pt>
                <c:pt idx="1534">
                  <c:v>630.19296245360886</c:v>
                </c:pt>
                <c:pt idx="1535">
                  <c:v>629.94434690205503</c:v>
                </c:pt>
                <c:pt idx="1536">
                  <c:v>629.69580495382058</c:v>
                </c:pt>
                <c:pt idx="1537">
                  <c:v>629.44733658679763</c:v>
                </c:pt>
                <c:pt idx="1538">
                  <c:v>629.19894177888921</c:v>
                </c:pt>
                <c:pt idx="1539">
                  <c:v>628.9506205080088</c:v>
                </c:pt>
                <c:pt idx="1540">
                  <c:v>628.70237275208228</c:v>
                </c:pt>
                <c:pt idx="1541">
                  <c:v>628.45419848904521</c:v>
                </c:pt>
                <c:pt idx="1542">
                  <c:v>628.20609769684427</c:v>
                </c:pt>
                <c:pt idx="1543">
                  <c:v>627.95807035343762</c:v>
                </c:pt>
                <c:pt idx="1544">
                  <c:v>627.71011643679435</c:v>
                </c:pt>
                <c:pt idx="1545">
                  <c:v>627.46223592489389</c:v>
                </c:pt>
                <c:pt idx="1546">
                  <c:v>627.21442879572726</c:v>
                </c:pt>
                <c:pt idx="1547">
                  <c:v>626.96669502729617</c:v>
                </c:pt>
                <c:pt idx="1548">
                  <c:v>626.71903459761313</c:v>
                </c:pt>
                <c:pt idx="1549">
                  <c:v>626.47144748470225</c:v>
                </c:pt>
                <c:pt idx="1550">
                  <c:v>626.22393366659742</c:v>
                </c:pt>
                <c:pt idx="1551">
                  <c:v>625.97649312134445</c:v>
                </c:pt>
                <c:pt idx="1552">
                  <c:v>625.72912582699951</c:v>
                </c:pt>
                <c:pt idx="1553">
                  <c:v>625.48183176163013</c:v>
                </c:pt>
                <c:pt idx="1554">
                  <c:v>625.23461090331432</c:v>
                </c:pt>
                <c:pt idx="1555">
                  <c:v>624.98746323014109</c:v>
                </c:pt>
                <c:pt idx="1556">
                  <c:v>624.74038872021015</c:v>
                </c:pt>
                <c:pt idx="1557">
                  <c:v>624.49338735163235</c:v>
                </c:pt>
                <c:pt idx="1558">
                  <c:v>624.2464591025298</c:v>
                </c:pt>
                <c:pt idx="1559">
                  <c:v>623.99960395103471</c:v>
                </c:pt>
                <c:pt idx="1560">
                  <c:v>623.75282187529012</c:v>
                </c:pt>
                <c:pt idx="1561">
                  <c:v>623.5061128534503</c:v>
                </c:pt>
                <c:pt idx="1562">
                  <c:v>623.25947686368124</c:v>
                </c:pt>
                <c:pt idx="1563">
                  <c:v>623.01291388415746</c:v>
                </c:pt>
                <c:pt idx="1564">
                  <c:v>622.76642389306676</c:v>
                </c:pt>
                <c:pt idx="1565">
                  <c:v>622.52000686860583</c:v>
                </c:pt>
                <c:pt idx="1566">
                  <c:v>622.2736627889833</c:v>
                </c:pt>
                <c:pt idx="1567">
                  <c:v>622.02739163241836</c:v>
                </c:pt>
                <c:pt idx="1568">
                  <c:v>621.78119337714065</c:v>
                </c:pt>
                <c:pt idx="1569">
                  <c:v>621.53506800139098</c:v>
                </c:pt>
                <c:pt idx="1570">
                  <c:v>621.28901548342083</c:v>
                </c:pt>
                <c:pt idx="1571">
                  <c:v>621.04303580149303</c:v>
                </c:pt>
                <c:pt idx="1572">
                  <c:v>620.79712893387966</c:v>
                </c:pt>
                <c:pt idx="1573">
                  <c:v>620.55129485886494</c:v>
                </c:pt>
                <c:pt idx="1574">
                  <c:v>620.30553355474342</c:v>
                </c:pt>
                <c:pt idx="1575">
                  <c:v>620.05984499982003</c:v>
                </c:pt>
                <c:pt idx="1576">
                  <c:v>619.81422917241116</c:v>
                </c:pt>
                <c:pt idx="1577">
                  <c:v>619.56868605084321</c:v>
                </c:pt>
                <c:pt idx="1578">
                  <c:v>619.32321561345407</c:v>
                </c:pt>
                <c:pt idx="1579">
                  <c:v>619.07781783859116</c:v>
                </c:pt>
                <c:pt idx="1580">
                  <c:v>618.83249270461431</c:v>
                </c:pt>
                <c:pt idx="1581">
                  <c:v>618.58724018989233</c:v>
                </c:pt>
                <c:pt idx="1582">
                  <c:v>618.34206027280584</c:v>
                </c:pt>
                <c:pt idx="1583">
                  <c:v>618.09695293174548</c:v>
                </c:pt>
                <c:pt idx="1584">
                  <c:v>617.85191814511347</c:v>
                </c:pt>
                <c:pt idx="1585">
                  <c:v>617.60695589132126</c:v>
                </c:pt>
                <c:pt idx="1586">
                  <c:v>617.36206614879279</c:v>
                </c:pt>
                <c:pt idx="1587">
                  <c:v>617.11724889596076</c:v>
                </c:pt>
                <c:pt idx="1588">
                  <c:v>616.87250411127013</c:v>
                </c:pt>
                <c:pt idx="1589">
                  <c:v>616.62783177317567</c:v>
                </c:pt>
                <c:pt idx="1590">
                  <c:v>616.38323186014281</c:v>
                </c:pt>
                <c:pt idx="1591">
                  <c:v>616.13870435064769</c:v>
                </c:pt>
                <c:pt idx="1592">
                  <c:v>615.89424922317698</c:v>
                </c:pt>
                <c:pt idx="1593">
                  <c:v>615.64986645622912</c:v>
                </c:pt>
                <c:pt idx="1594">
                  <c:v>615.4055560283108</c:v>
                </c:pt>
                <c:pt idx="1595">
                  <c:v>615.16131791794146</c:v>
                </c:pt>
                <c:pt idx="1596">
                  <c:v>614.91715210365032</c:v>
                </c:pt>
                <c:pt idx="1597">
                  <c:v>614.67305856397707</c:v>
                </c:pt>
                <c:pt idx="1598">
                  <c:v>614.42903727747205</c:v>
                </c:pt>
                <c:pt idx="1599">
                  <c:v>614.18508822269621</c:v>
                </c:pt>
                <c:pt idx="1600">
                  <c:v>613.9412113782214</c:v>
                </c:pt>
                <c:pt idx="1601">
                  <c:v>613.69740672262924</c:v>
                </c:pt>
                <c:pt idx="1602">
                  <c:v>613.45367423451319</c:v>
                </c:pt>
                <c:pt idx="1603">
                  <c:v>613.21001389247579</c:v>
                </c:pt>
                <c:pt idx="1604">
                  <c:v>612.96642567513095</c:v>
                </c:pt>
                <c:pt idx="1605">
                  <c:v>612.72290956110305</c:v>
                </c:pt>
                <c:pt idx="1606">
                  <c:v>612.47946552902715</c:v>
                </c:pt>
                <c:pt idx="1607">
                  <c:v>612.23609355754809</c:v>
                </c:pt>
                <c:pt idx="1608">
                  <c:v>611.99279362532195</c:v>
                </c:pt>
                <c:pt idx="1609">
                  <c:v>611.74956571101529</c:v>
                </c:pt>
                <c:pt idx="1610">
                  <c:v>611.50640979330478</c:v>
                </c:pt>
                <c:pt idx="1611">
                  <c:v>611.26332585087778</c:v>
                </c:pt>
                <c:pt idx="1612">
                  <c:v>611.02031386243198</c:v>
                </c:pt>
                <c:pt idx="1613">
                  <c:v>610.77737380667611</c:v>
                </c:pt>
                <c:pt idx="1614">
                  <c:v>610.53450566232846</c:v>
                </c:pt>
                <c:pt idx="1615">
                  <c:v>610.29170940811866</c:v>
                </c:pt>
                <c:pt idx="1616">
                  <c:v>610.04898502278627</c:v>
                </c:pt>
                <c:pt idx="1617">
                  <c:v>609.80633248508161</c:v>
                </c:pt>
                <c:pt idx="1618">
                  <c:v>609.56375177376492</c:v>
                </c:pt>
                <c:pt idx="1619">
                  <c:v>609.32124286760768</c:v>
                </c:pt>
                <c:pt idx="1620">
                  <c:v>609.07880574539081</c:v>
                </c:pt>
                <c:pt idx="1621">
                  <c:v>608.83644038590671</c:v>
                </c:pt>
                <c:pt idx="1622">
                  <c:v>608.59414676795757</c:v>
                </c:pt>
                <c:pt idx="1623">
                  <c:v>608.35192487035624</c:v>
                </c:pt>
                <c:pt idx="1624">
                  <c:v>608.10977467192527</c:v>
                </c:pt>
                <c:pt idx="1625">
                  <c:v>607.86769615149876</c:v>
                </c:pt>
                <c:pt idx="1626">
                  <c:v>607.62568928792041</c:v>
                </c:pt>
                <c:pt idx="1627">
                  <c:v>607.38375406004434</c:v>
                </c:pt>
                <c:pt idx="1628">
                  <c:v>607.14189044673583</c:v>
                </c:pt>
                <c:pt idx="1629">
                  <c:v>606.90009842686925</c:v>
                </c:pt>
                <c:pt idx="1630">
                  <c:v>606.65837797933023</c:v>
                </c:pt>
                <c:pt idx="1631">
                  <c:v>606.41672908301473</c:v>
                </c:pt>
                <c:pt idx="1632">
                  <c:v>606.17515171682851</c:v>
                </c:pt>
                <c:pt idx="1633">
                  <c:v>605.93364585968834</c:v>
                </c:pt>
                <c:pt idx="1634">
                  <c:v>605.69221149052055</c:v>
                </c:pt>
                <c:pt idx="1635">
                  <c:v>605.45084858826272</c:v>
                </c:pt>
                <c:pt idx="1636">
                  <c:v>605.20955713186208</c:v>
                </c:pt>
                <c:pt idx="1637">
                  <c:v>604.96833710027647</c:v>
                </c:pt>
                <c:pt idx="1638">
                  <c:v>604.72718847247359</c:v>
                </c:pt>
                <c:pt idx="1639">
                  <c:v>604.48611122743239</c:v>
                </c:pt>
                <c:pt idx="1640">
                  <c:v>604.24510534414117</c:v>
                </c:pt>
                <c:pt idx="1641">
                  <c:v>604.00417080159912</c:v>
                </c:pt>
                <c:pt idx="1642">
                  <c:v>603.76330757881465</c:v>
                </c:pt>
                <c:pt idx="1643">
                  <c:v>603.52251565480833</c:v>
                </c:pt>
                <c:pt idx="1644">
                  <c:v>603.28179500860927</c:v>
                </c:pt>
                <c:pt idx="1645">
                  <c:v>603.04114561925769</c:v>
                </c:pt>
                <c:pt idx="1646">
                  <c:v>602.80056746580397</c:v>
                </c:pt>
                <c:pt idx="1647">
                  <c:v>602.56006052730834</c:v>
                </c:pt>
                <c:pt idx="1648">
                  <c:v>602.31962478284186</c:v>
                </c:pt>
                <c:pt idx="1649">
                  <c:v>602.07926021148535</c:v>
                </c:pt>
                <c:pt idx="1650">
                  <c:v>601.83896679233021</c:v>
                </c:pt>
                <c:pt idx="1651">
                  <c:v>601.59874450447751</c:v>
                </c:pt>
                <c:pt idx="1652">
                  <c:v>601.35859332703933</c:v>
                </c:pt>
                <c:pt idx="1653">
                  <c:v>601.11851323913731</c:v>
                </c:pt>
                <c:pt idx="1654">
                  <c:v>600.87850421990368</c:v>
                </c:pt>
                <c:pt idx="1655">
                  <c:v>600.63856624848108</c:v>
                </c:pt>
                <c:pt idx="1656">
                  <c:v>600.39869930402097</c:v>
                </c:pt>
                <c:pt idx="1657">
                  <c:v>600.15890336568668</c:v>
                </c:pt>
                <c:pt idx="1658">
                  <c:v>599.91917841265092</c:v>
                </c:pt>
                <c:pt idx="1659">
                  <c:v>599.67952442409683</c:v>
                </c:pt>
                <c:pt idx="1660">
                  <c:v>599.43994137921698</c:v>
                </c:pt>
                <c:pt idx="1661">
                  <c:v>599.20042925721532</c:v>
                </c:pt>
                <c:pt idx="1662">
                  <c:v>598.9609880373049</c:v>
                </c:pt>
                <c:pt idx="1663">
                  <c:v>598.72161769870945</c:v>
                </c:pt>
                <c:pt idx="1664">
                  <c:v>598.48231822066282</c:v>
                </c:pt>
                <c:pt idx="1665">
                  <c:v>598.24308958240852</c:v>
                </c:pt>
                <c:pt idx="1666">
                  <c:v>598.00393176320063</c:v>
                </c:pt>
                <c:pt idx="1667">
                  <c:v>597.76484474230358</c:v>
                </c:pt>
                <c:pt idx="1668">
                  <c:v>597.52582849899147</c:v>
                </c:pt>
                <c:pt idx="1669">
                  <c:v>597.28688301254761</c:v>
                </c:pt>
                <c:pt idx="1670">
                  <c:v>597.04800826226801</c:v>
                </c:pt>
                <c:pt idx="1671">
                  <c:v>596.80920422745589</c:v>
                </c:pt>
                <c:pt idx="1672">
                  <c:v>596.5704708874265</c:v>
                </c:pt>
                <c:pt idx="1673">
                  <c:v>596.33180822150439</c:v>
                </c:pt>
                <c:pt idx="1674">
                  <c:v>596.09321620902369</c:v>
                </c:pt>
                <c:pt idx="1675">
                  <c:v>595.85469482933001</c:v>
                </c:pt>
                <c:pt idx="1676">
                  <c:v>595.61624406177759</c:v>
                </c:pt>
                <c:pt idx="1677">
                  <c:v>595.37786388573181</c:v>
                </c:pt>
                <c:pt idx="1678">
                  <c:v>595.13955428056693</c:v>
                </c:pt>
                <c:pt idx="1679">
                  <c:v>594.90131522566821</c:v>
                </c:pt>
                <c:pt idx="1680">
                  <c:v>594.66314670043084</c:v>
                </c:pt>
                <c:pt idx="1681">
                  <c:v>594.42504868425965</c:v>
                </c:pt>
                <c:pt idx="1682">
                  <c:v>594.18702115656959</c:v>
                </c:pt>
                <c:pt idx="1683">
                  <c:v>593.94906409678572</c:v>
                </c:pt>
                <c:pt idx="1684">
                  <c:v>593.71117748434369</c:v>
                </c:pt>
                <c:pt idx="1685">
                  <c:v>593.47336129868768</c:v>
                </c:pt>
                <c:pt idx="1686">
                  <c:v>593.23561551927298</c:v>
                </c:pt>
                <c:pt idx="1687">
                  <c:v>592.99794012556458</c:v>
                </c:pt>
                <c:pt idx="1688">
                  <c:v>592.76033509703768</c:v>
                </c:pt>
                <c:pt idx="1689">
                  <c:v>592.52280041317726</c:v>
                </c:pt>
                <c:pt idx="1690">
                  <c:v>592.28533605347786</c:v>
                </c:pt>
                <c:pt idx="1691">
                  <c:v>592.04794199744492</c:v>
                </c:pt>
                <c:pt idx="1692">
                  <c:v>591.81061822459287</c:v>
                </c:pt>
                <c:pt idx="1693">
                  <c:v>591.5733647144466</c:v>
                </c:pt>
                <c:pt idx="1694">
                  <c:v>591.33618144654122</c:v>
                </c:pt>
                <c:pt idx="1695">
                  <c:v>591.09906840042083</c:v>
                </c:pt>
                <c:pt idx="1696">
                  <c:v>590.86202555563989</c:v>
                </c:pt>
                <c:pt idx="1697">
                  <c:v>590.62505289176329</c:v>
                </c:pt>
                <c:pt idx="1698">
                  <c:v>590.3881503883656</c:v>
                </c:pt>
                <c:pt idx="1699">
                  <c:v>590.15131802503106</c:v>
                </c:pt>
                <c:pt idx="1700">
                  <c:v>589.91455578135356</c:v>
                </c:pt>
                <c:pt idx="1701">
                  <c:v>589.67786363693756</c:v>
                </c:pt>
                <c:pt idx="1702">
                  <c:v>589.44124157139686</c:v>
                </c:pt>
                <c:pt idx="1703">
                  <c:v>589.2046895643557</c:v>
                </c:pt>
                <c:pt idx="1704">
                  <c:v>588.96820759544755</c:v>
                </c:pt>
                <c:pt idx="1705">
                  <c:v>588.73179564431575</c:v>
                </c:pt>
                <c:pt idx="1706">
                  <c:v>588.49545369061423</c:v>
                </c:pt>
                <c:pt idx="1707">
                  <c:v>588.25918171400667</c:v>
                </c:pt>
                <c:pt idx="1708">
                  <c:v>588.02297969416554</c:v>
                </c:pt>
                <c:pt idx="1709">
                  <c:v>587.78684761077432</c:v>
                </c:pt>
                <c:pt idx="1710">
                  <c:v>587.55078544352568</c:v>
                </c:pt>
                <c:pt idx="1711">
                  <c:v>587.31479317212279</c:v>
                </c:pt>
                <c:pt idx="1712">
                  <c:v>587.07887077627788</c:v>
                </c:pt>
                <c:pt idx="1713">
                  <c:v>586.84301823571298</c:v>
                </c:pt>
                <c:pt idx="1714">
                  <c:v>586.60723553016055</c:v>
                </c:pt>
                <c:pt idx="1715">
                  <c:v>586.37152263936275</c:v>
                </c:pt>
                <c:pt idx="1716">
                  <c:v>586.13587954307116</c:v>
                </c:pt>
                <c:pt idx="1717">
                  <c:v>585.90030622104734</c:v>
                </c:pt>
                <c:pt idx="1718">
                  <c:v>585.66480265306268</c:v>
                </c:pt>
                <c:pt idx="1719">
                  <c:v>585.42936881889841</c:v>
                </c:pt>
                <c:pt idx="1720">
                  <c:v>585.19400469834534</c:v>
                </c:pt>
                <c:pt idx="1721">
                  <c:v>584.9587102712045</c:v>
                </c:pt>
                <c:pt idx="1722">
                  <c:v>584.72348551728567</c:v>
                </c:pt>
                <c:pt idx="1723">
                  <c:v>584.48833041640921</c:v>
                </c:pt>
                <c:pt idx="1724">
                  <c:v>584.2532449484055</c:v>
                </c:pt>
                <c:pt idx="1725">
                  <c:v>584.01822909311363</c:v>
                </c:pt>
                <c:pt idx="1726">
                  <c:v>583.78328283038365</c:v>
                </c:pt>
                <c:pt idx="1727">
                  <c:v>583.54840614007435</c:v>
                </c:pt>
                <c:pt idx="1728">
                  <c:v>583.3135990020545</c:v>
                </c:pt>
                <c:pt idx="1729">
                  <c:v>583.07886139620314</c:v>
                </c:pt>
                <c:pt idx="1730">
                  <c:v>582.84419330240826</c:v>
                </c:pt>
                <c:pt idx="1731">
                  <c:v>582.60959470056775</c:v>
                </c:pt>
                <c:pt idx="1732">
                  <c:v>582.37506557058907</c:v>
                </c:pt>
                <c:pt idx="1733">
                  <c:v>582.14060589239034</c:v>
                </c:pt>
                <c:pt idx="1734">
                  <c:v>581.90621564589833</c:v>
                </c:pt>
                <c:pt idx="1735">
                  <c:v>581.67189481104981</c:v>
                </c:pt>
                <c:pt idx="1736">
                  <c:v>581.43764336779111</c:v>
                </c:pt>
                <c:pt idx="1737">
                  <c:v>581.20346129607833</c:v>
                </c:pt>
                <c:pt idx="1738">
                  <c:v>580.96934857587758</c:v>
                </c:pt>
                <c:pt idx="1739">
                  <c:v>580.73530518716393</c:v>
                </c:pt>
                <c:pt idx="1740">
                  <c:v>580.50133110992226</c:v>
                </c:pt>
                <c:pt idx="1741">
                  <c:v>580.26742632414778</c:v>
                </c:pt>
                <c:pt idx="1742">
                  <c:v>580.03359080984444</c:v>
                </c:pt>
                <c:pt idx="1743">
                  <c:v>579.79982454702667</c:v>
                </c:pt>
                <c:pt idx="1744">
                  <c:v>579.56612751571754</c:v>
                </c:pt>
                <c:pt idx="1745">
                  <c:v>579.33249969595067</c:v>
                </c:pt>
                <c:pt idx="1746">
                  <c:v>579.09894106776869</c:v>
                </c:pt>
                <c:pt idx="1747">
                  <c:v>578.86545161122422</c:v>
                </c:pt>
                <c:pt idx="1748">
                  <c:v>578.63203130637919</c:v>
                </c:pt>
                <c:pt idx="1749">
                  <c:v>578.39868013330522</c:v>
                </c:pt>
                <c:pt idx="1750">
                  <c:v>578.16539807208312</c:v>
                </c:pt>
                <c:pt idx="1751">
                  <c:v>577.9321851028044</c:v>
                </c:pt>
                <c:pt idx="1752">
                  <c:v>577.69904120556896</c:v>
                </c:pt>
                <c:pt idx="1753">
                  <c:v>577.46596636048707</c:v>
                </c:pt>
                <c:pt idx="1754">
                  <c:v>577.23296054767809</c:v>
                </c:pt>
                <c:pt idx="1755">
                  <c:v>577.00002374727103</c:v>
                </c:pt>
                <c:pt idx="1756">
                  <c:v>576.76715593940457</c:v>
                </c:pt>
                <c:pt idx="1757">
                  <c:v>576.53435710422673</c:v>
                </c:pt>
                <c:pt idx="1758">
                  <c:v>576.30162722189516</c:v>
                </c:pt>
                <c:pt idx="1759">
                  <c:v>576.06896627257709</c:v>
                </c:pt>
                <c:pt idx="1760">
                  <c:v>575.83637423644973</c:v>
                </c:pt>
                <c:pt idx="1761">
                  <c:v>575.60385109369884</c:v>
                </c:pt>
                <c:pt idx="1762">
                  <c:v>575.37139682452062</c:v>
                </c:pt>
                <c:pt idx="1763">
                  <c:v>575.13901140911969</c:v>
                </c:pt>
                <c:pt idx="1764">
                  <c:v>574.90669482771148</c:v>
                </c:pt>
                <c:pt idx="1765">
                  <c:v>574.67444706052038</c:v>
                </c:pt>
                <c:pt idx="1766">
                  <c:v>574.44226808777933</c:v>
                </c:pt>
                <c:pt idx="1767">
                  <c:v>574.21015788973239</c:v>
                </c:pt>
                <c:pt idx="1768">
                  <c:v>573.97811644663159</c:v>
                </c:pt>
                <c:pt idx="1769">
                  <c:v>573.74614373873976</c:v>
                </c:pt>
                <c:pt idx="1770">
                  <c:v>573.51423974632849</c:v>
                </c:pt>
                <c:pt idx="1771">
                  <c:v>573.28240444967855</c:v>
                </c:pt>
                <c:pt idx="1772">
                  <c:v>573.05063782908087</c:v>
                </c:pt>
                <c:pt idx="1773">
                  <c:v>572.81893986483533</c:v>
                </c:pt>
                <c:pt idx="1774">
                  <c:v>572.58731053725171</c:v>
                </c:pt>
                <c:pt idx="1775">
                  <c:v>572.35574982664843</c:v>
                </c:pt>
                <c:pt idx="1776">
                  <c:v>572.12425771335381</c:v>
                </c:pt>
                <c:pt idx="1777">
                  <c:v>571.89283417770571</c:v>
                </c:pt>
                <c:pt idx="1778">
                  <c:v>571.66147920005164</c:v>
                </c:pt>
                <c:pt idx="1779">
                  <c:v>571.4301927607479</c:v>
                </c:pt>
                <c:pt idx="1780">
                  <c:v>571.19897484016053</c:v>
                </c:pt>
                <c:pt idx="1781">
                  <c:v>570.96782541866492</c:v>
                </c:pt>
                <c:pt idx="1782">
                  <c:v>570.73674447664575</c:v>
                </c:pt>
                <c:pt idx="1783">
                  <c:v>570.50573199449752</c:v>
                </c:pt>
                <c:pt idx="1784">
                  <c:v>570.27478795262334</c:v>
                </c:pt>
                <c:pt idx="1785">
                  <c:v>570.04391233143633</c:v>
                </c:pt>
                <c:pt idx="1786">
                  <c:v>569.81310511135837</c:v>
                </c:pt>
                <c:pt idx="1787">
                  <c:v>569.58236627282167</c:v>
                </c:pt>
                <c:pt idx="1788">
                  <c:v>569.35169579626722</c:v>
                </c:pt>
                <c:pt idx="1789">
                  <c:v>569.1210936621452</c:v>
                </c:pt>
                <c:pt idx="1790">
                  <c:v>568.89055985091522</c:v>
                </c:pt>
                <c:pt idx="1791">
                  <c:v>568.66009434304669</c:v>
                </c:pt>
                <c:pt idx="1792">
                  <c:v>568.42969711901753</c:v>
                </c:pt>
                <c:pt idx="1793">
                  <c:v>568.19936815931544</c:v>
                </c:pt>
                <c:pt idx="1794">
                  <c:v>567.9691074444379</c:v>
                </c:pt>
                <c:pt idx="1795">
                  <c:v>567.73891495489056</c:v>
                </c:pt>
                <c:pt idx="1796">
                  <c:v>567.50879067118979</c:v>
                </c:pt>
                <c:pt idx="1797">
                  <c:v>567.27873457386011</c:v>
                </c:pt>
                <c:pt idx="1798">
                  <c:v>567.04874664343595</c:v>
                </c:pt>
                <c:pt idx="1799">
                  <c:v>566.81882686046072</c:v>
                </c:pt>
                <c:pt idx="1800">
                  <c:v>566.58897520548726</c:v>
                </c:pt>
                <c:pt idx="1801">
                  <c:v>566.35919165907785</c:v>
                </c:pt>
                <c:pt idx="1802">
                  <c:v>566.12947620180341</c:v>
                </c:pt>
                <c:pt idx="1803">
                  <c:v>565.89982881424498</c:v>
                </c:pt>
                <c:pt idx="1804">
                  <c:v>565.67024947699201</c:v>
                </c:pt>
                <c:pt idx="1805">
                  <c:v>565.44073817064464</c:v>
                </c:pt>
                <c:pt idx="1806">
                  <c:v>565.21129487581027</c:v>
                </c:pt>
                <c:pt idx="1807">
                  <c:v>564.98191957310701</c:v>
                </c:pt>
                <c:pt idx="1808">
                  <c:v>564.75261224316159</c:v>
                </c:pt>
                <c:pt idx="1809">
                  <c:v>564.5233728666102</c:v>
                </c:pt>
                <c:pt idx="1810">
                  <c:v>564.29420142409833</c:v>
                </c:pt>
                <c:pt idx="1811">
                  <c:v>564.06509789628035</c:v>
                </c:pt>
                <c:pt idx="1812">
                  <c:v>563.83606226381994</c:v>
                </c:pt>
                <c:pt idx="1813">
                  <c:v>563.60709450739012</c:v>
                </c:pt>
                <c:pt idx="1814">
                  <c:v>563.37819460767344</c:v>
                </c:pt>
                <c:pt idx="1815">
                  <c:v>563.14936254536099</c:v>
                </c:pt>
                <c:pt idx="1816">
                  <c:v>562.92059830115352</c:v>
                </c:pt>
                <c:pt idx="1817">
                  <c:v>562.69190185576042</c:v>
                </c:pt>
                <c:pt idx="1818">
                  <c:v>562.46327318990143</c:v>
                </c:pt>
                <c:pt idx="1819">
                  <c:v>562.23471228430378</c:v>
                </c:pt>
                <c:pt idx="1820">
                  <c:v>562.00621911970529</c:v>
                </c:pt>
                <c:pt idx="1821">
                  <c:v>561.77779367685207</c:v>
                </c:pt>
                <c:pt idx="1822">
                  <c:v>561.54943593649989</c:v>
                </c:pt>
                <c:pt idx="1823">
                  <c:v>561.32114587941339</c:v>
                </c:pt>
                <c:pt idx="1824">
                  <c:v>561.09292348636689</c:v>
                </c:pt>
                <c:pt idx="1825">
                  <c:v>560.86476873814297</c:v>
                </c:pt>
                <c:pt idx="1826">
                  <c:v>560.63668161553403</c:v>
                </c:pt>
                <c:pt idx="1827">
                  <c:v>560.40866209934165</c:v>
                </c:pt>
                <c:pt idx="1828">
                  <c:v>560.18071017037573</c:v>
                </c:pt>
                <c:pt idx="1829">
                  <c:v>559.95282580945582</c:v>
                </c:pt>
                <c:pt idx="1830">
                  <c:v>559.72500899741067</c:v>
                </c:pt>
                <c:pt idx="1831">
                  <c:v>559.49725971507826</c:v>
                </c:pt>
                <c:pt idx="1832">
                  <c:v>559.26957794330519</c:v>
                </c:pt>
                <c:pt idx="1833">
                  <c:v>559.04196366294775</c:v>
                </c:pt>
                <c:pt idx="1834">
                  <c:v>558.81441685487027</c:v>
                </c:pt>
                <c:pt idx="1835">
                  <c:v>558.58693749994757</c:v>
                </c:pt>
                <c:pt idx="1836">
                  <c:v>558.35952557906285</c:v>
                </c:pt>
                <c:pt idx="1837">
                  <c:v>558.13218107310774</c:v>
                </c:pt>
                <c:pt idx="1838">
                  <c:v>557.90490396298389</c:v>
                </c:pt>
                <c:pt idx="1839">
                  <c:v>557.67769422960168</c:v>
                </c:pt>
                <c:pt idx="1840">
                  <c:v>557.45055185388048</c:v>
                </c:pt>
                <c:pt idx="1841">
                  <c:v>557.22347681674887</c:v>
                </c:pt>
                <c:pt idx="1842">
                  <c:v>556.99646909914441</c:v>
                </c:pt>
                <c:pt idx="1843">
                  <c:v>556.7695286820134</c:v>
                </c:pt>
                <c:pt idx="1844">
                  <c:v>556.54265554631206</c:v>
                </c:pt>
                <c:pt idx="1845">
                  <c:v>556.3158496730041</c:v>
                </c:pt>
                <c:pt idx="1846">
                  <c:v>556.08911104306355</c:v>
                </c:pt>
                <c:pt idx="1847">
                  <c:v>555.86243963747313</c:v>
                </c:pt>
                <c:pt idx="1848">
                  <c:v>555.63583543722439</c:v>
                </c:pt>
                <c:pt idx="1849">
                  <c:v>555.40929842331775</c:v>
                </c:pt>
                <c:pt idx="1850">
                  <c:v>555.18282857676331</c:v>
                </c:pt>
                <c:pt idx="1851">
                  <c:v>554.95642587857958</c:v>
                </c:pt>
                <c:pt idx="1852">
                  <c:v>554.73009030979381</c:v>
                </c:pt>
                <c:pt idx="1853">
                  <c:v>554.50382185144304</c:v>
                </c:pt>
                <c:pt idx="1854">
                  <c:v>554.27762048457259</c:v>
                </c:pt>
                <c:pt idx="1855">
                  <c:v>554.0514861902368</c:v>
                </c:pt>
                <c:pt idx="1856">
                  <c:v>553.82541894949964</c:v>
                </c:pt>
                <c:pt idx="1857">
                  <c:v>553.59941874343303</c:v>
                </c:pt>
                <c:pt idx="1858">
                  <c:v>553.3734855531186</c:v>
                </c:pt>
                <c:pt idx="1859">
                  <c:v>553.14761935964691</c:v>
                </c:pt>
                <c:pt idx="1860">
                  <c:v>552.92182014411674</c:v>
                </c:pt>
                <c:pt idx="1861">
                  <c:v>552.69608788763696</c:v>
                </c:pt>
                <c:pt idx="1862">
                  <c:v>552.47042257132432</c:v>
                </c:pt>
                <c:pt idx="1863">
                  <c:v>552.24482417630475</c:v>
                </c:pt>
                <c:pt idx="1864">
                  <c:v>552.01929268371339</c:v>
                </c:pt>
                <c:pt idx="1865">
                  <c:v>551.79382807469403</c:v>
                </c:pt>
                <c:pt idx="1866">
                  <c:v>551.56843033039968</c:v>
                </c:pt>
                <c:pt idx="1867">
                  <c:v>551.3430994319915</c:v>
                </c:pt>
                <c:pt idx="1868">
                  <c:v>551.11783536064081</c:v>
                </c:pt>
                <c:pt idx="1869">
                  <c:v>550.89263809752651</c:v>
                </c:pt>
                <c:pt idx="1870">
                  <c:v>550.66750762383742</c:v>
                </c:pt>
                <c:pt idx="1871">
                  <c:v>550.44244392077053</c:v>
                </c:pt>
                <c:pt idx="1872">
                  <c:v>550.21744696953181</c:v>
                </c:pt>
                <c:pt idx="1873">
                  <c:v>549.99251675133632</c:v>
                </c:pt>
                <c:pt idx="1874">
                  <c:v>549.76765324740779</c:v>
                </c:pt>
                <c:pt idx="1875">
                  <c:v>549.54285643897913</c:v>
                </c:pt>
                <c:pt idx="1876">
                  <c:v>549.31812630729132</c:v>
                </c:pt>
                <c:pt idx="1877">
                  <c:v>549.09346283359548</c:v>
                </c:pt>
                <c:pt idx="1878">
                  <c:v>548.86886599915067</c:v>
                </c:pt>
                <c:pt idx="1879">
                  <c:v>548.6443357852246</c:v>
                </c:pt>
                <c:pt idx="1880">
                  <c:v>548.41987217309429</c:v>
                </c:pt>
                <c:pt idx="1881">
                  <c:v>548.19547514404542</c:v>
                </c:pt>
                <c:pt idx="1882">
                  <c:v>547.97114467937263</c:v>
                </c:pt>
                <c:pt idx="1883">
                  <c:v>547.7468807603791</c:v>
                </c:pt>
                <c:pt idx="1884">
                  <c:v>547.52268336837676</c:v>
                </c:pt>
                <c:pt idx="1885">
                  <c:v>547.29855248468664</c:v>
                </c:pt>
                <c:pt idx="1886">
                  <c:v>547.07448809063862</c:v>
                </c:pt>
                <c:pt idx="1887">
                  <c:v>546.85049016757125</c:v>
                </c:pt>
                <c:pt idx="1888">
                  <c:v>546.62655869683169</c:v>
                </c:pt>
                <c:pt idx="1889">
                  <c:v>546.40269365977599</c:v>
                </c:pt>
                <c:pt idx="1890">
                  <c:v>546.17889503776905</c:v>
                </c:pt>
                <c:pt idx="1891">
                  <c:v>545.95516281218408</c:v>
                </c:pt>
                <c:pt idx="1892">
                  <c:v>545.73149696440385</c:v>
                </c:pt>
                <c:pt idx="1893">
                  <c:v>545.50789747581939</c:v>
                </c:pt>
                <c:pt idx="1894">
                  <c:v>545.28436432783008</c:v>
                </c:pt>
                <c:pt idx="1895">
                  <c:v>545.06089750184549</c:v>
                </c:pt>
                <c:pt idx="1896">
                  <c:v>544.83749697928215</c:v>
                </c:pt>
                <c:pt idx="1897">
                  <c:v>544.61416274156682</c:v>
                </c:pt>
                <c:pt idx="1898">
                  <c:v>544.39089477013363</c:v>
                </c:pt>
                <c:pt idx="1899">
                  <c:v>544.16769304642617</c:v>
                </c:pt>
                <c:pt idx="1900">
                  <c:v>543.94455755189722</c:v>
                </c:pt>
                <c:pt idx="1901">
                  <c:v>543.72148826800696</c:v>
                </c:pt>
                <c:pt idx="1902">
                  <c:v>543.4984851762257</c:v>
                </c:pt>
                <c:pt idx="1903">
                  <c:v>543.27554825803134</c:v>
                </c:pt>
                <c:pt idx="1904">
                  <c:v>543.05267749491134</c:v>
                </c:pt>
                <c:pt idx="1905">
                  <c:v>542.82987286836124</c:v>
                </c:pt>
                <c:pt idx="1906">
                  <c:v>542.60713435988555</c:v>
                </c:pt>
                <c:pt idx="1907">
                  <c:v>542.38446195099721</c:v>
                </c:pt>
                <c:pt idx="1908">
                  <c:v>542.16185562321789</c:v>
                </c:pt>
                <c:pt idx="1909">
                  <c:v>541.93931535807849</c:v>
                </c:pt>
                <c:pt idx="1910">
                  <c:v>541.71684113711763</c:v>
                </c:pt>
                <c:pt idx="1911">
                  <c:v>541.49443294188325</c:v>
                </c:pt>
                <c:pt idx="1912">
                  <c:v>541.27209075393159</c:v>
                </c:pt>
                <c:pt idx="1913">
                  <c:v>541.04981455482789</c:v>
                </c:pt>
                <c:pt idx="1914">
                  <c:v>540.827604326146</c:v>
                </c:pt>
                <c:pt idx="1915">
                  <c:v>540.60546004946809</c:v>
                </c:pt>
                <c:pt idx="1916">
                  <c:v>540.38338170638519</c:v>
                </c:pt>
                <c:pt idx="1917">
                  <c:v>540.16136927849652</c:v>
                </c:pt>
                <c:pt idx="1918">
                  <c:v>539.93942274741073</c:v>
                </c:pt>
                <c:pt idx="1919">
                  <c:v>539.71754209474443</c:v>
                </c:pt>
                <c:pt idx="1920">
                  <c:v>539.4957273021231</c:v>
                </c:pt>
                <c:pt idx="1921">
                  <c:v>539.2739783511804</c:v>
                </c:pt>
                <c:pt idx="1922">
                  <c:v>539.05229522355955</c:v>
                </c:pt>
                <c:pt idx="1923">
                  <c:v>538.8306779009115</c:v>
                </c:pt>
                <c:pt idx="1924">
                  <c:v>538.60912636489616</c:v>
                </c:pt>
                <c:pt idx="1925">
                  <c:v>538.38764059718164</c:v>
                </c:pt>
                <c:pt idx="1926">
                  <c:v>538.16622057944494</c:v>
                </c:pt>
                <c:pt idx="1927">
                  <c:v>537.94486629337166</c:v>
                </c:pt>
                <c:pt idx="1928">
                  <c:v>537.72357772065607</c:v>
                </c:pt>
                <c:pt idx="1929">
                  <c:v>537.50235484300049</c:v>
                </c:pt>
                <c:pt idx="1930">
                  <c:v>537.28119764211613</c:v>
                </c:pt>
                <c:pt idx="1931">
                  <c:v>537.06010609972316</c:v>
                </c:pt>
                <c:pt idx="1932">
                  <c:v>536.83908019754983</c:v>
                </c:pt>
                <c:pt idx="1933">
                  <c:v>536.61811991733259</c:v>
                </c:pt>
                <c:pt idx="1934">
                  <c:v>536.39722524081697</c:v>
                </c:pt>
                <c:pt idx="1935">
                  <c:v>536.17639614975678</c:v>
                </c:pt>
                <c:pt idx="1936">
                  <c:v>535.95563262591452</c:v>
                </c:pt>
                <c:pt idx="1937">
                  <c:v>535.73493465106105</c:v>
                </c:pt>
                <c:pt idx="1938">
                  <c:v>535.51430220697603</c:v>
                </c:pt>
                <c:pt idx="1939">
                  <c:v>535.29373527544715</c:v>
                </c:pt>
                <c:pt idx="1940">
                  <c:v>535.07323383827099</c:v>
                </c:pt>
                <c:pt idx="1941">
                  <c:v>534.85279787725256</c:v>
                </c:pt>
                <c:pt idx="1942">
                  <c:v>534.63242737420524</c:v>
                </c:pt>
                <c:pt idx="1943">
                  <c:v>534.41212231095096</c:v>
                </c:pt>
                <c:pt idx="1944">
                  <c:v>534.19188266931985</c:v>
                </c:pt>
                <c:pt idx="1945">
                  <c:v>533.97170843115123</c:v>
                </c:pt>
                <c:pt idx="1946">
                  <c:v>533.75159957829226</c:v>
                </c:pt>
                <c:pt idx="1947">
                  <c:v>533.53155609259863</c:v>
                </c:pt>
                <c:pt idx="1948">
                  <c:v>533.31157795593447</c:v>
                </c:pt>
                <c:pt idx="1949">
                  <c:v>533.09166515017296</c:v>
                </c:pt>
                <c:pt idx="1950">
                  <c:v>532.87181765719527</c:v>
                </c:pt>
                <c:pt idx="1951">
                  <c:v>532.6520354588904</c:v>
                </c:pt>
                <c:pt idx="1952">
                  <c:v>532.43231853715702</c:v>
                </c:pt>
                <c:pt idx="1953">
                  <c:v>532.21266687390118</c:v>
                </c:pt>
                <c:pt idx="1954">
                  <c:v>531.99308045103817</c:v>
                </c:pt>
                <c:pt idx="1955">
                  <c:v>531.77355925049096</c:v>
                </c:pt>
                <c:pt idx="1956">
                  <c:v>531.55410325419177</c:v>
                </c:pt>
                <c:pt idx="1957">
                  <c:v>531.33471244407986</c:v>
                </c:pt>
                <c:pt idx="1958">
                  <c:v>531.11538680210469</c:v>
                </c:pt>
                <c:pt idx="1959">
                  <c:v>530.89612631022328</c:v>
                </c:pt>
                <c:pt idx="1960">
                  <c:v>530.67693095040022</c:v>
                </c:pt>
                <c:pt idx="1961">
                  <c:v>530.45780070460967</c:v>
                </c:pt>
                <c:pt idx="1962">
                  <c:v>530.23873555483385</c:v>
                </c:pt>
                <c:pt idx="1963">
                  <c:v>530.0197354830633</c:v>
                </c:pt>
                <c:pt idx="1964">
                  <c:v>529.8008004712965</c:v>
                </c:pt>
                <c:pt idx="1965">
                  <c:v>529.58193050154136</c:v>
                </c:pt>
                <c:pt idx="1966">
                  <c:v>529.36312555581276</c:v>
                </c:pt>
                <c:pt idx="1967">
                  <c:v>529.1443856161352</c:v>
                </c:pt>
                <c:pt idx="1968">
                  <c:v>528.92571066454116</c:v>
                </c:pt>
                <c:pt idx="1969">
                  <c:v>528.70710068307085</c:v>
                </c:pt>
                <c:pt idx="1970">
                  <c:v>528.48855565377357</c:v>
                </c:pt>
                <c:pt idx="1971">
                  <c:v>528.27007555870648</c:v>
                </c:pt>
                <c:pt idx="1972">
                  <c:v>528.0516603799357</c:v>
                </c:pt>
                <c:pt idx="1973">
                  <c:v>527.83331009953474</c:v>
                </c:pt>
                <c:pt idx="1974">
                  <c:v>527.61502469958612</c:v>
                </c:pt>
                <c:pt idx="1975">
                  <c:v>527.39680416218062</c:v>
                </c:pt>
                <c:pt idx="1976">
                  <c:v>527.17864846941734</c:v>
                </c:pt>
                <c:pt idx="1977">
                  <c:v>526.96055760340346</c:v>
                </c:pt>
                <c:pt idx="1978">
                  <c:v>526.74253154625455</c:v>
                </c:pt>
                <c:pt idx="1979">
                  <c:v>526.52457028009439</c:v>
                </c:pt>
                <c:pt idx="1980">
                  <c:v>526.30667378705527</c:v>
                </c:pt>
                <c:pt idx="1981">
                  <c:v>526.08884204927745</c:v>
                </c:pt>
                <c:pt idx="1982">
                  <c:v>525.87107504891014</c:v>
                </c:pt>
                <c:pt idx="1983">
                  <c:v>525.6533727681101</c:v>
                </c:pt>
                <c:pt idx="1984">
                  <c:v>525.43573518904225</c:v>
                </c:pt>
                <c:pt idx="1985">
                  <c:v>525.21816229388094</c:v>
                </c:pt>
                <c:pt idx="1986">
                  <c:v>525.00065406480769</c:v>
                </c:pt>
                <c:pt idx="1987">
                  <c:v>524.78321048401222</c:v>
                </c:pt>
                <c:pt idx="1988">
                  <c:v>524.5658315336932</c:v>
                </c:pt>
                <c:pt idx="1989">
                  <c:v>524.34851719605695</c:v>
                </c:pt>
                <c:pt idx="1990">
                  <c:v>524.13126745331863</c:v>
                </c:pt>
                <c:pt idx="1991">
                  <c:v>523.91408228770138</c:v>
                </c:pt>
                <c:pt idx="1992">
                  <c:v>523.69696168143616</c:v>
                </c:pt>
                <c:pt idx="1993">
                  <c:v>523.47990561676227</c:v>
                </c:pt>
                <c:pt idx="1994">
                  <c:v>523.26291407592782</c:v>
                </c:pt>
                <c:pt idx="1995">
                  <c:v>523.04598704118871</c:v>
                </c:pt>
                <c:pt idx="1996">
                  <c:v>522.82912449480909</c:v>
                </c:pt>
                <c:pt idx="1997">
                  <c:v>522.61232641906122</c:v>
                </c:pt>
                <c:pt idx="1998">
                  <c:v>522.39559279622597</c:v>
                </c:pt>
                <c:pt idx="1999">
                  <c:v>522.17892360859184</c:v>
                </c:pt>
                <c:pt idx="2000">
                  <c:v>521.96231883845564</c:v>
                </c:pt>
                <c:pt idx="2001">
                  <c:v>521.74577846812292</c:v>
                </c:pt>
                <c:pt idx="2002">
                  <c:v>521.52930247990628</c:v>
                </c:pt>
                <c:pt idx="2003">
                  <c:v>521.31289085612809</c:v>
                </c:pt>
                <c:pt idx="2004">
                  <c:v>521.09654357911734</c:v>
                </c:pt>
                <c:pt idx="2005">
                  <c:v>520.88026063121231</c:v>
                </c:pt>
                <c:pt idx="2006">
                  <c:v>520.66404199475858</c:v>
                </c:pt>
                <c:pt idx="2007">
                  <c:v>520.44788765211081</c:v>
                </c:pt>
                <c:pt idx="2008">
                  <c:v>520.23179758563072</c:v>
                </c:pt>
                <c:pt idx="2009">
                  <c:v>520.01577177768877</c:v>
                </c:pt>
                <c:pt idx="2010">
                  <c:v>519.79981021066419</c:v>
                </c:pt>
                <c:pt idx="2011">
                  <c:v>519.58391286694268</c:v>
                </c:pt>
                <c:pt idx="2012">
                  <c:v>519.36807972892018</c:v>
                </c:pt>
                <c:pt idx="2013">
                  <c:v>519.15231077899864</c:v>
                </c:pt>
                <c:pt idx="2014">
                  <c:v>518.93660599958991</c:v>
                </c:pt>
                <c:pt idx="2015">
                  <c:v>518.72096537311268</c:v>
                </c:pt>
                <c:pt idx="2016">
                  <c:v>518.50538888199458</c:v>
                </c:pt>
                <c:pt idx="2017">
                  <c:v>518.28987650867066</c:v>
                </c:pt>
                <c:pt idx="2018">
                  <c:v>518.07442823558495</c:v>
                </c:pt>
                <c:pt idx="2019">
                  <c:v>517.85904404518874</c:v>
                </c:pt>
                <c:pt idx="2020">
                  <c:v>517.64372391994141</c:v>
                </c:pt>
                <c:pt idx="2021">
                  <c:v>517.42846784231119</c:v>
                </c:pt>
                <c:pt idx="2022">
                  <c:v>517.21327579477372</c:v>
                </c:pt>
                <c:pt idx="2023">
                  <c:v>516.99814775981304</c:v>
                </c:pt>
                <c:pt idx="2024">
                  <c:v>516.78308371992114</c:v>
                </c:pt>
                <c:pt idx="2025">
                  <c:v>516.56808365759809</c:v>
                </c:pt>
                <c:pt idx="2026">
                  <c:v>516.35314755535182</c:v>
                </c:pt>
                <c:pt idx="2027">
                  <c:v>516.13827539569888</c:v>
                </c:pt>
                <c:pt idx="2028">
                  <c:v>515.92346716116333</c:v>
                </c:pt>
                <c:pt idx="2029">
                  <c:v>515.70872283427695</c:v>
                </c:pt>
                <c:pt idx="2030">
                  <c:v>515.49404239758087</c:v>
                </c:pt>
                <c:pt idx="2031">
                  <c:v>515.27942583362289</c:v>
                </c:pt>
                <c:pt idx="2032">
                  <c:v>515.06487312495949</c:v>
                </c:pt>
                <c:pt idx="2033">
                  <c:v>514.8503842541553</c:v>
                </c:pt>
                <c:pt idx="2034">
                  <c:v>514.63595920378248</c:v>
                </c:pt>
                <c:pt idx="2035">
                  <c:v>514.42159795642169</c:v>
                </c:pt>
                <c:pt idx="2036">
                  <c:v>514.20730049466135</c:v>
                </c:pt>
                <c:pt idx="2037">
                  <c:v>513.99306680109748</c:v>
                </c:pt>
                <c:pt idx="2038">
                  <c:v>513.77889685833475</c:v>
                </c:pt>
                <c:pt idx="2039">
                  <c:v>513.56479064898599</c:v>
                </c:pt>
                <c:pt idx="2040">
                  <c:v>513.35074815567145</c:v>
                </c:pt>
                <c:pt idx="2041">
                  <c:v>513.13676936101922</c:v>
                </c:pt>
                <c:pt idx="2042">
                  <c:v>512.92285424766601</c:v>
                </c:pt>
                <c:pt idx="2043">
                  <c:v>512.70900279825639</c:v>
                </c:pt>
                <c:pt idx="2044">
                  <c:v>512.49521499544244</c:v>
                </c:pt>
                <c:pt idx="2045">
                  <c:v>512.2814908218844</c:v>
                </c:pt>
                <c:pt idx="2046">
                  <c:v>512.06783026025073</c:v>
                </c:pt>
                <c:pt idx="2047">
                  <c:v>511.85423329321725</c:v>
                </c:pt>
                <c:pt idx="2048">
                  <c:v>511.64069990346894</c:v>
                </c:pt>
                <c:pt idx="2049">
                  <c:v>511.4272300736971</c:v>
                </c:pt>
                <c:pt idx="2050">
                  <c:v>511.21382378660235</c:v>
                </c:pt>
                <c:pt idx="2051">
                  <c:v>511.00048102489245</c:v>
                </c:pt>
                <c:pt idx="2052">
                  <c:v>510.78720177128361</c:v>
                </c:pt>
                <c:pt idx="2053">
                  <c:v>510.57398600849945</c:v>
                </c:pt>
                <c:pt idx="2054">
                  <c:v>510.36083371927202</c:v>
                </c:pt>
                <c:pt idx="2055">
                  <c:v>510.14774488634049</c:v>
                </c:pt>
                <c:pt idx="2056">
                  <c:v>509.93471949245298</c:v>
                </c:pt>
                <c:pt idx="2057">
                  <c:v>509.72175752036486</c:v>
                </c:pt>
                <c:pt idx="2058">
                  <c:v>509.50885895283943</c:v>
                </c:pt>
                <c:pt idx="2059">
                  <c:v>509.29602377264831</c:v>
                </c:pt>
                <c:pt idx="2060">
                  <c:v>509.08325196257078</c:v>
                </c:pt>
                <c:pt idx="2061">
                  <c:v>508.87054350539341</c:v>
                </c:pt>
                <c:pt idx="2062">
                  <c:v>508.6578983839118</c:v>
                </c:pt>
                <c:pt idx="2063">
                  <c:v>508.44531658092859</c:v>
                </c:pt>
                <c:pt idx="2064">
                  <c:v>508.23279807925434</c:v>
                </c:pt>
                <c:pt idx="2065">
                  <c:v>508.02034286170772</c:v>
                </c:pt>
                <c:pt idx="2066">
                  <c:v>507.80795091111554</c:v>
                </c:pt>
                <c:pt idx="2067">
                  <c:v>507.59562221031166</c:v>
                </c:pt>
                <c:pt idx="2068">
                  <c:v>507.38335674213874</c:v>
                </c:pt>
                <c:pt idx="2069">
                  <c:v>507.17115448944651</c:v>
                </c:pt>
                <c:pt idx="2070">
                  <c:v>506.95901543509314</c:v>
                </c:pt>
                <c:pt idx="2071">
                  <c:v>506.74693956194392</c:v>
                </c:pt>
                <c:pt idx="2072">
                  <c:v>506.53492685287307</c:v>
                </c:pt>
                <c:pt idx="2073">
                  <c:v>506.32297729076112</c:v>
                </c:pt>
                <c:pt idx="2074">
                  <c:v>506.11109085849802</c:v>
                </c:pt>
                <c:pt idx="2075">
                  <c:v>505.89926753898027</c:v>
                </c:pt>
                <c:pt idx="2076">
                  <c:v>505.68750731511335</c:v>
                </c:pt>
                <c:pt idx="2077">
                  <c:v>505.47581016980956</c:v>
                </c:pt>
                <c:pt idx="2078">
                  <c:v>505.26417608598945</c:v>
                </c:pt>
                <c:pt idx="2079">
                  <c:v>505.05260504658099</c:v>
                </c:pt>
                <c:pt idx="2080">
                  <c:v>504.84109703452083</c:v>
                </c:pt>
                <c:pt idx="2081">
                  <c:v>504.62965203275223</c:v>
                </c:pt>
                <c:pt idx="2082">
                  <c:v>504.41827002422741</c:v>
                </c:pt>
                <c:pt idx="2083">
                  <c:v>504.20695099190527</c:v>
                </c:pt>
                <c:pt idx="2084">
                  <c:v>503.99569491875337</c:v>
                </c:pt>
                <c:pt idx="2085">
                  <c:v>503.78450178774659</c:v>
                </c:pt>
                <c:pt idx="2086">
                  <c:v>503.573371581868</c:v>
                </c:pt>
                <c:pt idx="2087">
                  <c:v>503.36230428410761</c:v>
                </c:pt>
                <c:pt idx="2088">
                  <c:v>503.15129987746394</c:v>
                </c:pt>
                <c:pt idx="2089">
                  <c:v>502.94035834494326</c:v>
                </c:pt>
                <c:pt idx="2090">
                  <c:v>502.72947966955888</c:v>
                </c:pt>
                <c:pt idx="2091">
                  <c:v>502.51866383433253</c:v>
                </c:pt>
                <c:pt idx="2092">
                  <c:v>502.30791082229342</c:v>
                </c:pt>
                <c:pt idx="2093">
                  <c:v>502.09722061647881</c:v>
                </c:pt>
                <c:pt idx="2094">
                  <c:v>501.88659319993326</c:v>
                </c:pt>
                <c:pt idx="2095">
                  <c:v>501.67602855570919</c:v>
                </c:pt>
                <c:pt idx="2096">
                  <c:v>501.46552666686694</c:v>
                </c:pt>
                <c:pt idx="2097">
                  <c:v>501.25508751647436</c:v>
                </c:pt>
                <c:pt idx="2098">
                  <c:v>501.04471108760708</c:v>
                </c:pt>
                <c:pt idx="2099">
                  <c:v>500.83439736334822</c:v>
                </c:pt>
                <c:pt idx="2100">
                  <c:v>500.62414632678895</c:v>
                </c:pt>
                <c:pt idx="2101">
                  <c:v>500.41395796102768</c:v>
                </c:pt>
                <c:pt idx="2102">
                  <c:v>500.20383224917134</c:v>
                </c:pt>
                <c:pt idx="2103">
                  <c:v>499.99376917433392</c:v>
                </c:pt>
                <c:pt idx="2104">
                  <c:v>499.78376871963695</c:v>
                </c:pt>
                <c:pt idx="2105">
                  <c:v>499.57383086821017</c:v>
                </c:pt>
                <c:pt idx="2106">
                  <c:v>499.3639556031905</c:v>
                </c:pt>
                <c:pt idx="2107">
                  <c:v>499.1541429077231</c:v>
                </c:pt>
                <c:pt idx="2108">
                  <c:v>498.94439276495984</c:v>
                </c:pt>
                <c:pt idx="2109">
                  <c:v>498.73470515806122</c:v>
                </c:pt>
                <c:pt idx="2110">
                  <c:v>498.5250800701948</c:v>
                </c:pt>
                <c:pt idx="2111">
                  <c:v>498.31551748453649</c:v>
                </c:pt>
                <c:pt idx="2112">
                  <c:v>498.10601738426914</c:v>
                </c:pt>
                <c:pt idx="2113">
                  <c:v>497.89657975258336</c:v>
                </c:pt>
                <c:pt idx="2114">
                  <c:v>497.68720457267784</c:v>
                </c:pt>
                <c:pt idx="2115">
                  <c:v>497.47789182775796</c:v>
                </c:pt>
                <c:pt idx="2116">
                  <c:v>497.26864150103819</c:v>
                </c:pt>
                <c:pt idx="2117">
                  <c:v>497.05945357573898</c:v>
                </c:pt>
                <c:pt idx="2118">
                  <c:v>496.85032803508972</c:v>
                </c:pt>
                <c:pt idx="2119">
                  <c:v>496.64126486232647</c:v>
                </c:pt>
                <c:pt idx="2120">
                  <c:v>496.43226404069372</c:v>
                </c:pt>
                <c:pt idx="2121">
                  <c:v>496.22332555344303</c:v>
                </c:pt>
                <c:pt idx="2122">
                  <c:v>496.01444938383372</c:v>
                </c:pt>
                <c:pt idx="2123">
                  <c:v>495.80563551513239</c:v>
                </c:pt>
                <c:pt idx="2124">
                  <c:v>495.59688393061413</c:v>
                </c:pt>
                <c:pt idx="2125">
                  <c:v>495.38819461356076</c:v>
                </c:pt>
                <c:pt idx="2126">
                  <c:v>495.17956754726174</c:v>
                </c:pt>
                <c:pt idx="2127">
                  <c:v>494.97100271501398</c:v>
                </c:pt>
                <c:pt idx="2128">
                  <c:v>494.76250010012285</c:v>
                </c:pt>
                <c:pt idx="2129">
                  <c:v>494.55405968590082</c:v>
                </c:pt>
                <c:pt idx="2130">
                  <c:v>494.34568145566737</c:v>
                </c:pt>
                <c:pt idx="2131">
                  <c:v>494.13736539275033</c:v>
                </c:pt>
                <c:pt idx="2132">
                  <c:v>493.92911148048449</c:v>
                </c:pt>
                <c:pt idx="2133">
                  <c:v>493.720919702213</c:v>
                </c:pt>
                <c:pt idx="2134">
                  <c:v>493.5127900412852</c:v>
                </c:pt>
                <c:pt idx="2135">
                  <c:v>493.30472248105917</c:v>
                </c:pt>
                <c:pt idx="2136">
                  <c:v>493.09671700489997</c:v>
                </c:pt>
                <c:pt idx="2137">
                  <c:v>492.88877359618044</c:v>
                </c:pt>
                <c:pt idx="2138">
                  <c:v>492.68089223828093</c:v>
                </c:pt>
                <c:pt idx="2139">
                  <c:v>492.47307291458952</c:v>
                </c:pt>
                <c:pt idx="2140">
                  <c:v>492.265315608501</c:v>
                </c:pt>
                <c:pt idx="2141">
                  <c:v>492.05762030341822</c:v>
                </c:pt>
                <c:pt idx="2142">
                  <c:v>491.84998698275223</c:v>
                </c:pt>
                <c:pt idx="2143">
                  <c:v>491.64241562991987</c:v>
                </c:pt>
                <c:pt idx="2144">
                  <c:v>491.43490622834713</c:v>
                </c:pt>
                <c:pt idx="2145">
                  <c:v>491.22745876146666</c:v>
                </c:pt>
                <c:pt idx="2146">
                  <c:v>491.02007321271867</c:v>
                </c:pt>
                <c:pt idx="2147">
                  <c:v>490.81274956555126</c:v>
                </c:pt>
                <c:pt idx="2148">
                  <c:v>490.60548780341963</c:v>
                </c:pt>
                <c:pt idx="2149">
                  <c:v>490.39828790978629</c:v>
                </c:pt>
                <c:pt idx="2150">
                  <c:v>490.19114986812178</c:v>
                </c:pt>
                <c:pt idx="2151">
                  <c:v>489.98407366190395</c:v>
                </c:pt>
                <c:pt idx="2152">
                  <c:v>489.7770592746175</c:v>
                </c:pt>
                <c:pt idx="2153">
                  <c:v>489.57010668975539</c:v>
                </c:pt>
                <c:pt idx="2154">
                  <c:v>489.36321589081751</c:v>
                </c:pt>
                <c:pt idx="2155">
                  <c:v>489.15638686131132</c:v>
                </c:pt>
                <c:pt idx="2156">
                  <c:v>488.94961958475216</c:v>
                </c:pt>
                <c:pt idx="2157">
                  <c:v>488.74291404466248</c:v>
                </c:pt>
                <c:pt idx="2158">
                  <c:v>488.53627022457187</c:v>
                </c:pt>
                <c:pt idx="2159">
                  <c:v>488.32968810801759</c:v>
                </c:pt>
                <c:pt idx="2160">
                  <c:v>488.1231676785448</c:v>
                </c:pt>
                <c:pt idx="2161">
                  <c:v>487.916708919705</c:v>
                </c:pt>
                <c:pt idx="2162">
                  <c:v>487.71031181505805</c:v>
                </c:pt>
                <c:pt idx="2163">
                  <c:v>487.50397634817108</c:v>
                </c:pt>
                <c:pt idx="2164">
                  <c:v>487.29770250261782</c:v>
                </c:pt>
                <c:pt idx="2165">
                  <c:v>487.09149026198116</c:v>
                </c:pt>
                <c:pt idx="2166">
                  <c:v>486.88533960984944</c:v>
                </c:pt>
                <c:pt idx="2167">
                  <c:v>486.67925052981957</c:v>
                </c:pt>
                <c:pt idx="2168">
                  <c:v>486.47322300549536</c:v>
                </c:pt>
                <c:pt idx="2169">
                  <c:v>486.26725702048867</c:v>
                </c:pt>
                <c:pt idx="2170">
                  <c:v>486.06135255841758</c:v>
                </c:pt>
                <c:pt idx="2171">
                  <c:v>485.8555096029084</c:v>
                </c:pt>
                <c:pt idx="2172">
                  <c:v>485.64972813759465</c:v>
                </c:pt>
                <c:pt idx="2173">
                  <c:v>485.44400814611737</c:v>
                </c:pt>
                <c:pt idx="2174">
                  <c:v>485.23834961212447</c:v>
                </c:pt>
                <c:pt idx="2175">
                  <c:v>485.03275251927209</c:v>
                </c:pt>
                <c:pt idx="2176">
                  <c:v>484.82721685122272</c:v>
                </c:pt>
                <c:pt idx="2177">
                  <c:v>484.62174259164681</c:v>
                </c:pt>
                <c:pt idx="2178">
                  <c:v>484.41632972422218</c:v>
                </c:pt>
                <c:pt idx="2179">
                  <c:v>484.21097823263329</c:v>
                </c:pt>
                <c:pt idx="2180">
                  <c:v>484.00568810057297</c:v>
                </c:pt>
                <c:pt idx="2181">
                  <c:v>483.80045931174061</c:v>
                </c:pt>
                <c:pt idx="2182">
                  <c:v>483.59529184984325</c:v>
                </c:pt>
                <c:pt idx="2183">
                  <c:v>483.39018569859542</c:v>
                </c:pt>
                <c:pt idx="2184">
                  <c:v>483.18514084171846</c:v>
                </c:pt>
                <c:pt idx="2185">
                  <c:v>482.9801572629417</c:v>
                </c:pt>
                <c:pt idx="2186">
                  <c:v>482.77523494600115</c:v>
                </c:pt>
                <c:pt idx="2187">
                  <c:v>482.57037387464038</c:v>
                </c:pt>
                <c:pt idx="2188">
                  <c:v>482.3655740326102</c:v>
                </c:pt>
                <c:pt idx="2189">
                  <c:v>482.16083540366895</c:v>
                </c:pt>
                <c:pt idx="2190">
                  <c:v>481.95615797158212</c:v>
                </c:pt>
                <c:pt idx="2191">
                  <c:v>481.75154172012202</c:v>
                </c:pt>
                <c:pt idx="2192">
                  <c:v>481.54698663306937</c:v>
                </c:pt>
                <c:pt idx="2193">
                  <c:v>481.3424926942111</c:v>
                </c:pt>
                <c:pt idx="2194">
                  <c:v>481.1380598873418</c:v>
                </c:pt>
                <c:pt idx="2195">
                  <c:v>480.93368819626403</c:v>
                </c:pt>
                <c:pt idx="2196">
                  <c:v>480.72937760478572</c:v>
                </c:pt>
                <c:pt idx="2197">
                  <c:v>480.52512809672407</c:v>
                </c:pt>
                <c:pt idx="2198">
                  <c:v>480.32093965590263</c:v>
                </c:pt>
                <c:pt idx="2199">
                  <c:v>480.11681226615246</c:v>
                </c:pt>
                <c:pt idx="2200">
                  <c:v>479.91274591131111</c:v>
                </c:pt>
                <c:pt idx="2201">
                  <c:v>479.70874057522479</c:v>
                </c:pt>
                <c:pt idx="2202">
                  <c:v>479.50479624174568</c:v>
                </c:pt>
                <c:pt idx="2203">
                  <c:v>479.30091289473381</c:v>
                </c:pt>
                <c:pt idx="2204">
                  <c:v>479.09709051805646</c:v>
                </c:pt>
                <c:pt idx="2205">
                  <c:v>478.89332909558777</c:v>
                </c:pt>
                <c:pt idx="2206">
                  <c:v>478.6896286112094</c:v>
                </c:pt>
                <c:pt idx="2207">
                  <c:v>478.48598904881015</c:v>
                </c:pt>
                <c:pt idx="2208">
                  <c:v>478.2824103922859</c:v>
                </c:pt>
                <c:pt idx="2209">
                  <c:v>478.07889262554005</c:v>
                </c:pt>
                <c:pt idx="2210">
                  <c:v>477.8754357324832</c:v>
                </c:pt>
                <c:pt idx="2211">
                  <c:v>477.67203969703263</c:v>
                </c:pt>
                <c:pt idx="2212">
                  <c:v>477.46870450311343</c:v>
                </c:pt>
                <c:pt idx="2213">
                  <c:v>477.26543013465795</c:v>
                </c:pt>
                <c:pt idx="2214">
                  <c:v>477.06221657560479</c:v>
                </c:pt>
                <c:pt idx="2215">
                  <c:v>476.85906380990036</c:v>
                </c:pt>
                <c:pt idx="2216">
                  <c:v>476.65597182149878</c:v>
                </c:pt>
                <c:pt idx="2217">
                  <c:v>476.45294059436048</c:v>
                </c:pt>
                <c:pt idx="2218">
                  <c:v>476.24997011245318</c:v>
                </c:pt>
                <c:pt idx="2219">
                  <c:v>476.04706035975249</c:v>
                </c:pt>
                <c:pt idx="2220">
                  <c:v>475.84421132024062</c:v>
                </c:pt>
                <c:pt idx="2221">
                  <c:v>475.64142297790681</c:v>
                </c:pt>
                <c:pt idx="2222">
                  <c:v>475.43869531674778</c:v>
                </c:pt>
                <c:pt idx="2223">
                  <c:v>475.23602832076716</c:v>
                </c:pt>
                <c:pt idx="2224">
                  <c:v>475.03342197397586</c:v>
                </c:pt>
                <c:pt idx="2225">
                  <c:v>474.83087626039185</c:v>
                </c:pt>
                <c:pt idx="2226">
                  <c:v>474.62839116404041</c:v>
                </c:pt>
                <c:pt idx="2227">
                  <c:v>474.42596666895372</c:v>
                </c:pt>
                <c:pt idx="2228">
                  <c:v>474.2236027591714</c:v>
                </c:pt>
                <c:pt idx="2229">
                  <c:v>474.02129941873989</c:v>
                </c:pt>
                <c:pt idx="2230">
                  <c:v>473.81905663171307</c:v>
                </c:pt>
                <c:pt idx="2231">
                  <c:v>473.61687438215176</c:v>
                </c:pt>
                <c:pt idx="2232">
                  <c:v>473.41475265412339</c:v>
                </c:pt>
                <c:pt idx="2233">
                  <c:v>473.21269143170332</c:v>
                </c:pt>
                <c:pt idx="2234">
                  <c:v>473.01069069897375</c:v>
                </c:pt>
                <c:pt idx="2235">
                  <c:v>472.80875044002386</c:v>
                </c:pt>
                <c:pt idx="2236">
                  <c:v>472.60687063894972</c:v>
                </c:pt>
                <c:pt idx="2237">
                  <c:v>472.40505127985494</c:v>
                </c:pt>
                <c:pt idx="2238">
                  <c:v>472.20329234685005</c:v>
                </c:pt>
                <c:pt idx="2239">
                  <c:v>472.00159382405286</c:v>
                </c:pt>
                <c:pt idx="2240">
                  <c:v>471.79995569558758</c:v>
                </c:pt>
                <c:pt idx="2241">
                  <c:v>471.59837794558632</c:v>
                </c:pt>
                <c:pt idx="2242">
                  <c:v>471.39686055818754</c:v>
                </c:pt>
                <c:pt idx="2243">
                  <c:v>471.19540351753761</c:v>
                </c:pt>
                <c:pt idx="2244">
                  <c:v>470.99400680778882</c:v>
                </c:pt>
                <c:pt idx="2245">
                  <c:v>470.79267041310135</c:v>
                </c:pt>
                <c:pt idx="2246">
                  <c:v>470.59139431764282</c:v>
                </c:pt>
                <c:pt idx="2247">
                  <c:v>470.39017850558679</c:v>
                </c:pt>
                <c:pt idx="2248">
                  <c:v>470.18902296111469</c:v>
                </c:pt>
                <c:pt idx="2249">
                  <c:v>469.9879276684145</c:v>
                </c:pt>
                <c:pt idx="2250">
                  <c:v>469.78689261168159</c:v>
                </c:pt>
                <c:pt idx="2251">
                  <c:v>469.58591777511799</c:v>
                </c:pt>
                <c:pt idx="2252">
                  <c:v>469.38500314293304</c:v>
                </c:pt>
                <c:pt idx="2253">
                  <c:v>469.18414869934338</c:v>
                </c:pt>
                <c:pt idx="2254">
                  <c:v>468.98335442857177</c:v>
                </c:pt>
                <c:pt idx="2255">
                  <c:v>468.78262031484911</c:v>
                </c:pt>
                <c:pt idx="2256">
                  <c:v>468.58194634241249</c:v>
                </c:pt>
                <c:pt idx="2257">
                  <c:v>468.38133249550668</c:v>
                </c:pt>
                <c:pt idx="2258">
                  <c:v>468.18077875838242</c:v>
                </c:pt>
                <c:pt idx="2259">
                  <c:v>467.98028511529833</c:v>
                </c:pt>
                <c:pt idx="2260">
                  <c:v>467.77985155051965</c:v>
                </c:pt>
                <c:pt idx="2261">
                  <c:v>467.57947804831906</c:v>
                </c:pt>
                <c:pt idx="2262">
                  <c:v>467.37916459297583</c:v>
                </c:pt>
                <c:pt idx="2263">
                  <c:v>467.17891116877587</c:v>
                </c:pt>
                <c:pt idx="2264">
                  <c:v>466.97871776001296</c:v>
                </c:pt>
                <c:pt idx="2265">
                  <c:v>466.77858435098733</c:v>
                </c:pt>
                <c:pt idx="2266">
                  <c:v>466.57851092600623</c:v>
                </c:pt>
                <c:pt idx="2267">
                  <c:v>466.37849746938366</c:v>
                </c:pt>
                <c:pt idx="2268">
                  <c:v>466.17854396544078</c:v>
                </c:pt>
                <c:pt idx="2269">
                  <c:v>465.97865039850603</c:v>
                </c:pt>
                <c:pt idx="2270">
                  <c:v>465.77881675291428</c:v>
                </c:pt>
                <c:pt idx="2271">
                  <c:v>465.57904301300732</c:v>
                </c:pt>
                <c:pt idx="2272">
                  <c:v>465.37932916313446</c:v>
                </c:pt>
                <c:pt idx="2273">
                  <c:v>465.17967518765175</c:v>
                </c:pt>
                <c:pt idx="2274">
                  <c:v>464.98008107092204</c:v>
                </c:pt>
                <c:pt idx="2275">
                  <c:v>464.78054679731503</c:v>
                </c:pt>
                <c:pt idx="2276">
                  <c:v>464.58107235120741</c:v>
                </c:pt>
                <c:pt idx="2277">
                  <c:v>464.38165771698249</c:v>
                </c:pt>
                <c:pt idx="2278">
                  <c:v>464.18230287903128</c:v>
                </c:pt>
                <c:pt idx="2279">
                  <c:v>463.98300782175107</c:v>
                </c:pt>
                <c:pt idx="2280">
                  <c:v>463.7837725295467</c:v>
                </c:pt>
                <c:pt idx="2281">
                  <c:v>463.5845969868285</c:v>
                </c:pt>
                <c:pt idx="2282">
                  <c:v>463.38548117801565</c:v>
                </c:pt>
                <c:pt idx="2283">
                  <c:v>463.18642508753322</c:v>
                </c:pt>
                <c:pt idx="2284">
                  <c:v>462.98742869981271</c:v>
                </c:pt>
                <c:pt idx="2285">
                  <c:v>462.78849199929306</c:v>
                </c:pt>
                <c:pt idx="2286">
                  <c:v>462.58961497042043</c:v>
                </c:pt>
                <c:pt idx="2287">
                  <c:v>462.39079759764712</c:v>
                </c:pt>
                <c:pt idx="2288">
                  <c:v>462.19203986543295</c:v>
                </c:pt>
                <c:pt idx="2289">
                  <c:v>461.9933417582443</c:v>
                </c:pt>
                <c:pt idx="2290">
                  <c:v>461.79470326055429</c:v>
                </c:pt>
                <c:pt idx="2291">
                  <c:v>461.59612435684329</c:v>
                </c:pt>
                <c:pt idx="2292">
                  <c:v>461.39760503159852</c:v>
                </c:pt>
                <c:pt idx="2293">
                  <c:v>461.19914526931325</c:v>
                </c:pt>
                <c:pt idx="2294">
                  <c:v>461.0007450544889</c:v>
                </c:pt>
                <c:pt idx="2295">
                  <c:v>460.80240437163269</c:v>
                </c:pt>
                <c:pt idx="2296">
                  <c:v>460.60412320525904</c:v>
                </c:pt>
                <c:pt idx="2297">
                  <c:v>460.40590153988938</c:v>
                </c:pt>
                <c:pt idx="2298">
                  <c:v>460.20773936005202</c:v>
                </c:pt>
                <c:pt idx="2299">
                  <c:v>460.00963665028138</c:v>
                </c:pt>
                <c:pt idx="2300">
                  <c:v>459.81159339511964</c:v>
                </c:pt>
                <c:pt idx="2301">
                  <c:v>459.61360957911569</c:v>
                </c:pt>
                <c:pt idx="2302">
                  <c:v>459.41568518682453</c:v>
                </c:pt>
                <c:pt idx="2303">
                  <c:v>459.21782020280853</c:v>
                </c:pt>
                <c:pt idx="2304">
                  <c:v>459.02001461163673</c:v>
                </c:pt>
                <c:pt idx="2305">
                  <c:v>458.82226839788507</c:v>
                </c:pt>
                <c:pt idx="2306">
                  <c:v>458.62458154613626</c:v>
                </c:pt>
                <c:pt idx="2307">
                  <c:v>458.42695404097975</c:v>
                </c:pt>
                <c:pt idx="2308">
                  <c:v>458.22938586701184</c:v>
                </c:pt>
                <c:pt idx="2309">
                  <c:v>458.03187700883592</c:v>
                </c:pt>
                <c:pt idx="2310">
                  <c:v>457.83442745106174</c:v>
                </c:pt>
                <c:pt idx="2311">
                  <c:v>457.6370371783056</c:v>
                </c:pt>
                <c:pt idx="2312">
                  <c:v>457.4397061751913</c:v>
                </c:pt>
                <c:pt idx="2313">
                  <c:v>457.24243442634923</c:v>
                </c:pt>
                <c:pt idx="2314">
                  <c:v>457.04522191641576</c:v>
                </c:pt>
                <c:pt idx="2315">
                  <c:v>456.84806863003524</c:v>
                </c:pt>
                <c:pt idx="2316">
                  <c:v>456.65097455185816</c:v>
                </c:pt>
                <c:pt idx="2317">
                  <c:v>456.45393966654126</c:v>
                </c:pt>
                <c:pt idx="2318">
                  <c:v>456.25696395874951</c:v>
                </c:pt>
                <c:pt idx="2319">
                  <c:v>456.06004741315343</c:v>
                </c:pt>
                <c:pt idx="2320">
                  <c:v>455.86319001443024</c:v>
                </c:pt>
                <c:pt idx="2321">
                  <c:v>455.66639174726458</c:v>
                </c:pt>
                <c:pt idx="2322">
                  <c:v>455.46965259634732</c:v>
                </c:pt>
                <c:pt idx="2323">
                  <c:v>455.27297254637654</c:v>
                </c:pt>
                <c:pt idx="2324">
                  <c:v>455.07635158205642</c:v>
                </c:pt>
                <c:pt idx="2325">
                  <c:v>454.87978968809847</c:v>
                </c:pt>
                <c:pt idx="2326">
                  <c:v>454.68328684922045</c:v>
                </c:pt>
                <c:pt idx="2327">
                  <c:v>454.48684305014734</c:v>
                </c:pt>
                <c:pt idx="2328">
                  <c:v>454.29045827561083</c:v>
                </c:pt>
                <c:pt idx="2329">
                  <c:v>454.09413251034846</c:v>
                </c:pt>
                <c:pt idx="2330">
                  <c:v>453.89786573910544</c:v>
                </c:pt>
                <c:pt idx="2331">
                  <c:v>453.70165794663336</c:v>
                </c:pt>
                <c:pt idx="2332">
                  <c:v>453.50550911769022</c:v>
                </c:pt>
                <c:pt idx="2333">
                  <c:v>453.30941923704142</c:v>
                </c:pt>
                <c:pt idx="2334">
                  <c:v>453.11338828945844</c:v>
                </c:pt>
                <c:pt idx="2335">
                  <c:v>452.91741625971912</c:v>
                </c:pt>
                <c:pt idx="2336">
                  <c:v>452.7215031326096</c:v>
                </c:pt>
                <c:pt idx="2337">
                  <c:v>452.5256488929208</c:v>
                </c:pt>
                <c:pt idx="2338">
                  <c:v>452.32985352545137</c:v>
                </c:pt>
                <c:pt idx="2339">
                  <c:v>452.13411701500632</c:v>
                </c:pt>
                <c:pt idx="2340">
                  <c:v>451.9384393463975</c:v>
                </c:pt>
                <c:pt idx="2341">
                  <c:v>451.74282050444333</c:v>
                </c:pt>
                <c:pt idx="2342">
                  <c:v>451.54726047396878</c:v>
                </c:pt>
                <c:pt idx="2343">
                  <c:v>451.35175923980574</c:v>
                </c:pt>
                <c:pt idx="2344">
                  <c:v>451.15631678679256</c:v>
                </c:pt>
                <c:pt idx="2345">
                  <c:v>450.96093309977448</c:v>
                </c:pt>
                <c:pt idx="2346">
                  <c:v>450.76560816360308</c:v>
                </c:pt>
                <c:pt idx="2347">
                  <c:v>450.57034196313657</c:v>
                </c:pt>
                <c:pt idx="2348">
                  <c:v>450.37513448324034</c:v>
                </c:pt>
                <c:pt idx="2349">
                  <c:v>450.17998570878552</c:v>
                </c:pt>
                <c:pt idx="2350">
                  <c:v>449.98489562465051</c:v>
                </c:pt>
                <c:pt idx="2351">
                  <c:v>449.78986421572034</c:v>
                </c:pt>
                <c:pt idx="2352">
                  <c:v>449.59489146688657</c:v>
                </c:pt>
                <c:pt idx="2353">
                  <c:v>449.39997736304713</c:v>
                </c:pt>
                <c:pt idx="2354">
                  <c:v>449.20512188910715</c:v>
                </c:pt>
                <c:pt idx="2355">
                  <c:v>449.01032502997782</c:v>
                </c:pt>
                <c:pt idx="2356">
                  <c:v>448.81558677057677</c:v>
                </c:pt>
                <c:pt idx="2357">
                  <c:v>448.62090709582912</c:v>
                </c:pt>
                <c:pt idx="2358">
                  <c:v>448.42628599066563</c:v>
                </c:pt>
                <c:pt idx="2359">
                  <c:v>448.23172344002444</c:v>
                </c:pt>
                <c:pt idx="2360">
                  <c:v>448.03721942884965</c:v>
                </c:pt>
                <c:pt idx="2361">
                  <c:v>447.84277394209238</c:v>
                </c:pt>
                <c:pt idx="2362">
                  <c:v>447.64838696470986</c:v>
                </c:pt>
                <c:pt idx="2363">
                  <c:v>447.45405848166695</c:v>
                </c:pt>
                <c:pt idx="2364">
                  <c:v>447.25978847793368</c:v>
                </c:pt>
                <c:pt idx="2365">
                  <c:v>447.06557693848777</c:v>
                </c:pt>
                <c:pt idx="2366">
                  <c:v>446.87142384831276</c:v>
                </c:pt>
                <c:pt idx="2367">
                  <c:v>446.67732919239927</c:v>
                </c:pt>
                <c:pt idx="2368">
                  <c:v>446.48329295574416</c:v>
                </c:pt>
                <c:pt idx="2369">
                  <c:v>446.28931512335106</c:v>
                </c:pt>
                <c:pt idx="2370">
                  <c:v>446.09539568023018</c:v>
                </c:pt>
                <c:pt idx="2371">
                  <c:v>445.90153461139778</c:v>
                </c:pt>
                <c:pt idx="2372">
                  <c:v>445.70773190187788</c:v>
                </c:pt>
                <c:pt idx="2373">
                  <c:v>445.51398753669935</c:v>
                </c:pt>
                <c:pt idx="2374">
                  <c:v>445.32030150089895</c:v>
                </c:pt>
                <c:pt idx="2375">
                  <c:v>445.12667377951925</c:v>
                </c:pt>
                <c:pt idx="2376">
                  <c:v>444.93310435760986</c:v>
                </c:pt>
                <c:pt idx="2377">
                  <c:v>444.73959322022665</c:v>
                </c:pt>
                <c:pt idx="2378">
                  <c:v>444.54614035243185</c:v>
                </c:pt>
                <c:pt idx="2379">
                  <c:v>444.35274573929451</c:v>
                </c:pt>
                <c:pt idx="2380">
                  <c:v>444.1594093658897</c:v>
                </c:pt>
                <c:pt idx="2381">
                  <c:v>443.96613121730041</c:v>
                </c:pt>
                <c:pt idx="2382">
                  <c:v>443.77291127861406</c:v>
                </c:pt>
                <c:pt idx="2383">
                  <c:v>443.57974953492595</c:v>
                </c:pt>
                <c:pt idx="2384">
                  <c:v>443.38664597133783</c:v>
                </c:pt>
                <c:pt idx="2385">
                  <c:v>443.19360057295728</c:v>
                </c:pt>
                <c:pt idx="2386">
                  <c:v>443.00061332489901</c:v>
                </c:pt>
                <c:pt idx="2387">
                  <c:v>442.80768421228396</c:v>
                </c:pt>
                <c:pt idx="2388">
                  <c:v>442.61481322023957</c:v>
                </c:pt>
                <c:pt idx="2389">
                  <c:v>442.42200033389992</c:v>
                </c:pt>
                <c:pt idx="2390">
                  <c:v>442.22924553840483</c:v>
                </c:pt>
                <c:pt idx="2391">
                  <c:v>442.03654881890191</c:v>
                </c:pt>
                <c:pt idx="2392">
                  <c:v>441.84391016054411</c:v>
                </c:pt>
                <c:pt idx="2393">
                  <c:v>441.65132954849139</c:v>
                </c:pt>
                <c:pt idx="2394">
                  <c:v>441.45880696791005</c:v>
                </c:pt>
                <c:pt idx="2395">
                  <c:v>441.26634240397283</c:v>
                </c:pt>
                <c:pt idx="2396">
                  <c:v>441.07393584185883</c:v>
                </c:pt>
                <c:pt idx="2397">
                  <c:v>440.88158726675408</c:v>
                </c:pt>
                <c:pt idx="2398">
                  <c:v>440.68929666385031</c:v>
                </c:pt>
                <c:pt idx="2399">
                  <c:v>440.49706401834572</c:v>
                </c:pt>
                <c:pt idx="2400">
                  <c:v>440.30488931544619</c:v>
                </c:pt>
                <c:pt idx="2401">
                  <c:v>440.1127725403627</c:v>
                </c:pt>
                <c:pt idx="2402">
                  <c:v>439.92071367831295</c:v>
                </c:pt>
                <c:pt idx="2403">
                  <c:v>439.72871271452163</c:v>
                </c:pt>
                <c:pt idx="2404">
                  <c:v>439.53676963421924</c:v>
                </c:pt>
                <c:pt idx="2405">
                  <c:v>439.34488442264291</c:v>
                </c:pt>
                <c:pt idx="2406">
                  <c:v>439.15305706503614</c:v>
                </c:pt>
                <c:pt idx="2407">
                  <c:v>438.96128754664932</c:v>
                </c:pt>
                <c:pt idx="2408">
                  <c:v>438.76957585273828</c:v>
                </c:pt>
                <c:pt idx="2409">
                  <c:v>438.57792196856593</c:v>
                </c:pt>
                <c:pt idx="2410">
                  <c:v>438.38632587940197</c:v>
                </c:pt>
                <c:pt idx="2411">
                  <c:v>438.1947875705215</c:v>
                </c:pt>
                <c:pt idx="2412">
                  <c:v>438.00330702720669</c:v>
                </c:pt>
                <c:pt idx="2413">
                  <c:v>437.811884234746</c:v>
                </c:pt>
                <c:pt idx="2414">
                  <c:v>437.62051917843399</c:v>
                </c:pt>
                <c:pt idx="2415">
                  <c:v>437.42921184357209</c:v>
                </c:pt>
                <c:pt idx="2416">
                  <c:v>437.23796221546803</c:v>
                </c:pt>
                <c:pt idx="2417">
                  <c:v>437.0467702794349</c:v>
                </c:pt>
                <c:pt idx="2418">
                  <c:v>436.85563602079384</c:v>
                </c:pt>
                <c:pt idx="2419">
                  <c:v>436.66455942487107</c:v>
                </c:pt>
                <c:pt idx="2420">
                  <c:v>436.47354047699997</c:v>
                </c:pt>
                <c:pt idx="2421">
                  <c:v>436.28257916251965</c:v>
                </c:pt>
                <c:pt idx="2422">
                  <c:v>436.09167546677605</c:v>
                </c:pt>
                <c:pt idx="2423">
                  <c:v>435.90082937512125</c:v>
                </c:pt>
                <c:pt idx="2424">
                  <c:v>435.71004087291368</c:v>
                </c:pt>
                <c:pt idx="2425">
                  <c:v>435.51930994551839</c:v>
                </c:pt>
                <c:pt idx="2426">
                  <c:v>435.32863657830598</c:v>
                </c:pt>
                <c:pt idx="2427">
                  <c:v>435.13802075665433</c:v>
                </c:pt>
                <c:pt idx="2428">
                  <c:v>434.94746246594735</c:v>
                </c:pt>
                <c:pt idx="2429">
                  <c:v>434.75696169157521</c:v>
                </c:pt>
                <c:pt idx="2430">
                  <c:v>434.56651841893415</c:v>
                </c:pt>
                <c:pt idx="2431">
                  <c:v>434.3761326334274</c:v>
                </c:pt>
                <c:pt idx="2432">
                  <c:v>434.18580432046372</c:v>
                </c:pt>
                <c:pt idx="2433">
                  <c:v>433.99553346545878</c:v>
                </c:pt>
                <c:pt idx="2434">
                  <c:v>433.80532005383463</c:v>
                </c:pt>
                <c:pt idx="2435">
                  <c:v>433.61516407101851</c:v>
                </c:pt>
                <c:pt idx="2436">
                  <c:v>433.42506550244593</c:v>
                </c:pt>
                <c:pt idx="2437">
                  <c:v>433.23502433355691</c:v>
                </c:pt>
                <c:pt idx="2438">
                  <c:v>433.0450405497985</c:v>
                </c:pt>
                <c:pt idx="2439">
                  <c:v>432.85511413662425</c:v>
                </c:pt>
                <c:pt idx="2440">
                  <c:v>432.66524507949384</c:v>
                </c:pt>
                <c:pt idx="2441">
                  <c:v>432.4754333638727</c:v>
                </c:pt>
                <c:pt idx="2442">
                  <c:v>432.28567897523345</c:v>
                </c:pt>
                <c:pt idx="2443">
                  <c:v>432.09598189905438</c:v>
                </c:pt>
                <c:pt idx="2444">
                  <c:v>431.90634212082006</c:v>
                </c:pt>
                <c:pt idx="2445">
                  <c:v>431.71675962602171</c:v>
                </c:pt>
                <c:pt idx="2446">
                  <c:v>431.52723440015666</c:v>
                </c:pt>
                <c:pt idx="2447">
                  <c:v>431.33776642872851</c:v>
                </c:pt>
                <c:pt idx="2448">
                  <c:v>431.14835569724676</c:v>
                </c:pt>
                <c:pt idx="2449">
                  <c:v>430.95900219122785</c:v>
                </c:pt>
                <c:pt idx="2450">
                  <c:v>430.76970589619395</c:v>
                </c:pt>
                <c:pt idx="2451">
                  <c:v>430.58046679767375</c:v>
                </c:pt>
                <c:pt idx="2452">
                  <c:v>430.3912848812019</c:v>
                </c:pt>
                <c:pt idx="2453">
                  <c:v>430.20216013231942</c:v>
                </c:pt>
                <c:pt idx="2454">
                  <c:v>430.01309253657394</c:v>
                </c:pt>
                <c:pt idx="2455">
                  <c:v>429.82408207951875</c:v>
                </c:pt>
                <c:pt idx="2456">
                  <c:v>429.63512874671397</c:v>
                </c:pt>
                <c:pt idx="2457">
                  <c:v>429.4462325237256</c:v>
                </c:pt>
                <c:pt idx="2458">
                  <c:v>429.25739339612539</c:v>
                </c:pt>
                <c:pt idx="2459">
                  <c:v>429.06861134949253</c:v>
                </c:pt>
                <c:pt idx="2460">
                  <c:v>428.87988636941128</c:v>
                </c:pt>
                <c:pt idx="2461">
                  <c:v>428.6912184414727</c:v>
                </c:pt>
                <c:pt idx="2462">
                  <c:v>428.50260755127357</c:v>
                </c:pt>
                <c:pt idx="2463">
                  <c:v>428.3140536844179</c:v>
                </c:pt>
                <c:pt idx="2464">
                  <c:v>428.12555682651492</c:v>
                </c:pt>
                <c:pt idx="2465">
                  <c:v>427.93711696318019</c:v>
                </c:pt>
                <c:pt idx="2466">
                  <c:v>427.74873408003612</c:v>
                </c:pt>
                <c:pt idx="2467">
                  <c:v>427.56040816271042</c:v>
                </c:pt>
                <c:pt idx="2468">
                  <c:v>427.37213919683762</c:v>
                </c:pt>
                <c:pt idx="2469">
                  <c:v>427.18392716805857</c:v>
                </c:pt>
                <c:pt idx="2470">
                  <c:v>426.99577206201946</c:v>
                </c:pt>
                <c:pt idx="2471">
                  <c:v>426.80767386437304</c:v>
                </c:pt>
                <c:pt idx="2472">
                  <c:v>426.61963256077905</c:v>
                </c:pt>
                <c:pt idx="2473">
                  <c:v>426.43164813690242</c:v>
                </c:pt>
                <c:pt idx="2474">
                  <c:v>426.24372057841475</c:v>
                </c:pt>
                <c:pt idx="2475">
                  <c:v>426.0558498709932</c:v>
                </c:pt>
                <c:pt idx="2476">
                  <c:v>425.86803600032198</c:v>
                </c:pt>
                <c:pt idx="2477">
                  <c:v>425.68027895209076</c:v>
                </c:pt>
                <c:pt idx="2478">
                  <c:v>425.49257871199592</c:v>
                </c:pt>
                <c:pt idx="2479">
                  <c:v>425.30493526573912</c:v>
                </c:pt>
                <c:pt idx="2480">
                  <c:v>425.11734859902896</c:v>
                </c:pt>
                <c:pt idx="2481">
                  <c:v>424.92981869758017</c:v>
                </c:pt>
                <c:pt idx="2482">
                  <c:v>424.74234554711325</c:v>
                </c:pt>
                <c:pt idx="2483">
                  <c:v>424.55492913335507</c:v>
                </c:pt>
                <c:pt idx="2484">
                  <c:v>424.36756944203853</c:v>
                </c:pt>
                <c:pt idx="2485">
                  <c:v>424.18026645890268</c:v>
                </c:pt>
                <c:pt idx="2486">
                  <c:v>423.99302016969284</c:v>
                </c:pt>
                <c:pt idx="2487">
                  <c:v>423.80583056016019</c:v>
                </c:pt>
                <c:pt idx="2488">
                  <c:v>423.61869761606209</c:v>
                </c:pt>
                <c:pt idx="2489">
                  <c:v>423.43162132316212</c:v>
                </c:pt>
                <c:pt idx="2490">
                  <c:v>423.2446016672302</c:v>
                </c:pt>
                <c:pt idx="2491">
                  <c:v>423.05763863404184</c:v>
                </c:pt>
                <c:pt idx="2492">
                  <c:v>422.87073220937896</c:v>
                </c:pt>
                <c:pt idx="2493">
                  <c:v>422.68388237902985</c:v>
                </c:pt>
                <c:pt idx="2494">
                  <c:v>422.49708912878833</c:v>
                </c:pt>
                <c:pt idx="2495">
                  <c:v>422.31035244445474</c:v>
                </c:pt>
                <c:pt idx="2496">
                  <c:v>422.12367231183509</c:v>
                </c:pt>
                <c:pt idx="2497">
                  <c:v>421.93704871674197</c:v>
                </c:pt>
                <c:pt idx="2498">
                  <c:v>421.75048164499356</c:v>
                </c:pt>
                <c:pt idx="2499">
                  <c:v>421.56397108241481</c:v>
                </c:pt>
                <c:pt idx="2500">
                  <c:v>421.37751701483631</c:v>
                </c:pt>
                <c:pt idx="2501">
                  <c:v>421.19111942809451</c:v>
                </c:pt>
                <c:pt idx="2502">
                  <c:v>421.00477830803226</c:v>
                </c:pt>
                <c:pt idx="2503">
                  <c:v>420.81849364049833</c:v>
                </c:pt>
                <c:pt idx="2504">
                  <c:v>420.63226541134793</c:v>
                </c:pt>
                <c:pt idx="2505">
                  <c:v>420.44609360644176</c:v>
                </c:pt>
                <c:pt idx="2506">
                  <c:v>420.25997821164668</c:v>
                </c:pt>
                <c:pt idx="2507">
                  <c:v>420.07391921283573</c:v>
                </c:pt>
                <c:pt idx="2508">
                  <c:v>419.88791659588861</c:v>
                </c:pt>
                <c:pt idx="2509">
                  <c:v>419.70197034669025</c:v>
                </c:pt>
                <c:pt idx="2510">
                  <c:v>419.51608045113142</c:v>
                </c:pt>
                <c:pt idx="2511">
                  <c:v>419.33024689511001</c:v>
                </c:pt>
                <c:pt idx="2512">
                  <c:v>419.1444696645288</c:v>
                </c:pt>
                <c:pt idx="2513">
                  <c:v>418.95874874529773</c:v>
                </c:pt>
                <c:pt idx="2514">
                  <c:v>418.7730841233315</c:v>
                </c:pt>
                <c:pt idx="2515">
                  <c:v>418.58747578455149</c:v>
                </c:pt>
                <c:pt idx="2516">
                  <c:v>418.40192371488558</c:v>
                </c:pt>
                <c:pt idx="2517">
                  <c:v>418.21642790026715</c:v>
                </c:pt>
                <c:pt idx="2518">
                  <c:v>418.03098832663545</c:v>
                </c:pt>
                <c:pt idx="2519">
                  <c:v>417.84560497993584</c:v>
                </c:pt>
                <c:pt idx="2520">
                  <c:v>417.66027784612015</c:v>
                </c:pt>
                <c:pt idx="2521">
                  <c:v>417.4750069111455</c:v>
                </c:pt>
                <c:pt idx="2522">
                  <c:v>417.28979216097582</c:v>
                </c:pt>
                <c:pt idx="2523">
                  <c:v>417.10463358158</c:v>
                </c:pt>
                <c:pt idx="2524">
                  <c:v>416.91953115893347</c:v>
                </c:pt>
                <c:pt idx="2525">
                  <c:v>416.7344848790184</c:v>
                </c:pt>
                <c:pt idx="2526">
                  <c:v>416.54949472782181</c:v>
                </c:pt>
                <c:pt idx="2527">
                  <c:v>416.36456069133726</c:v>
                </c:pt>
                <c:pt idx="2528">
                  <c:v>416.17968275556387</c:v>
                </c:pt>
                <c:pt idx="2529">
                  <c:v>415.99486090650737</c:v>
                </c:pt>
                <c:pt idx="2530">
                  <c:v>415.81009513017904</c:v>
                </c:pt>
                <c:pt idx="2531">
                  <c:v>415.6253854125963</c:v>
                </c:pt>
                <c:pt idx="2532">
                  <c:v>415.44073173978245</c:v>
                </c:pt>
                <c:pt idx="2533">
                  <c:v>415.25613409776622</c:v>
                </c:pt>
                <c:pt idx="2534">
                  <c:v>415.0715924725838</c:v>
                </c:pt>
                <c:pt idx="2535">
                  <c:v>414.88710685027559</c:v>
                </c:pt>
                <c:pt idx="2536">
                  <c:v>414.70267721688924</c:v>
                </c:pt>
                <c:pt idx="2537">
                  <c:v>414.51830355847773</c:v>
                </c:pt>
                <c:pt idx="2538">
                  <c:v>414.33398586109996</c:v>
                </c:pt>
                <c:pt idx="2539">
                  <c:v>414.1497241108213</c:v>
                </c:pt>
                <c:pt idx="2540">
                  <c:v>413.96551829371225</c:v>
                </c:pt>
                <c:pt idx="2541">
                  <c:v>413.78136839584988</c:v>
                </c:pt>
                <c:pt idx="2542">
                  <c:v>413.5972744033167</c:v>
                </c:pt>
                <c:pt idx="2543">
                  <c:v>413.41323630220205</c:v>
                </c:pt>
                <c:pt idx="2544">
                  <c:v>413.22925407860009</c:v>
                </c:pt>
                <c:pt idx="2545">
                  <c:v>413.0453277186117</c:v>
                </c:pt>
                <c:pt idx="2546">
                  <c:v>412.86145720834344</c:v>
                </c:pt>
                <c:pt idx="2547">
                  <c:v>412.67764253390749</c:v>
                </c:pt>
                <c:pt idx="2548">
                  <c:v>412.4938836814224</c:v>
                </c:pt>
                <c:pt idx="2549">
                  <c:v>412.31018063701237</c:v>
                </c:pt>
                <c:pt idx="2550">
                  <c:v>412.1265333868073</c:v>
                </c:pt>
                <c:pt idx="2551">
                  <c:v>411.94294191694348</c:v>
                </c:pt>
                <c:pt idx="2552">
                  <c:v>411.75940621356295</c:v>
                </c:pt>
                <c:pt idx="2553">
                  <c:v>411.57592626281354</c:v>
                </c:pt>
                <c:pt idx="2554">
                  <c:v>411.39250205084903</c:v>
                </c:pt>
                <c:pt idx="2555">
                  <c:v>411.20913356382903</c:v>
                </c:pt>
                <c:pt idx="2556">
                  <c:v>411.02582078791897</c:v>
                </c:pt>
                <c:pt idx="2557">
                  <c:v>410.84256370929046</c:v>
                </c:pt>
                <c:pt idx="2558">
                  <c:v>410.65936231412064</c:v>
                </c:pt>
                <c:pt idx="2559">
                  <c:v>410.47621658859293</c:v>
                </c:pt>
                <c:pt idx="2560">
                  <c:v>410.29312651889569</c:v>
                </c:pt>
                <c:pt idx="2561">
                  <c:v>410.11009209122477</c:v>
                </c:pt>
                <c:pt idx="2562">
                  <c:v>409.92711329178042</c:v>
                </c:pt>
                <c:pt idx="2563">
                  <c:v>409.74419010676951</c:v>
                </c:pt>
                <c:pt idx="2564">
                  <c:v>409.56132252240428</c:v>
                </c:pt>
                <c:pt idx="2565">
                  <c:v>409.37851052490339</c:v>
                </c:pt>
                <c:pt idx="2566">
                  <c:v>409.19575410049117</c:v>
                </c:pt>
                <c:pt idx="2567">
                  <c:v>409.01305323539719</c:v>
                </c:pt>
                <c:pt idx="2568">
                  <c:v>408.83040791585779</c:v>
                </c:pt>
                <c:pt idx="2569">
                  <c:v>408.6478181281143</c:v>
                </c:pt>
                <c:pt idx="2570">
                  <c:v>408.46528385841469</c:v>
                </c:pt>
                <c:pt idx="2571">
                  <c:v>408.28280509301254</c:v>
                </c:pt>
                <c:pt idx="2572">
                  <c:v>408.1003818181668</c:v>
                </c:pt>
                <c:pt idx="2573">
                  <c:v>407.91801402014266</c:v>
                </c:pt>
                <c:pt idx="2574">
                  <c:v>407.73570168521093</c:v>
                </c:pt>
                <c:pt idx="2575">
                  <c:v>407.55344479964907</c:v>
                </c:pt>
                <c:pt idx="2576">
                  <c:v>407.37124334973862</c:v>
                </c:pt>
                <c:pt idx="2577">
                  <c:v>407.1890973217686</c:v>
                </c:pt>
                <c:pt idx="2578">
                  <c:v>407.00700670203275</c:v>
                </c:pt>
                <c:pt idx="2579">
                  <c:v>406.82497147683159</c:v>
                </c:pt>
                <c:pt idx="2580">
                  <c:v>406.64299163247085</c:v>
                </c:pt>
                <c:pt idx="2581">
                  <c:v>406.4610671552619</c:v>
                </c:pt>
                <c:pt idx="2582">
                  <c:v>406.27919803152241</c:v>
                </c:pt>
                <c:pt idx="2583">
                  <c:v>406.09738424757541</c:v>
                </c:pt>
                <c:pt idx="2584">
                  <c:v>405.91562578975044</c:v>
                </c:pt>
                <c:pt idx="2585">
                  <c:v>405.73392264438149</c:v>
                </c:pt>
                <c:pt idx="2586">
                  <c:v>405.55227479780973</c:v>
                </c:pt>
                <c:pt idx="2587">
                  <c:v>405.37068223638107</c:v>
                </c:pt>
                <c:pt idx="2588">
                  <c:v>405.18914494644821</c:v>
                </c:pt>
                <c:pt idx="2589">
                  <c:v>405.00766291436889</c:v>
                </c:pt>
                <c:pt idx="2590">
                  <c:v>404.82623612650661</c:v>
                </c:pt>
                <c:pt idx="2591">
                  <c:v>404.64486456923134</c:v>
                </c:pt>
                <c:pt idx="2592">
                  <c:v>404.463548228918</c:v>
                </c:pt>
                <c:pt idx="2593">
                  <c:v>404.28228709194747</c:v>
                </c:pt>
                <c:pt idx="2594">
                  <c:v>404.10108114470671</c:v>
                </c:pt>
                <c:pt idx="2595">
                  <c:v>403.91993037358816</c:v>
                </c:pt>
                <c:pt idx="2596">
                  <c:v>403.73883476498992</c:v>
                </c:pt>
                <c:pt idx="2597">
                  <c:v>403.55779430531675</c:v>
                </c:pt>
                <c:pt idx="2598">
                  <c:v>403.37680898097778</c:v>
                </c:pt>
                <c:pt idx="2599">
                  <c:v>403.1958787783887</c:v>
                </c:pt>
                <c:pt idx="2600">
                  <c:v>403.01500368397092</c:v>
                </c:pt>
                <c:pt idx="2601">
                  <c:v>402.83418368415153</c:v>
                </c:pt>
                <c:pt idx="2602">
                  <c:v>402.65341876536291</c:v>
                </c:pt>
                <c:pt idx="2603">
                  <c:v>402.47270891404384</c:v>
                </c:pt>
                <c:pt idx="2604">
                  <c:v>402.29205411663833</c:v>
                </c:pt>
                <c:pt idx="2605">
                  <c:v>402.11145435959628</c:v>
                </c:pt>
                <c:pt idx="2606">
                  <c:v>401.93090962937345</c:v>
                </c:pt>
                <c:pt idx="2607">
                  <c:v>401.75041991243154</c:v>
                </c:pt>
                <c:pt idx="2608">
                  <c:v>401.56998519523717</c:v>
                </c:pt>
                <c:pt idx="2609">
                  <c:v>401.38960546426335</c:v>
                </c:pt>
                <c:pt idx="2610">
                  <c:v>401.20928070598853</c:v>
                </c:pt>
                <c:pt idx="2611">
                  <c:v>401.02901090689716</c:v>
                </c:pt>
                <c:pt idx="2612">
                  <c:v>400.84879605347874</c:v>
                </c:pt>
                <c:pt idx="2613">
                  <c:v>400.66863613222904</c:v>
                </c:pt>
                <c:pt idx="2614">
                  <c:v>400.48853112964935</c:v>
                </c:pt>
                <c:pt idx="2615">
                  <c:v>400.3084810322469</c:v>
                </c:pt>
                <c:pt idx="2616">
                  <c:v>400.12848582653425</c:v>
                </c:pt>
                <c:pt idx="2617">
                  <c:v>399.94854549902988</c:v>
                </c:pt>
                <c:pt idx="2618">
                  <c:v>399.7686600362577</c:v>
                </c:pt>
                <c:pt idx="2619">
                  <c:v>399.58882942474764</c:v>
                </c:pt>
                <c:pt idx="2620">
                  <c:v>399.40905365103487</c:v>
                </c:pt>
                <c:pt idx="2621">
                  <c:v>399.22933270166055</c:v>
                </c:pt>
                <c:pt idx="2622">
                  <c:v>399.04966656317168</c:v>
                </c:pt>
                <c:pt idx="2623">
                  <c:v>398.8700552221203</c:v>
                </c:pt>
                <c:pt idx="2624">
                  <c:v>398.69049866506481</c:v>
                </c:pt>
                <c:pt idx="2625">
                  <c:v>398.51099687856902</c:v>
                </c:pt>
                <c:pt idx="2626">
                  <c:v>398.33154984920213</c:v>
                </c:pt>
                <c:pt idx="2627">
                  <c:v>398.1521575635395</c:v>
                </c:pt>
                <c:pt idx="2628">
                  <c:v>397.97282000816165</c:v>
                </c:pt>
                <c:pt idx="2629">
                  <c:v>397.79353716965483</c:v>
                </c:pt>
                <c:pt idx="2630">
                  <c:v>397.61430903461127</c:v>
                </c:pt>
                <c:pt idx="2631">
                  <c:v>397.43513558962866</c:v>
                </c:pt>
                <c:pt idx="2632">
                  <c:v>397.2560168213098</c:v>
                </c:pt>
                <c:pt idx="2633">
                  <c:v>397.07695271626432</c:v>
                </c:pt>
                <c:pt idx="2634">
                  <c:v>396.89794326110632</c:v>
                </c:pt>
                <c:pt idx="2635">
                  <c:v>396.71898844245635</c:v>
                </c:pt>
                <c:pt idx="2636">
                  <c:v>396.54008824694</c:v>
                </c:pt>
                <c:pt idx="2637">
                  <c:v>396.36124266118878</c:v>
                </c:pt>
                <c:pt idx="2638">
                  <c:v>396.18245167183966</c:v>
                </c:pt>
                <c:pt idx="2639">
                  <c:v>396.00371526553528</c:v>
                </c:pt>
                <c:pt idx="2640">
                  <c:v>395.82503342892409</c:v>
                </c:pt>
                <c:pt idx="2641">
                  <c:v>395.64640614865971</c:v>
                </c:pt>
                <c:pt idx="2642">
                  <c:v>395.46783341140201</c:v>
                </c:pt>
                <c:pt idx="2643">
                  <c:v>395.2893152038161</c:v>
                </c:pt>
                <c:pt idx="2644">
                  <c:v>395.11085151257242</c:v>
                </c:pt>
                <c:pt idx="2645">
                  <c:v>394.93244232434751</c:v>
                </c:pt>
                <c:pt idx="2646">
                  <c:v>394.75408762582299</c:v>
                </c:pt>
                <c:pt idx="2647">
                  <c:v>394.57578740368666</c:v>
                </c:pt>
                <c:pt idx="2648">
                  <c:v>394.39754164463142</c:v>
                </c:pt>
                <c:pt idx="2649">
                  <c:v>394.2193503353559</c:v>
                </c:pt>
                <c:pt idx="2650">
                  <c:v>394.0412134625642</c:v>
                </c:pt>
                <c:pt idx="2651">
                  <c:v>393.86313101296662</c:v>
                </c:pt>
                <c:pt idx="2652">
                  <c:v>393.68510297327828</c:v>
                </c:pt>
                <c:pt idx="2653">
                  <c:v>393.50712933022027</c:v>
                </c:pt>
                <c:pt idx="2654">
                  <c:v>393.32921007051897</c:v>
                </c:pt>
                <c:pt idx="2655">
                  <c:v>393.15134518090662</c:v>
                </c:pt>
                <c:pt idx="2656">
                  <c:v>392.97353464812073</c:v>
                </c:pt>
                <c:pt idx="2657">
                  <c:v>392.79577845890469</c:v>
                </c:pt>
                <c:pt idx="2658">
                  <c:v>392.61807660000716</c:v>
                </c:pt>
                <c:pt idx="2659">
                  <c:v>392.44042905818236</c:v>
                </c:pt>
                <c:pt idx="2660">
                  <c:v>392.26283582019062</c:v>
                </c:pt>
                <c:pt idx="2661">
                  <c:v>392.08529687279707</c:v>
                </c:pt>
                <c:pt idx="2662">
                  <c:v>391.90781220277273</c:v>
                </c:pt>
                <c:pt idx="2663">
                  <c:v>391.73038179689439</c:v>
                </c:pt>
                <c:pt idx="2664">
                  <c:v>391.5530056419434</c:v>
                </c:pt>
                <c:pt idx="2665">
                  <c:v>391.37568372470815</c:v>
                </c:pt>
                <c:pt idx="2666">
                  <c:v>391.19841603198108</c:v>
                </c:pt>
                <c:pt idx="2667">
                  <c:v>391.02120255056138</c:v>
                </c:pt>
                <c:pt idx="2668">
                  <c:v>390.84404326725291</c:v>
                </c:pt>
                <c:pt idx="2669">
                  <c:v>390.66693816886556</c:v>
                </c:pt>
                <c:pt idx="2670">
                  <c:v>390.48988724221437</c:v>
                </c:pt>
                <c:pt idx="2671">
                  <c:v>390.31289047412037</c:v>
                </c:pt>
                <c:pt idx="2672">
                  <c:v>390.13594785140975</c:v>
                </c:pt>
                <c:pt idx="2673">
                  <c:v>389.95905936091395</c:v>
                </c:pt>
                <c:pt idx="2674">
                  <c:v>389.78222498947036</c:v>
                </c:pt>
                <c:pt idx="2675">
                  <c:v>389.60544472392189</c:v>
                </c:pt>
                <c:pt idx="2676">
                  <c:v>389.42871855111684</c:v>
                </c:pt>
                <c:pt idx="2677">
                  <c:v>389.25204645790848</c:v>
                </c:pt>
                <c:pt idx="2678">
                  <c:v>389.07542843115675</c:v>
                </c:pt>
                <c:pt idx="2679">
                  <c:v>388.89886445772601</c:v>
                </c:pt>
                <c:pt idx="2680">
                  <c:v>388.72235452448666</c:v>
                </c:pt>
                <c:pt idx="2681">
                  <c:v>388.54589861831454</c:v>
                </c:pt>
                <c:pt idx="2682">
                  <c:v>388.36949672609057</c:v>
                </c:pt>
                <c:pt idx="2683">
                  <c:v>388.19314883470145</c:v>
                </c:pt>
                <c:pt idx="2684">
                  <c:v>388.01685493103957</c:v>
                </c:pt>
                <c:pt idx="2685">
                  <c:v>387.84061500200232</c:v>
                </c:pt>
                <c:pt idx="2686">
                  <c:v>387.66442903449285</c:v>
                </c:pt>
                <c:pt idx="2687">
                  <c:v>387.4882970154199</c:v>
                </c:pt>
                <c:pt idx="2688">
                  <c:v>387.31221893169749</c:v>
                </c:pt>
                <c:pt idx="2689">
                  <c:v>387.13619477024491</c:v>
                </c:pt>
                <c:pt idx="2690">
                  <c:v>386.9602245179874</c:v>
                </c:pt>
                <c:pt idx="2691">
                  <c:v>386.78430816185522</c:v>
                </c:pt>
                <c:pt idx="2692">
                  <c:v>386.608445688784</c:v>
                </c:pt>
                <c:pt idx="2693">
                  <c:v>386.4326370857155</c:v>
                </c:pt>
                <c:pt idx="2694">
                  <c:v>386.25688233959602</c:v>
                </c:pt>
                <c:pt idx="2695">
                  <c:v>386.08118143737778</c:v>
                </c:pt>
                <c:pt idx="2696">
                  <c:v>385.90553436601886</c:v>
                </c:pt>
                <c:pt idx="2697">
                  <c:v>385.72994111248204</c:v>
                </c:pt>
                <c:pt idx="2698">
                  <c:v>385.55440166373609</c:v>
                </c:pt>
                <c:pt idx="2699">
                  <c:v>385.37891600675442</c:v>
                </c:pt>
                <c:pt idx="2700">
                  <c:v>385.20348412851678</c:v>
                </c:pt>
                <c:pt idx="2701">
                  <c:v>385.02810601600783</c:v>
                </c:pt>
                <c:pt idx="2702">
                  <c:v>384.8527816562177</c:v>
                </c:pt>
                <c:pt idx="2703">
                  <c:v>384.67751103614228</c:v>
                </c:pt>
                <c:pt idx="2704">
                  <c:v>384.50229414278215</c:v>
                </c:pt>
                <c:pt idx="2705">
                  <c:v>384.3271309631441</c:v>
                </c:pt>
                <c:pt idx="2706">
                  <c:v>384.15202148424009</c:v>
                </c:pt>
                <c:pt idx="2707">
                  <c:v>383.97696569308738</c:v>
                </c:pt>
                <c:pt idx="2708">
                  <c:v>383.80196357670832</c:v>
                </c:pt>
                <c:pt idx="2709">
                  <c:v>383.62701512213113</c:v>
                </c:pt>
                <c:pt idx="2710">
                  <c:v>383.45212031638926</c:v>
                </c:pt>
                <c:pt idx="2711">
                  <c:v>383.27727914652161</c:v>
                </c:pt>
                <c:pt idx="2712">
                  <c:v>383.10249159957243</c:v>
                </c:pt>
                <c:pt idx="2713">
                  <c:v>382.92775766259103</c:v>
                </c:pt>
                <c:pt idx="2714">
                  <c:v>382.75307732263303</c:v>
                </c:pt>
                <c:pt idx="2715">
                  <c:v>382.57845056675859</c:v>
                </c:pt>
                <c:pt idx="2716">
                  <c:v>382.4038773820335</c:v>
                </c:pt>
                <c:pt idx="2717">
                  <c:v>382.22935775552872</c:v>
                </c:pt>
                <c:pt idx="2718">
                  <c:v>382.05489167432091</c:v>
                </c:pt>
                <c:pt idx="2719">
                  <c:v>381.88047912549189</c:v>
                </c:pt>
                <c:pt idx="2720">
                  <c:v>381.70612009612915</c:v>
                </c:pt>
                <c:pt idx="2721">
                  <c:v>381.53181457332505</c:v>
                </c:pt>
                <c:pt idx="2722">
                  <c:v>381.3575625441776</c:v>
                </c:pt>
                <c:pt idx="2723">
                  <c:v>381.18336399579044</c:v>
                </c:pt>
                <c:pt idx="2724">
                  <c:v>381.00921891527207</c:v>
                </c:pt>
                <c:pt idx="2725">
                  <c:v>380.83512728973665</c:v>
                </c:pt>
                <c:pt idx="2726">
                  <c:v>380.66108910630345</c:v>
                </c:pt>
                <c:pt idx="2727">
                  <c:v>380.48710435209711</c:v>
                </c:pt>
                <c:pt idx="2728">
                  <c:v>380.31317301424809</c:v>
                </c:pt>
                <c:pt idx="2729">
                  <c:v>380.1392950798915</c:v>
                </c:pt>
                <c:pt idx="2730">
                  <c:v>379.96547053616808</c:v>
                </c:pt>
                <c:pt idx="2731">
                  <c:v>379.79169937022397</c:v>
                </c:pt>
                <c:pt idx="2732">
                  <c:v>379.61798156921088</c:v>
                </c:pt>
                <c:pt idx="2733">
                  <c:v>379.44431712028546</c:v>
                </c:pt>
                <c:pt idx="2734">
                  <c:v>379.2707060106099</c:v>
                </c:pt>
                <c:pt idx="2735">
                  <c:v>379.09714822735123</c:v>
                </c:pt>
                <c:pt idx="2736">
                  <c:v>378.92364375768233</c:v>
                </c:pt>
                <c:pt idx="2737">
                  <c:v>378.7501925887812</c:v>
                </c:pt>
                <c:pt idx="2738">
                  <c:v>378.57679470783143</c:v>
                </c:pt>
                <c:pt idx="2739">
                  <c:v>378.40345010202162</c:v>
                </c:pt>
                <c:pt idx="2740">
                  <c:v>378.23015875854531</c:v>
                </c:pt>
                <c:pt idx="2741">
                  <c:v>378.05692066460239</c:v>
                </c:pt>
                <c:pt idx="2742">
                  <c:v>377.8837358073975</c:v>
                </c:pt>
                <c:pt idx="2743">
                  <c:v>377.71060417413986</c:v>
                </c:pt>
                <c:pt idx="2744">
                  <c:v>377.53752575204493</c:v>
                </c:pt>
                <c:pt idx="2745">
                  <c:v>377.36450052833339</c:v>
                </c:pt>
                <c:pt idx="2746">
                  <c:v>377.19152849023078</c:v>
                </c:pt>
                <c:pt idx="2747">
                  <c:v>377.01860962496812</c:v>
                </c:pt>
                <c:pt idx="2748">
                  <c:v>376.84574391978202</c:v>
                </c:pt>
                <c:pt idx="2749">
                  <c:v>376.67293136191347</c:v>
                </c:pt>
                <c:pt idx="2750">
                  <c:v>376.50017193861009</c:v>
                </c:pt>
                <c:pt idx="2751">
                  <c:v>376.32746563712391</c:v>
                </c:pt>
                <c:pt idx="2752">
                  <c:v>376.15481244471204</c:v>
                </c:pt>
                <c:pt idx="2753">
                  <c:v>375.98221234863712</c:v>
                </c:pt>
                <c:pt idx="2754">
                  <c:v>375.80966533616737</c:v>
                </c:pt>
                <c:pt idx="2755">
                  <c:v>375.63717139457589</c:v>
                </c:pt>
                <c:pt idx="2756">
                  <c:v>375.46473051114145</c:v>
                </c:pt>
                <c:pt idx="2757">
                  <c:v>375.29234267314735</c:v>
                </c:pt>
                <c:pt idx="2758">
                  <c:v>375.12000786788269</c:v>
                </c:pt>
                <c:pt idx="2759">
                  <c:v>374.94772608264208</c:v>
                </c:pt>
                <c:pt idx="2760">
                  <c:v>374.77549730472504</c:v>
                </c:pt>
                <c:pt idx="2761">
                  <c:v>374.6033215214357</c:v>
                </c:pt>
                <c:pt idx="2762">
                  <c:v>374.43119872008452</c:v>
                </c:pt>
                <c:pt idx="2763">
                  <c:v>374.25912888798655</c:v>
                </c:pt>
                <c:pt idx="2764">
                  <c:v>374.08711201246251</c:v>
                </c:pt>
                <c:pt idx="2765">
                  <c:v>373.91514808083775</c:v>
                </c:pt>
                <c:pt idx="2766">
                  <c:v>373.74323708044341</c:v>
                </c:pt>
                <c:pt idx="2767">
                  <c:v>373.57137899861556</c:v>
                </c:pt>
                <c:pt idx="2768">
                  <c:v>373.39957382269569</c:v>
                </c:pt>
                <c:pt idx="2769">
                  <c:v>373.22782154003039</c:v>
                </c:pt>
                <c:pt idx="2770">
                  <c:v>373.05612213797161</c:v>
                </c:pt>
                <c:pt idx="2771">
                  <c:v>372.88447560387601</c:v>
                </c:pt>
                <c:pt idx="2772">
                  <c:v>372.71288192510627</c:v>
                </c:pt>
                <c:pt idx="2773">
                  <c:v>372.5413410890294</c:v>
                </c:pt>
                <c:pt idx="2774">
                  <c:v>372.36985308301837</c:v>
                </c:pt>
                <c:pt idx="2775">
                  <c:v>372.19841789445127</c:v>
                </c:pt>
                <c:pt idx="2776">
                  <c:v>372.02703551071056</c:v>
                </c:pt>
                <c:pt idx="2777">
                  <c:v>371.85570591918508</c:v>
                </c:pt>
                <c:pt idx="2778">
                  <c:v>371.68442910726844</c:v>
                </c:pt>
                <c:pt idx="2779">
                  <c:v>371.51320506235879</c:v>
                </c:pt>
                <c:pt idx="2780">
                  <c:v>371.34203377186026</c:v>
                </c:pt>
                <c:pt idx="2781">
                  <c:v>371.17091522318174</c:v>
                </c:pt>
                <c:pt idx="2782">
                  <c:v>370.99984940373758</c:v>
                </c:pt>
                <c:pt idx="2783">
                  <c:v>370.82883630094722</c:v>
                </c:pt>
                <c:pt idx="2784">
                  <c:v>370.65787590223522</c:v>
                </c:pt>
                <c:pt idx="2785">
                  <c:v>370.4869681950313</c:v>
                </c:pt>
                <c:pt idx="2786">
                  <c:v>370.31611316677049</c:v>
                </c:pt>
                <c:pt idx="2787">
                  <c:v>370.1453108048932</c:v>
                </c:pt>
                <c:pt idx="2788">
                  <c:v>369.97456109684424</c:v>
                </c:pt>
                <c:pt idx="2789">
                  <c:v>369.80386403007412</c:v>
                </c:pt>
                <c:pt idx="2790">
                  <c:v>369.63321959203864</c:v>
                </c:pt>
                <c:pt idx="2791">
                  <c:v>369.46262777019854</c:v>
                </c:pt>
                <c:pt idx="2792">
                  <c:v>369.29208855201961</c:v>
                </c:pt>
                <c:pt idx="2793">
                  <c:v>369.12160192497316</c:v>
                </c:pt>
                <c:pt idx="2794">
                  <c:v>368.95116787653512</c:v>
                </c:pt>
                <c:pt idx="2795">
                  <c:v>368.78078639418732</c:v>
                </c:pt>
                <c:pt idx="2796">
                  <c:v>368.61045746541583</c:v>
                </c:pt>
                <c:pt idx="2797">
                  <c:v>368.44018107771245</c:v>
                </c:pt>
                <c:pt idx="2798">
                  <c:v>368.26995721857412</c:v>
                </c:pt>
                <c:pt idx="2799">
                  <c:v>368.09978587550273</c:v>
                </c:pt>
                <c:pt idx="2800">
                  <c:v>367.92966703600518</c:v>
                </c:pt>
                <c:pt idx="2801">
                  <c:v>367.75960068759395</c:v>
                </c:pt>
                <c:pt idx="2802">
                  <c:v>367.5895868177862</c:v>
                </c:pt>
                <c:pt idx="2803">
                  <c:v>367.4196254141043</c:v>
                </c:pt>
                <c:pt idx="2804">
                  <c:v>367.24971646407619</c:v>
                </c:pt>
                <c:pt idx="2805">
                  <c:v>367.07985995523438</c:v>
                </c:pt>
                <c:pt idx="2806">
                  <c:v>366.91005587511654</c:v>
                </c:pt>
                <c:pt idx="2807">
                  <c:v>366.74030421126577</c:v>
                </c:pt>
                <c:pt idx="2808">
                  <c:v>366.57060495123022</c:v>
                </c:pt>
                <c:pt idx="2809">
                  <c:v>366.40095808256274</c:v>
                </c:pt>
                <c:pt idx="2810">
                  <c:v>366.23136359282176</c:v>
                </c:pt>
                <c:pt idx="2811">
                  <c:v>366.06182146957076</c:v>
                </c:pt>
                <c:pt idx="2812">
                  <c:v>365.89233170037772</c:v>
                </c:pt>
                <c:pt idx="2813">
                  <c:v>365.72289427281703</c:v>
                </c:pt>
                <c:pt idx="2814">
                  <c:v>365.55350917446663</c:v>
                </c:pt>
                <c:pt idx="2815">
                  <c:v>365.38417639291055</c:v>
                </c:pt>
                <c:pt idx="2816">
                  <c:v>365.21489591573749</c:v>
                </c:pt>
                <c:pt idx="2817">
                  <c:v>365.04566773054148</c:v>
                </c:pt>
                <c:pt idx="2818">
                  <c:v>364.87649182492152</c:v>
                </c:pt>
                <c:pt idx="2819">
                  <c:v>364.70736818648157</c:v>
                </c:pt>
                <c:pt idx="2820">
                  <c:v>364.53829680283104</c:v>
                </c:pt>
                <c:pt idx="2821">
                  <c:v>364.36927766158362</c:v>
                </c:pt>
                <c:pt idx="2822">
                  <c:v>364.20031075035951</c:v>
                </c:pt>
                <c:pt idx="2823">
                  <c:v>364.03139605678234</c:v>
                </c:pt>
                <c:pt idx="2824">
                  <c:v>363.86253356848175</c:v>
                </c:pt>
                <c:pt idx="2825">
                  <c:v>363.6937232730923</c:v>
                </c:pt>
                <c:pt idx="2826">
                  <c:v>363.52496515825339</c:v>
                </c:pt>
                <c:pt idx="2827">
                  <c:v>363.35625921160999</c:v>
                </c:pt>
                <c:pt idx="2828">
                  <c:v>363.18760542081151</c:v>
                </c:pt>
                <c:pt idx="2829">
                  <c:v>363.01900377351268</c:v>
                </c:pt>
                <c:pt idx="2830">
                  <c:v>362.8504542573732</c:v>
                </c:pt>
                <c:pt idx="2831">
                  <c:v>362.68195686005834</c:v>
                </c:pt>
                <c:pt idx="2832">
                  <c:v>362.51351156923755</c:v>
                </c:pt>
                <c:pt idx="2833">
                  <c:v>362.34511837258583</c:v>
                </c:pt>
                <c:pt idx="2834">
                  <c:v>362.1767772577831</c:v>
                </c:pt>
                <c:pt idx="2835">
                  <c:v>362.00848821251429</c:v>
                </c:pt>
                <c:pt idx="2836">
                  <c:v>361.84025122446974</c:v>
                </c:pt>
                <c:pt idx="2837">
                  <c:v>361.67206628134414</c:v>
                </c:pt>
                <c:pt idx="2838">
                  <c:v>361.50393337083761</c:v>
                </c:pt>
                <c:pt idx="2839">
                  <c:v>361.33585248065543</c:v>
                </c:pt>
                <c:pt idx="2840">
                  <c:v>361.16782359850788</c:v>
                </c:pt>
                <c:pt idx="2841">
                  <c:v>360.99984671210944</c:v>
                </c:pt>
                <c:pt idx="2842">
                  <c:v>360.83192180918098</c:v>
                </c:pt>
                <c:pt idx="2843">
                  <c:v>360.66404887744721</c:v>
                </c:pt>
                <c:pt idx="2844">
                  <c:v>360.49622790463854</c:v>
                </c:pt>
                <c:pt idx="2845">
                  <c:v>360.32845887849004</c:v>
                </c:pt>
                <c:pt idx="2846">
                  <c:v>360.16074178674199</c:v>
                </c:pt>
                <c:pt idx="2847">
                  <c:v>359.99307661713959</c:v>
                </c:pt>
                <c:pt idx="2848">
                  <c:v>359.82546335743308</c:v>
                </c:pt>
                <c:pt idx="2849">
                  <c:v>359.6579019953773</c:v>
                </c:pt>
                <c:pt idx="2850">
                  <c:v>359.4903925187329</c:v>
                </c:pt>
                <c:pt idx="2851">
                  <c:v>359.32293491526485</c:v>
                </c:pt>
                <c:pt idx="2852">
                  <c:v>359.1555291727434</c:v>
                </c:pt>
                <c:pt idx="2853">
                  <c:v>358.98817527894352</c:v>
                </c:pt>
                <c:pt idx="2854">
                  <c:v>358.82087322164551</c:v>
                </c:pt>
                <c:pt idx="2855">
                  <c:v>358.65362298863454</c:v>
                </c:pt>
                <c:pt idx="2856">
                  <c:v>358.48642456770051</c:v>
                </c:pt>
                <c:pt idx="2857">
                  <c:v>358.31927794663881</c:v>
                </c:pt>
                <c:pt idx="2858">
                  <c:v>358.15218311324901</c:v>
                </c:pt>
                <c:pt idx="2859">
                  <c:v>357.98514005533667</c:v>
                </c:pt>
                <c:pt idx="2860">
                  <c:v>357.81814876071127</c:v>
                </c:pt>
                <c:pt idx="2861">
                  <c:v>357.65120921718812</c:v>
                </c:pt>
                <c:pt idx="2862">
                  <c:v>357.48432141258695</c:v>
                </c:pt>
                <c:pt idx="2863">
                  <c:v>357.31748533473257</c:v>
                </c:pt>
                <c:pt idx="2864">
                  <c:v>357.15070097145508</c:v>
                </c:pt>
                <c:pt idx="2865">
                  <c:v>356.98396831058903</c:v>
                </c:pt>
                <c:pt idx="2866">
                  <c:v>356.81728733997431</c:v>
                </c:pt>
                <c:pt idx="2867">
                  <c:v>356.65065804745529</c:v>
                </c:pt>
                <c:pt idx="2868">
                  <c:v>356.4840804208817</c:v>
                </c:pt>
                <c:pt idx="2869">
                  <c:v>356.31755444810841</c:v>
                </c:pt>
                <c:pt idx="2870">
                  <c:v>356.15108011699465</c:v>
                </c:pt>
                <c:pt idx="2871">
                  <c:v>355.98465741540485</c:v>
                </c:pt>
                <c:pt idx="2872">
                  <c:v>355.81828633120853</c:v>
                </c:pt>
                <c:pt idx="2873">
                  <c:v>355.65196685227988</c:v>
                </c:pt>
                <c:pt idx="2874">
                  <c:v>355.48569896649815</c:v>
                </c:pt>
                <c:pt idx="2875">
                  <c:v>355.31948266174777</c:v>
                </c:pt>
                <c:pt idx="2876">
                  <c:v>355.15331792591724</c:v>
                </c:pt>
                <c:pt idx="2877">
                  <c:v>354.98720474690094</c:v>
                </c:pt>
                <c:pt idx="2878">
                  <c:v>354.82114311259807</c:v>
                </c:pt>
                <c:pt idx="2879">
                  <c:v>354.65513301091187</c:v>
                </c:pt>
                <c:pt idx="2880">
                  <c:v>354.48917442975147</c:v>
                </c:pt>
                <c:pt idx="2881">
                  <c:v>354.32326735703049</c:v>
                </c:pt>
                <c:pt idx="2882">
                  <c:v>354.15741178066753</c:v>
                </c:pt>
                <c:pt idx="2883">
                  <c:v>353.99160768858587</c:v>
                </c:pt>
                <c:pt idx="2884">
                  <c:v>353.82585506871442</c:v>
                </c:pt>
                <c:pt idx="2885">
                  <c:v>353.66015390898565</c:v>
                </c:pt>
                <c:pt idx="2886">
                  <c:v>353.4945041973383</c:v>
                </c:pt>
                <c:pt idx="2887">
                  <c:v>353.32890592171532</c:v>
                </c:pt>
                <c:pt idx="2888">
                  <c:v>353.16335907006464</c:v>
                </c:pt>
                <c:pt idx="2889">
                  <c:v>352.99786363033917</c:v>
                </c:pt>
                <c:pt idx="2890">
                  <c:v>352.83241959049661</c:v>
                </c:pt>
                <c:pt idx="2891">
                  <c:v>352.66702693849959</c:v>
                </c:pt>
                <c:pt idx="2892">
                  <c:v>352.50168566231554</c:v>
                </c:pt>
                <c:pt idx="2893">
                  <c:v>352.33639574991719</c:v>
                </c:pt>
                <c:pt idx="2894">
                  <c:v>352.17115718928102</c:v>
                </c:pt>
                <c:pt idx="2895">
                  <c:v>352.00596996838999</c:v>
                </c:pt>
                <c:pt idx="2896">
                  <c:v>351.8408340752307</c:v>
                </c:pt>
                <c:pt idx="2897">
                  <c:v>351.67574949779498</c:v>
                </c:pt>
                <c:pt idx="2898">
                  <c:v>351.51071622407977</c:v>
                </c:pt>
                <c:pt idx="2899">
                  <c:v>351.34573424208651</c:v>
                </c:pt>
                <c:pt idx="2900">
                  <c:v>351.1808035398218</c:v>
                </c:pt>
                <c:pt idx="2901">
                  <c:v>351.01592410529702</c:v>
                </c:pt>
                <c:pt idx="2902">
                  <c:v>350.85109592652793</c:v>
                </c:pt>
                <c:pt idx="2903">
                  <c:v>350.6863189915357</c:v>
                </c:pt>
                <c:pt idx="2904">
                  <c:v>350.52159328834648</c:v>
                </c:pt>
                <c:pt idx="2905">
                  <c:v>350.35691880499081</c:v>
                </c:pt>
                <c:pt idx="2906">
                  <c:v>350.19229552950418</c:v>
                </c:pt>
                <c:pt idx="2907">
                  <c:v>350.02772344992707</c:v>
                </c:pt>
                <c:pt idx="2908">
                  <c:v>349.86320255430473</c:v>
                </c:pt>
                <c:pt idx="2909">
                  <c:v>349.69873283068722</c:v>
                </c:pt>
                <c:pt idx="2910">
                  <c:v>349.53431426712962</c:v>
                </c:pt>
                <c:pt idx="2911">
                  <c:v>349.36994685169117</c:v>
                </c:pt>
                <c:pt idx="2912">
                  <c:v>349.2056305724368</c:v>
                </c:pt>
                <c:pt idx="2913">
                  <c:v>349.04136541743577</c:v>
                </c:pt>
                <c:pt idx="2914">
                  <c:v>348.87715137476249</c:v>
                </c:pt>
                <c:pt idx="2915">
                  <c:v>348.71298843249605</c:v>
                </c:pt>
                <c:pt idx="2916">
                  <c:v>348.54887657871996</c:v>
                </c:pt>
                <c:pt idx="2917">
                  <c:v>348.38481580152308</c:v>
                </c:pt>
                <c:pt idx="2918">
                  <c:v>348.22080608899881</c:v>
                </c:pt>
                <c:pt idx="2919">
                  <c:v>348.05684742924575</c:v>
                </c:pt>
                <c:pt idx="2920">
                  <c:v>347.89293981036661</c:v>
                </c:pt>
                <c:pt idx="2921">
                  <c:v>347.72908322046925</c:v>
                </c:pt>
                <c:pt idx="2922">
                  <c:v>347.56527764766679</c:v>
                </c:pt>
                <c:pt idx="2923">
                  <c:v>347.4015230800764</c:v>
                </c:pt>
                <c:pt idx="2924">
                  <c:v>347.2378195058206</c:v>
                </c:pt>
                <c:pt idx="2925">
                  <c:v>347.0741669130262</c:v>
                </c:pt>
                <c:pt idx="2926">
                  <c:v>346.9105652898254</c:v>
                </c:pt>
                <c:pt idx="2927">
                  <c:v>346.74701462435479</c:v>
                </c:pt>
                <c:pt idx="2928">
                  <c:v>346.5835149047557</c:v>
                </c:pt>
                <c:pt idx="2929">
                  <c:v>346.42006611917452</c:v>
                </c:pt>
                <c:pt idx="2930">
                  <c:v>346.25666825576184</c:v>
                </c:pt>
                <c:pt idx="2931">
                  <c:v>346.09332130267404</c:v>
                </c:pt>
                <c:pt idx="2932">
                  <c:v>345.9300252480715</c:v>
                </c:pt>
                <c:pt idx="2933">
                  <c:v>345.76678008011964</c:v>
                </c:pt>
                <c:pt idx="2934">
                  <c:v>345.6035857869885</c:v>
                </c:pt>
                <c:pt idx="2935">
                  <c:v>345.440442356853</c:v>
                </c:pt>
                <c:pt idx="2936">
                  <c:v>345.27734977789271</c:v>
                </c:pt>
                <c:pt idx="2937">
                  <c:v>345.11430803829234</c:v>
                </c:pt>
                <c:pt idx="2938">
                  <c:v>344.9513171262405</c:v>
                </c:pt>
                <c:pt idx="2939">
                  <c:v>344.7883770299315</c:v>
                </c:pt>
                <c:pt idx="2940">
                  <c:v>344.62548773756424</c:v>
                </c:pt>
                <c:pt idx="2941">
                  <c:v>344.46264923734179</c:v>
                </c:pt>
                <c:pt idx="2942">
                  <c:v>344.29986151747261</c:v>
                </c:pt>
                <c:pt idx="2943">
                  <c:v>344.13712456616946</c:v>
                </c:pt>
                <c:pt idx="2944">
                  <c:v>343.97443837165025</c:v>
                </c:pt>
                <c:pt idx="2945">
                  <c:v>343.81180292213713</c:v>
                </c:pt>
                <c:pt idx="2946">
                  <c:v>343.64921820585766</c:v>
                </c:pt>
                <c:pt idx="2947">
                  <c:v>343.4866842110435</c:v>
                </c:pt>
                <c:pt idx="2948">
                  <c:v>343.32420092593088</c:v>
                </c:pt>
                <c:pt idx="2949">
                  <c:v>343.16176833876187</c:v>
                </c:pt>
                <c:pt idx="2950">
                  <c:v>342.99938643778228</c:v>
                </c:pt>
                <c:pt idx="2951">
                  <c:v>342.83705521124296</c:v>
                </c:pt>
                <c:pt idx="2952">
                  <c:v>342.67477464739966</c:v>
                </c:pt>
                <c:pt idx="2953">
                  <c:v>342.51254473451223</c:v>
                </c:pt>
                <c:pt idx="2954">
                  <c:v>342.35036546084632</c:v>
                </c:pt>
                <c:pt idx="2955">
                  <c:v>342.18823681467097</c:v>
                </c:pt>
                <c:pt idx="2956">
                  <c:v>342.02615878426093</c:v>
                </c:pt>
                <c:pt idx="2957">
                  <c:v>341.86413135789513</c:v>
                </c:pt>
                <c:pt idx="2958">
                  <c:v>341.70215452385776</c:v>
                </c:pt>
                <c:pt idx="2959">
                  <c:v>341.5402282704373</c:v>
                </c:pt>
                <c:pt idx="2960">
                  <c:v>341.37835258592685</c:v>
                </c:pt>
                <c:pt idx="2961">
                  <c:v>341.21652745862451</c:v>
                </c:pt>
                <c:pt idx="2962">
                  <c:v>341.05475287683271</c:v>
                </c:pt>
                <c:pt idx="2963">
                  <c:v>340.89302882885937</c:v>
                </c:pt>
                <c:pt idx="2964">
                  <c:v>340.73135530301602</c:v>
                </c:pt>
                <c:pt idx="2965">
                  <c:v>340.56973228761939</c:v>
                </c:pt>
                <c:pt idx="2966">
                  <c:v>340.40815977099095</c:v>
                </c:pt>
                <c:pt idx="2967">
                  <c:v>340.24663774145722</c:v>
                </c:pt>
                <c:pt idx="2968">
                  <c:v>340.08516618734865</c:v>
                </c:pt>
                <c:pt idx="2969">
                  <c:v>339.9237450970009</c:v>
                </c:pt>
                <c:pt idx="2970">
                  <c:v>339.76237445875392</c:v>
                </c:pt>
                <c:pt idx="2971">
                  <c:v>339.60105426095276</c:v>
                </c:pt>
                <c:pt idx="2972">
                  <c:v>339.43978449194702</c:v>
                </c:pt>
                <c:pt idx="2973">
                  <c:v>339.27856514009045</c:v>
                </c:pt>
                <c:pt idx="2974">
                  <c:v>339.11739619374231</c:v>
                </c:pt>
                <c:pt idx="2975">
                  <c:v>338.95627764126579</c:v>
                </c:pt>
                <c:pt idx="2976">
                  <c:v>338.79520947102941</c:v>
                </c:pt>
                <c:pt idx="2977">
                  <c:v>338.63419167140592</c:v>
                </c:pt>
                <c:pt idx="2978">
                  <c:v>338.4732242307727</c:v>
                </c:pt>
                <c:pt idx="2979">
                  <c:v>338.31230713751205</c:v>
                </c:pt>
                <c:pt idx="2980">
                  <c:v>338.15144038001074</c:v>
                </c:pt>
                <c:pt idx="2981">
                  <c:v>337.99062394666021</c:v>
                </c:pt>
                <c:pt idx="2982">
                  <c:v>337.82985782585666</c:v>
                </c:pt>
                <c:pt idx="2983">
                  <c:v>337.66914200600053</c:v>
                </c:pt>
                <c:pt idx="2984">
                  <c:v>337.50847647549756</c:v>
                </c:pt>
                <c:pt idx="2985">
                  <c:v>337.34786122275779</c:v>
                </c:pt>
                <c:pt idx="2986">
                  <c:v>337.18729623619583</c:v>
                </c:pt>
                <c:pt idx="2987">
                  <c:v>337.02678150423088</c:v>
                </c:pt>
                <c:pt idx="2988">
                  <c:v>336.86631701528717</c:v>
                </c:pt>
                <c:pt idx="2989">
                  <c:v>336.70590275779296</c:v>
                </c:pt>
                <c:pt idx="2990">
                  <c:v>336.54553872018181</c:v>
                </c:pt>
                <c:pt idx="2991">
                  <c:v>336.38522489089132</c:v>
                </c:pt>
                <c:pt idx="2992">
                  <c:v>336.22496125836386</c:v>
                </c:pt>
                <c:pt idx="2993">
                  <c:v>336.06474781104663</c:v>
                </c:pt>
                <c:pt idx="2994">
                  <c:v>335.90458453739149</c:v>
                </c:pt>
                <c:pt idx="2995">
                  <c:v>335.74447142585456</c:v>
                </c:pt>
                <c:pt idx="2996">
                  <c:v>335.58440846489691</c:v>
                </c:pt>
                <c:pt idx="2997">
                  <c:v>335.42439564298394</c:v>
                </c:pt>
                <c:pt idx="2998">
                  <c:v>335.26443294858609</c:v>
                </c:pt>
                <c:pt idx="2999">
                  <c:v>335.10452037017774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95A-49C7-8209-8AFFF324E3F5}"/>
            </c:ext>
          </c:extLst>
        </c:ser>
        <c:ser>
          <c:idx val="4"/>
          <c:order val="1"/>
          <c:tx>
            <c:strRef>
              <c:f>'Load Line Plot'!$K$5</c:f>
              <c:strCache>
                <c:ptCount val="1"/>
                <c:pt idx="0">
                  <c:v>Witness XS 1</c:v>
                </c:pt>
              </c:strCache>
            </c:strRef>
          </c:tx>
          <c:spPr>
            <a:ln w="19050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'Load Line Plot'!$X$4:$X$3003</c:f>
              <c:numCache>
                <c:formatCode>General</c:formatCode>
                <c:ptCount val="3000"/>
                <c:pt idx="0">
                  <c:v>10</c:v>
                </c:pt>
                <c:pt idx="1">
                  <c:v>10.002000666888962</c:v>
                </c:pt>
                <c:pt idx="2">
                  <c:v>10.004001333777925</c:v>
                </c:pt>
                <c:pt idx="3">
                  <c:v>10.006002000666887</c:v>
                </c:pt>
                <c:pt idx="4">
                  <c:v>10.00800266755585</c:v>
                </c:pt>
                <c:pt idx="5">
                  <c:v>10.010003334444812</c:v>
                </c:pt>
                <c:pt idx="6">
                  <c:v>10.012004001333775</c:v>
                </c:pt>
                <c:pt idx="7">
                  <c:v>10.014004668222737</c:v>
                </c:pt>
                <c:pt idx="8">
                  <c:v>10.0160053351117</c:v>
                </c:pt>
                <c:pt idx="9">
                  <c:v>10.018006002000662</c:v>
                </c:pt>
                <c:pt idx="10">
                  <c:v>10.020006668889625</c:v>
                </c:pt>
                <c:pt idx="11">
                  <c:v>10.022007335778587</c:v>
                </c:pt>
                <c:pt idx="12">
                  <c:v>10.02400800266755</c:v>
                </c:pt>
                <c:pt idx="13">
                  <c:v>10.026008669556512</c:v>
                </c:pt>
                <c:pt idx="14">
                  <c:v>10.028009336445475</c:v>
                </c:pt>
                <c:pt idx="15">
                  <c:v>10.030010003334437</c:v>
                </c:pt>
                <c:pt idx="16">
                  <c:v>10.0320106702234</c:v>
                </c:pt>
                <c:pt idx="17">
                  <c:v>10.034011337112362</c:v>
                </c:pt>
                <c:pt idx="18">
                  <c:v>10.036012004001325</c:v>
                </c:pt>
                <c:pt idx="19">
                  <c:v>10.038012670890287</c:v>
                </c:pt>
                <c:pt idx="20">
                  <c:v>10.04001333777925</c:v>
                </c:pt>
                <c:pt idx="21">
                  <c:v>10.042014004668212</c:v>
                </c:pt>
                <c:pt idx="22">
                  <c:v>10.044014671557175</c:v>
                </c:pt>
                <c:pt idx="23">
                  <c:v>10.046015338446137</c:v>
                </c:pt>
                <c:pt idx="24">
                  <c:v>10.0480160053351</c:v>
                </c:pt>
                <c:pt idx="25">
                  <c:v>10.050016672224062</c:v>
                </c:pt>
                <c:pt idx="26">
                  <c:v>10.052017339113025</c:v>
                </c:pt>
                <c:pt idx="27">
                  <c:v>10.054018006001987</c:v>
                </c:pt>
                <c:pt idx="28">
                  <c:v>10.05601867289095</c:v>
                </c:pt>
                <c:pt idx="29">
                  <c:v>10.058019339779912</c:v>
                </c:pt>
                <c:pt idx="30">
                  <c:v>10.060020006668875</c:v>
                </c:pt>
                <c:pt idx="31">
                  <c:v>10.062020673557837</c:v>
                </c:pt>
                <c:pt idx="32">
                  <c:v>10.0640213404468</c:v>
                </c:pt>
                <c:pt idx="33">
                  <c:v>10.066022007335762</c:v>
                </c:pt>
                <c:pt idx="34">
                  <c:v>10.068022674224725</c:v>
                </c:pt>
                <c:pt idx="35">
                  <c:v>10.070023341113687</c:v>
                </c:pt>
                <c:pt idx="36">
                  <c:v>10.07202400800265</c:v>
                </c:pt>
                <c:pt idx="37">
                  <c:v>10.074024674891612</c:v>
                </c:pt>
                <c:pt idx="38">
                  <c:v>10.076025341780575</c:v>
                </c:pt>
                <c:pt idx="39">
                  <c:v>10.078026008669537</c:v>
                </c:pt>
                <c:pt idx="40">
                  <c:v>10.0800266755585</c:v>
                </c:pt>
                <c:pt idx="41">
                  <c:v>10.082027342447462</c:v>
                </c:pt>
                <c:pt idx="42">
                  <c:v>10.084028009336425</c:v>
                </c:pt>
                <c:pt idx="43">
                  <c:v>10.086028676225387</c:v>
                </c:pt>
                <c:pt idx="44">
                  <c:v>10.08802934311435</c:v>
                </c:pt>
                <c:pt idx="45">
                  <c:v>10.090030010003312</c:v>
                </c:pt>
                <c:pt idx="46">
                  <c:v>10.092030676892275</c:v>
                </c:pt>
                <c:pt idx="47">
                  <c:v>10.094031343781237</c:v>
                </c:pt>
                <c:pt idx="48">
                  <c:v>10.0960320106702</c:v>
                </c:pt>
                <c:pt idx="49">
                  <c:v>10.098032677559162</c:v>
                </c:pt>
                <c:pt idx="50">
                  <c:v>10.100033344448125</c:v>
                </c:pt>
                <c:pt idx="51">
                  <c:v>10.102034011337087</c:v>
                </c:pt>
                <c:pt idx="52">
                  <c:v>10.10403467822605</c:v>
                </c:pt>
                <c:pt idx="53">
                  <c:v>10.106035345115012</c:v>
                </c:pt>
                <c:pt idx="54">
                  <c:v>10.108036012003975</c:v>
                </c:pt>
                <c:pt idx="55">
                  <c:v>10.110036678892937</c:v>
                </c:pt>
                <c:pt idx="56">
                  <c:v>10.1120373457819</c:v>
                </c:pt>
                <c:pt idx="57">
                  <c:v>10.114038012670862</c:v>
                </c:pt>
                <c:pt idx="58">
                  <c:v>10.116038679559825</c:v>
                </c:pt>
                <c:pt idx="59">
                  <c:v>10.118039346448787</c:v>
                </c:pt>
                <c:pt idx="60">
                  <c:v>10.12004001333775</c:v>
                </c:pt>
                <c:pt idx="61">
                  <c:v>10.122040680226712</c:v>
                </c:pt>
                <c:pt idx="62">
                  <c:v>10.124041347115675</c:v>
                </c:pt>
                <c:pt idx="63">
                  <c:v>10.126042014004637</c:v>
                </c:pt>
                <c:pt idx="64">
                  <c:v>10.1280426808936</c:v>
                </c:pt>
                <c:pt idx="65">
                  <c:v>10.130043347782562</c:v>
                </c:pt>
                <c:pt idx="66">
                  <c:v>10.132044014671525</c:v>
                </c:pt>
                <c:pt idx="67">
                  <c:v>10.134044681560487</c:v>
                </c:pt>
                <c:pt idx="68">
                  <c:v>10.13604534844945</c:v>
                </c:pt>
                <c:pt idx="69">
                  <c:v>10.138046015338412</c:v>
                </c:pt>
                <c:pt idx="70">
                  <c:v>10.140046682227375</c:v>
                </c:pt>
                <c:pt idx="71">
                  <c:v>10.142047349116337</c:v>
                </c:pt>
                <c:pt idx="72">
                  <c:v>10.1440480160053</c:v>
                </c:pt>
                <c:pt idx="73">
                  <c:v>10.146048682894262</c:v>
                </c:pt>
                <c:pt idx="74">
                  <c:v>10.148049349783225</c:v>
                </c:pt>
                <c:pt idx="75">
                  <c:v>10.150050016672187</c:v>
                </c:pt>
                <c:pt idx="76">
                  <c:v>10.15205068356115</c:v>
                </c:pt>
                <c:pt idx="77">
                  <c:v>10.154051350450112</c:v>
                </c:pt>
                <c:pt idx="78">
                  <c:v>10.156052017339075</c:v>
                </c:pt>
                <c:pt idx="79">
                  <c:v>10.158052684228037</c:v>
                </c:pt>
                <c:pt idx="80">
                  <c:v>10.160053351117</c:v>
                </c:pt>
                <c:pt idx="81">
                  <c:v>10.162054018005962</c:v>
                </c:pt>
                <c:pt idx="82">
                  <c:v>10.164054684894925</c:v>
                </c:pt>
                <c:pt idx="83">
                  <c:v>10.166055351783887</c:v>
                </c:pt>
                <c:pt idx="84">
                  <c:v>10.16805601867285</c:v>
                </c:pt>
                <c:pt idx="85">
                  <c:v>10.170056685561812</c:v>
                </c:pt>
                <c:pt idx="86">
                  <c:v>10.172057352450775</c:v>
                </c:pt>
                <c:pt idx="87">
                  <c:v>10.174058019339737</c:v>
                </c:pt>
                <c:pt idx="88">
                  <c:v>10.1760586862287</c:v>
                </c:pt>
                <c:pt idx="89">
                  <c:v>10.178059353117662</c:v>
                </c:pt>
                <c:pt idx="90">
                  <c:v>10.180060020006625</c:v>
                </c:pt>
                <c:pt idx="91">
                  <c:v>10.182060686895587</c:v>
                </c:pt>
                <c:pt idx="92">
                  <c:v>10.18406135378455</c:v>
                </c:pt>
                <c:pt idx="93">
                  <c:v>10.186062020673512</c:v>
                </c:pt>
                <c:pt idx="94">
                  <c:v>10.188062687562475</c:v>
                </c:pt>
                <c:pt idx="95">
                  <c:v>10.190063354451437</c:v>
                </c:pt>
                <c:pt idx="96">
                  <c:v>10.1920640213404</c:v>
                </c:pt>
                <c:pt idx="97">
                  <c:v>10.194064688229362</c:v>
                </c:pt>
                <c:pt idx="98">
                  <c:v>10.196065355118325</c:v>
                </c:pt>
                <c:pt idx="99">
                  <c:v>10.198066022007287</c:v>
                </c:pt>
                <c:pt idx="100">
                  <c:v>10.20006668889625</c:v>
                </c:pt>
                <c:pt idx="101">
                  <c:v>10.202067355785212</c:v>
                </c:pt>
                <c:pt idx="102">
                  <c:v>10.204068022674175</c:v>
                </c:pt>
                <c:pt idx="103">
                  <c:v>10.206068689563137</c:v>
                </c:pt>
                <c:pt idx="104">
                  <c:v>10.2080693564521</c:v>
                </c:pt>
                <c:pt idx="105">
                  <c:v>10.210070023341062</c:v>
                </c:pt>
                <c:pt idx="106">
                  <c:v>10.212070690230025</c:v>
                </c:pt>
                <c:pt idx="107">
                  <c:v>10.214071357118987</c:v>
                </c:pt>
                <c:pt idx="108">
                  <c:v>10.21607202400795</c:v>
                </c:pt>
                <c:pt idx="109">
                  <c:v>10.218072690896912</c:v>
                </c:pt>
                <c:pt idx="110">
                  <c:v>10.220073357785875</c:v>
                </c:pt>
                <c:pt idx="111">
                  <c:v>10.222074024674837</c:v>
                </c:pt>
                <c:pt idx="112">
                  <c:v>10.2240746915638</c:v>
                </c:pt>
                <c:pt idx="113">
                  <c:v>10.226075358452762</c:v>
                </c:pt>
                <c:pt idx="114">
                  <c:v>10.228076025341725</c:v>
                </c:pt>
                <c:pt idx="115">
                  <c:v>10.230076692230687</c:v>
                </c:pt>
                <c:pt idx="116">
                  <c:v>10.23207735911965</c:v>
                </c:pt>
                <c:pt idx="117">
                  <c:v>10.234078026008612</c:v>
                </c:pt>
                <c:pt idx="118">
                  <c:v>10.236078692897575</c:v>
                </c:pt>
                <c:pt idx="119">
                  <c:v>10.238079359786537</c:v>
                </c:pt>
                <c:pt idx="120">
                  <c:v>10.2400800266755</c:v>
                </c:pt>
                <c:pt idx="121">
                  <c:v>10.242080693564462</c:v>
                </c:pt>
                <c:pt idx="122">
                  <c:v>10.244081360453425</c:v>
                </c:pt>
                <c:pt idx="123">
                  <c:v>10.246082027342387</c:v>
                </c:pt>
                <c:pt idx="124">
                  <c:v>10.24808269423135</c:v>
                </c:pt>
                <c:pt idx="125">
                  <c:v>10.250083361120312</c:v>
                </c:pt>
                <c:pt idx="126">
                  <c:v>10.252084028009275</c:v>
                </c:pt>
                <c:pt idx="127">
                  <c:v>10.254084694898237</c:v>
                </c:pt>
                <c:pt idx="128">
                  <c:v>10.2560853617872</c:v>
                </c:pt>
                <c:pt idx="129">
                  <c:v>10.258086028676162</c:v>
                </c:pt>
                <c:pt idx="130">
                  <c:v>10.260086695565125</c:v>
                </c:pt>
                <c:pt idx="131">
                  <c:v>10.262087362454087</c:v>
                </c:pt>
                <c:pt idx="132">
                  <c:v>10.26408802934305</c:v>
                </c:pt>
                <c:pt idx="133">
                  <c:v>10.266088696232012</c:v>
                </c:pt>
                <c:pt idx="134">
                  <c:v>10.268089363120975</c:v>
                </c:pt>
                <c:pt idx="135">
                  <c:v>10.270090030009937</c:v>
                </c:pt>
                <c:pt idx="136">
                  <c:v>10.2720906968989</c:v>
                </c:pt>
                <c:pt idx="137">
                  <c:v>10.274091363787862</c:v>
                </c:pt>
                <c:pt idx="138">
                  <c:v>10.276092030676825</c:v>
                </c:pt>
                <c:pt idx="139">
                  <c:v>10.278092697565787</c:v>
                </c:pt>
                <c:pt idx="140">
                  <c:v>10.28009336445475</c:v>
                </c:pt>
                <c:pt idx="141">
                  <c:v>10.282094031343712</c:v>
                </c:pt>
                <c:pt idx="142">
                  <c:v>10.284094698232675</c:v>
                </c:pt>
                <c:pt idx="143">
                  <c:v>10.286095365121637</c:v>
                </c:pt>
                <c:pt idx="144">
                  <c:v>10.2880960320106</c:v>
                </c:pt>
                <c:pt idx="145">
                  <c:v>10.290096698899562</c:v>
                </c:pt>
                <c:pt idx="146">
                  <c:v>10.292097365788525</c:v>
                </c:pt>
                <c:pt idx="147">
                  <c:v>10.294098032677487</c:v>
                </c:pt>
                <c:pt idx="148">
                  <c:v>10.29609869956645</c:v>
                </c:pt>
                <c:pt idx="149">
                  <c:v>10.298099366455412</c:v>
                </c:pt>
                <c:pt idx="150">
                  <c:v>10.300100033344375</c:v>
                </c:pt>
                <c:pt idx="151">
                  <c:v>10.302100700233337</c:v>
                </c:pt>
                <c:pt idx="152">
                  <c:v>10.3041013671223</c:v>
                </c:pt>
                <c:pt idx="153">
                  <c:v>10.306102034011262</c:v>
                </c:pt>
                <c:pt idx="154">
                  <c:v>10.308102700900225</c:v>
                </c:pt>
                <c:pt idx="155">
                  <c:v>10.310103367789187</c:v>
                </c:pt>
                <c:pt idx="156">
                  <c:v>10.31210403467815</c:v>
                </c:pt>
                <c:pt idx="157">
                  <c:v>10.314104701567112</c:v>
                </c:pt>
                <c:pt idx="158">
                  <c:v>10.316105368456075</c:v>
                </c:pt>
                <c:pt idx="159">
                  <c:v>10.318106035345037</c:v>
                </c:pt>
                <c:pt idx="160">
                  <c:v>10.320106702234</c:v>
                </c:pt>
                <c:pt idx="161">
                  <c:v>10.322107369122962</c:v>
                </c:pt>
                <c:pt idx="162">
                  <c:v>10.324108036011925</c:v>
                </c:pt>
                <c:pt idx="163">
                  <c:v>10.326108702900887</c:v>
                </c:pt>
                <c:pt idx="164">
                  <c:v>10.32810936978985</c:v>
                </c:pt>
                <c:pt idx="165">
                  <c:v>10.330110036678812</c:v>
                </c:pt>
                <c:pt idx="166">
                  <c:v>10.332110703567775</c:v>
                </c:pt>
                <c:pt idx="167">
                  <c:v>10.334111370456737</c:v>
                </c:pt>
                <c:pt idx="168">
                  <c:v>10.3361120373457</c:v>
                </c:pt>
                <c:pt idx="169">
                  <c:v>10.338112704234662</c:v>
                </c:pt>
                <c:pt idx="170">
                  <c:v>10.340113371123625</c:v>
                </c:pt>
                <c:pt idx="171">
                  <c:v>10.342114038012587</c:v>
                </c:pt>
                <c:pt idx="172">
                  <c:v>10.34411470490155</c:v>
                </c:pt>
                <c:pt idx="173">
                  <c:v>10.346115371790512</c:v>
                </c:pt>
                <c:pt idx="174">
                  <c:v>10.348116038679475</c:v>
                </c:pt>
                <c:pt idx="175">
                  <c:v>10.350116705568437</c:v>
                </c:pt>
                <c:pt idx="176">
                  <c:v>10.3521173724574</c:v>
                </c:pt>
                <c:pt idx="177">
                  <c:v>10.354118039346362</c:v>
                </c:pt>
                <c:pt idx="178">
                  <c:v>10.356118706235325</c:v>
                </c:pt>
                <c:pt idx="179">
                  <c:v>10.358119373124287</c:v>
                </c:pt>
                <c:pt idx="180">
                  <c:v>10.36012004001325</c:v>
                </c:pt>
                <c:pt idx="181">
                  <c:v>10.362120706902212</c:v>
                </c:pt>
                <c:pt idx="182">
                  <c:v>10.364121373791175</c:v>
                </c:pt>
                <c:pt idx="183">
                  <c:v>10.366122040680137</c:v>
                </c:pt>
                <c:pt idx="184">
                  <c:v>10.3681227075691</c:v>
                </c:pt>
                <c:pt idx="185">
                  <c:v>10.370123374458062</c:v>
                </c:pt>
                <c:pt idx="186">
                  <c:v>10.372124041347025</c:v>
                </c:pt>
                <c:pt idx="187">
                  <c:v>10.374124708235987</c:v>
                </c:pt>
                <c:pt idx="188">
                  <c:v>10.37612537512495</c:v>
                </c:pt>
                <c:pt idx="189">
                  <c:v>10.378126042013912</c:v>
                </c:pt>
                <c:pt idx="190">
                  <c:v>10.380126708902875</c:v>
                </c:pt>
                <c:pt idx="191">
                  <c:v>10.382127375791837</c:v>
                </c:pt>
                <c:pt idx="192">
                  <c:v>10.3841280426808</c:v>
                </c:pt>
                <c:pt idx="193">
                  <c:v>10.386128709569762</c:v>
                </c:pt>
                <c:pt idx="194">
                  <c:v>10.388129376458725</c:v>
                </c:pt>
                <c:pt idx="195">
                  <c:v>10.390130043347687</c:v>
                </c:pt>
                <c:pt idx="196">
                  <c:v>10.39213071023665</c:v>
                </c:pt>
                <c:pt idx="197">
                  <c:v>10.394131377125612</c:v>
                </c:pt>
                <c:pt idx="198">
                  <c:v>10.396132044014575</c:v>
                </c:pt>
                <c:pt idx="199">
                  <c:v>10.398132710903537</c:v>
                </c:pt>
                <c:pt idx="200">
                  <c:v>10.4001333777925</c:v>
                </c:pt>
                <c:pt idx="201">
                  <c:v>10.402134044681462</c:v>
                </c:pt>
                <c:pt idx="202">
                  <c:v>10.404134711570425</c:v>
                </c:pt>
                <c:pt idx="203">
                  <c:v>10.406135378459387</c:v>
                </c:pt>
                <c:pt idx="204">
                  <c:v>10.40813604534835</c:v>
                </c:pt>
                <c:pt idx="205">
                  <c:v>10.410136712237312</c:v>
                </c:pt>
                <c:pt idx="206">
                  <c:v>10.412137379126275</c:v>
                </c:pt>
                <c:pt idx="207">
                  <c:v>10.414138046015237</c:v>
                </c:pt>
                <c:pt idx="208">
                  <c:v>10.4161387129042</c:v>
                </c:pt>
                <c:pt idx="209">
                  <c:v>10.418139379793162</c:v>
                </c:pt>
                <c:pt idx="210">
                  <c:v>10.420140046682125</c:v>
                </c:pt>
                <c:pt idx="211">
                  <c:v>10.422140713571087</c:v>
                </c:pt>
                <c:pt idx="212">
                  <c:v>10.42414138046005</c:v>
                </c:pt>
                <c:pt idx="213">
                  <c:v>10.426142047349012</c:v>
                </c:pt>
                <c:pt idx="214">
                  <c:v>10.428142714237975</c:v>
                </c:pt>
                <c:pt idx="215">
                  <c:v>10.430143381126937</c:v>
                </c:pt>
                <c:pt idx="216">
                  <c:v>10.4321440480159</c:v>
                </c:pt>
                <c:pt idx="217">
                  <c:v>10.434144714904862</c:v>
                </c:pt>
                <c:pt idx="218">
                  <c:v>10.436145381793825</c:v>
                </c:pt>
                <c:pt idx="219">
                  <c:v>10.438146048682787</c:v>
                </c:pt>
                <c:pt idx="220">
                  <c:v>10.44014671557175</c:v>
                </c:pt>
                <c:pt idx="221">
                  <c:v>10.442147382460712</c:v>
                </c:pt>
                <c:pt idx="222">
                  <c:v>10.444148049349675</c:v>
                </c:pt>
                <c:pt idx="223">
                  <c:v>10.446148716238637</c:v>
                </c:pt>
                <c:pt idx="224">
                  <c:v>10.4481493831276</c:v>
                </c:pt>
                <c:pt idx="225">
                  <c:v>10.450150050016562</c:v>
                </c:pt>
                <c:pt idx="226">
                  <c:v>10.452150716905525</c:v>
                </c:pt>
                <c:pt idx="227">
                  <c:v>10.454151383794487</c:v>
                </c:pt>
                <c:pt idx="228">
                  <c:v>10.45615205068345</c:v>
                </c:pt>
                <c:pt idx="229">
                  <c:v>10.458152717572412</c:v>
                </c:pt>
                <c:pt idx="230">
                  <c:v>10.460153384461375</c:v>
                </c:pt>
                <c:pt idx="231">
                  <c:v>10.462154051350337</c:v>
                </c:pt>
                <c:pt idx="232">
                  <c:v>10.4641547182393</c:v>
                </c:pt>
                <c:pt idx="233">
                  <c:v>10.466155385128262</c:v>
                </c:pt>
                <c:pt idx="234">
                  <c:v>10.468156052017225</c:v>
                </c:pt>
                <c:pt idx="235">
                  <c:v>10.470156718906187</c:v>
                </c:pt>
                <c:pt idx="236">
                  <c:v>10.47215738579515</c:v>
                </c:pt>
                <c:pt idx="237">
                  <c:v>10.474158052684112</c:v>
                </c:pt>
                <c:pt idx="238">
                  <c:v>10.476158719573075</c:v>
                </c:pt>
                <c:pt idx="239">
                  <c:v>10.478159386462037</c:v>
                </c:pt>
                <c:pt idx="240">
                  <c:v>10.480160053351</c:v>
                </c:pt>
                <c:pt idx="241">
                  <c:v>10.482160720239962</c:v>
                </c:pt>
                <c:pt idx="242">
                  <c:v>10.484161387128925</c:v>
                </c:pt>
                <c:pt idx="243">
                  <c:v>10.486162054017887</c:v>
                </c:pt>
                <c:pt idx="244">
                  <c:v>10.48816272090685</c:v>
                </c:pt>
                <c:pt idx="245">
                  <c:v>10.490163387795812</c:v>
                </c:pt>
                <c:pt idx="246">
                  <c:v>10.492164054684775</c:v>
                </c:pt>
                <c:pt idx="247">
                  <c:v>10.494164721573737</c:v>
                </c:pt>
                <c:pt idx="248">
                  <c:v>10.4961653884627</c:v>
                </c:pt>
                <c:pt idx="249">
                  <c:v>10.498166055351662</c:v>
                </c:pt>
                <c:pt idx="250">
                  <c:v>10.500166722240625</c:v>
                </c:pt>
                <c:pt idx="251">
                  <c:v>10.502167389129587</c:v>
                </c:pt>
                <c:pt idx="252">
                  <c:v>10.50416805601855</c:v>
                </c:pt>
                <c:pt idx="253">
                  <c:v>10.506168722907512</c:v>
                </c:pt>
                <c:pt idx="254">
                  <c:v>10.508169389796475</c:v>
                </c:pt>
                <c:pt idx="255">
                  <c:v>10.510170056685437</c:v>
                </c:pt>
                <c:pt idx="256">
                  <c:v>10.5121707235744</c:v>
                </c:pt>
                <c:pt idx="257">
                  <c:v>10.514171390463362</c:v>
                </c:pt>
                <c:pt idx="258">
                  <c:v>10.516172057352325</c:v>
                </c:pt>
                <c:pt idx="259">
                  <c:v>10.518172724241287</c:v>
                </c:pt>
                <c:pt idx="260">
                  <c:v>10.52017339113025</c:v>
                </c:pt>
                <c:pt idx="261">
                  <c:v>10.522174058019212</c:v>
                </c:pt>
                <c:pt idx="262">
                  <c:v>10.524174724908175</c:v>
                </c:pt>
                <c:pt idx="263">
                  <c:v>10.526175391797137</c:v>
                </c:pt>
                <c:pt idx="264">
                  <c:v>10.5281760586861</c:v>
                </c:pt>
                <c:pt idx="265">
                  <c:v>10.530176725575062</c:v>
                </c:pt>
                <c:pt idx="266">
                  <c:v>10.532177392464025</c:v>
                </c:pt>
                <c:pt idx="267">
                  <c:v>10.534178059352987</c:v>
                </c:pt>
                <c:pt idx="268">
                  <c:v>10.53617872624195</c:v>
                </c:pt>
                <c:pt idx="269">
                  <c:v>10.538179393130912</c:v>
                </c:pt>
                <c:pt idx="270">
                  <c:v>10.540180060019875</c:v>
                </c:pt>
                <c:pt idx="271">
                  <c:v>10.542180726908837</c:v>
                </c:pt>
                <c:pt idx="272">
                  <c:v>10.5441813937978</c:v>
                </c:pt>
                <c:pt idx="273">
                  <c:v>10.546182060686762</c:v>
                </c:pt>
                <c:pt idx="274">
                  <c:v>10.548182727575725</c:v>
                </c:pt>
                <c:pt idx="275">
                  <c:v>10.550183394464687</c:v>
                </c:pt>
                <c:pt idx="276">
                  <c:v>10.55218406135365</c:v>
                </c:pt>
                <c:pt idx="277">
                  <c:v>10.554184728242612</c:v>
                </c:pt>
                <c:pt idx="278">
                  <c:v>10.556185395131575</c:v>
                </c:pt>
                <c:pt idx="279">
                  <c:v>10.558186062020537</c:v>
                </c:pt>
                <c:pt idx="280">
                  <c:v>10.5601867289095</c:v>
                </c:pt>
                <c:pt idx="281">
                  <c:v>10.562187395798462</c:v>
                </c:pt>
                <c:pt idx="282">
                  <c:v>10.564188062687425</c:v>
                </c:pt>
                <c:pt idx="283">
                  <c:v>10.566188729576387</c:v>
                </c:pt>
                <c:pt idx="284">
                  <c:v>10.56818939646535</c:v>
                </c:pt>
                <c:pt idx="285">
                  <c:v>10.570190063354312</c:v>
                </c:pt>
                <c:pt idx="286">
                  <c:v>10.572190730243275</c:v>
                </c:pt>
                <c:pt idx="287">
                  <c:v>10.574191397132237</c:v>
                </c:pt>
                <c:pt idx="288">
                  <c:v>10.5761920640212</c:v>
                </c:pt>
                <c:pt idx="289">
                  <c:v>10.578192730910162</c:v>
                </c:pt>
                <c:pt idx="290">
                  <c:v>10.580193397799125</c:v>
                </c:pt>
                <c:pt idx="291">
                  <c:v>10.582194064688087</c:v>
                </c:pt>
                <c:pt idx="292">
                  <c:v>10.58419473157705</c:v>
                </c:pt>
                <c:pt idx="293">
                  <c:v>10.586195398466012</c:v>
                </c:pt>
                <c:pt idx="294">
                  <c:v>10.588196065354975</c:v>
                </c:pt>
                <c:pt idx="295">
                  <c:v>10.590196732243937</c:v>
                </c:pt>
                <c:pt idx="296">
                  <c:v>10.5921973991329</c:v>
                </c:pt>
                <c:pt idx="297">
                  <c:v>10.594198066021862</c:v>
                </c:pt>
                <c:pt idx="298">
                  <c:v>10.596198732910825</c:v>
                </c:pt>
                <c:pt idx="299">
                  <c:v>10.598199399799787</c:v>
                </c:pt>
                <c:pt idx="300">
                  <c:v>10.60020006668875</c:v>
                </c:pt>
                <c:pt idx="301">
                  <c:v>10.602200733577712</c:v>
                </c:pt>
                <c:pt idx="302">
                  <c:v>10.604201400466675</c:v>
                </c:pt>
                <c:pt idx="303">
                  <c:v>10.606202067355637</c:v>
                </c:pt>
                <c:pt idx="304">
                  <c:v>10.6082027342446</c:v>
                </c:pt>
                <c:pt idx="305">
                  <c:v>10.610203401133562</c:v>
                </c:pt>
                <c:pt idx="306">
                  <c:v>10.612204068022525</c:v>
                </c:pt>
                <c:pt idx="307">
                  <c:v>10.614204734911487</c:v>
                </c:pt>
                <c:pt idx="308">
                  <c:v>10.61620540180045</c:v>
                </c:pt>
                <c:pt idx="309">
                  <c:v>10.618206068689412</c:v>
                </c:pt>
                <c:pt idx="310">
                  <c:v>10.620206735578375</c:v>
                </c:pt>
                <c:pt idx="311">
                  <c:v>10.622207402467337</c:v>
                </c:pt>
                <c:pt idx="312">
                  <c:v>10.6242080693563</c:v>
                </c:pt>
                <c:pt idx="313">
                  <c:v>10.626208736245262</c:v>
                </c:pt>
                <c:pt idx="314">
                  <c:v>10.628209403134225</c:v>
                </c:pt>
                <c:pt idx="315">
                  <c:v>10.630210070023187</c:v>
                </c:pt>
                <c:pt idx="316">
                  <c:v>10.63221073691215</c:v>
                </c:pt>
                <c:pt idx="317">
                  <c:v>10.634211403801112</c:v>
                </c:pt>
                <c:pt idx="318">
                  <c:v>10.636212070690075</c:v>
                </c:pt>
                <c:pt idx="319">
                  <c:v>10.638212737579037</c:v>
                </c:pt>
                <c:pt idx="320">
                  <c:v>10.640213404468</c:v>
                </c:pt>
                <c:pt idx="321">
                  <c:v>10.642214071356962</c:v>
                </c:pt>
                <c:pt idx="322">
                  <c:v>10.644214738245925</c:v>
                </c:pt>
                <c:pt idx="323">
                  <c:v>10.646215405134887</c:v>
                </c:pt>
                <c:pt idx="324">
                  <c:v>10.64821607202385</c:v>
                </c:pt>
                <c:pt idx="325">
                  <c:v>10.650216738912812</c:v>
                </c:pt>
                <c:pt idx="326">
                  <c:v>10.652217405801775</c:v>
                </c:pt>
                <c:pt idx="327">
                  <c:v>10.654218072690737</c:v>
                </c:pt>
                <c:pt idx="328">
                  <c:v>10.6562187395797</c:v>
                </c:pt>
                <c:pt idx="329">
                  <c:v>10.658219406468662</c:v>
                </c:pt>
                <c:pt idx="330">
                  <c:v>10.660220073357625</c:v>
                </c:pt>
                <c:pt idx="331">
                  <c:v>10.662220740246587</c:v>
                </c:pt>
                <c:pt idx="332">
                  <c:v>10.66422140713555</c:v>
                </c:pt>
                <c:pt idx="333">
                  <c:v>10.666222074024512</c:v>
                </c:pt>
                <c:pt idx="334">
                  <c:v>10.668222740913475</c:v>
                </c:pt>
                <c:pt idx="335">
                  <c:v>10.670223407802437</c:v>
                </c:pt>
                <c:pt idx="336">
                  <c:v>10.6722240746914</c:v>
                </c:pt>
                <c:pt idx="337">
                  <c:v>10.674224741580362</c:v>
                </c:pt>
                <c:pt idx="338">
                  <c:v>10.676225408469325</c:v>
                </c:pt>
                <c:pt idx="339">
                  <c:v>10.678226075358287</c:v>
                </c:pt>
                <c:pt idx="340">
                  <c:v>10.68022674224725</c:v>
                </c:pt>
                <c:pt idx="341">
                  <c:v>10.682227409136212</c:v>
                </c:pt>
                <c:pt idx="342">
                  <c:v>10.684228076025175</c:v>
                </c:pt>
                <c:pt idx="343">
                  <c:v>10.686228742914137</c:v>
                </c:pt>
                <c:pt idx="344">
                  <c:v>10.6882294098031</c:v>
                </c:pt>
                <c:pt idx="345">
                  <c:v>10.690230076692062</c:v>
                </c:pt>
                <c:pt idx="346">
                  <c:v>10.692230743581025</c:v>
                </c:pt>
                <c:pt idx="347">
                  <c:v>10.694231410469987</c:v>
                </c:pt>
                <c:pt idx="348">
                  <c:v>10.69623207735895</c:v>
                </c:pt>
                <c:pt idx="349">
                  <c:v>10.698232744247912</c:v>
                </c:pt>
                <c:pt idx="350">
                  <c:v>10.700233411136875</c:v>
                </c:pt>
                <c:pt idx="351">
                  <c:v>10.702234078025837</c:v>
                </c:pt>
                <c:pt idx="352">
                  <c:v>10.7042347449148</c:v>
                </c:pt>
                <c:pt idx="353">
                  <c:v>10.706235411803762</c:v>
                </c:pt>
                <c:pt idx="354">
                  <c:v>10.708236078692725</c:v>
                </c:pt>
                <c:pt idx="355">
                  <c:v>10.710236745581687</c:v>
                </c:pt>
                <c:pt idx="356">
                  <c:v>10.71223741247065</c:v>
                </c:pt>
                <c:pt idx="357">
                  <c:v>10.714238079359612</c:v>
                </c:pt>
                <c:pt idx="358">
                  <c:v>10.716238746248575</c:v>
                </c:pt>
                <c:pt idx="359">
                  <c:v>10.718239413137537</c:v>
                </c:pt>
                <c:pt idx="360">
                  <c:v>10.7202400800265</c:v>
                </c:pt>
                <c:pt idx="361">
                  <c:v>10.722240746915462</c:v>
                </c:pt>
                <c:pt idx="362">
                  <c:v>10.724241413804425</c:v>
                </c:pt>
                <c:pt idx="363">
                  <c:v>10.726242080693387</c:v>
                </c:pt>
                <c:pt idx="364">
                  <c:v>10.72824274758235</c:v>
                </c:pt>
                <c:pt idx="365">
                  <c:v>10.730243414471312</c:v>
                </c:pt>
                <c:pt idx="366">
                  <c:v>10.732244081360275</c:v>
                </c:pt>
                <c:pt idx="367">
                  <c:v>10.734244748249237</c:v>
                </c:pt>
                <c:pt idx="368">
                  <c:v>10.7362454151382</c:v>
                </c:pt>
                <c:pt idx="369">
                  <c:v>10.738246082027162</c:v>
                </c:pt>
                <c:pt idx="370">
                  <c:v>10.740246748916125</c:v>
                </c:pt>
                <c:pt idx="371">
                  <c:v>10.742247415805087</c:v>
                </c:pt>
                <c:pt idx="372">
                  <c:v>10.74424808269405</c:v>
                </c:pt>
                <c:pt idx="373">
                  <c:v>10.746248749583012</c:v>
                </c:pt>
                <c:pt idx="374">
                  <c:v>10.748249416471975</c:v>
                </c:pt>
                <c:pt idx="375">
                  <c:v>10.750250083360937</c:v>
                </c:pt>
                <c:pt idx="376">
                  <c:v>10.7522507502499</c:v>
                </c:pt>
                <c:pt idx="377">
                  <c:v>10.754251417138862</c:v>
                </c:pt>
                <c:pt idx="378">
                  <c:v>10.756252084027825</c:v>
                </c:pt>
                <c:pt idx="379">
                  <c:v>10.758252750916787</c:v>
                </c:pt>
                <c:pt idx="380">
                  <c:v>10.76025341780575</c:v>
                </c:pt>
                <c:pt idx="381">
                  <c:v>10.762254084694712</c:v>
                </c:pt>
                <c:pt idx="382">
                  <c:v>10.764254751583675</c:v>
                </c:pt>
                <c:pt idx="383">
                  <c:v>10.766255418472637</c:v>
                </c:pt>
                <c:pt idx="384">
                  <c:v>10.7682560853616</c:v>
                </c:pt>
                <c:pt idx="385">
                  <c:v>10.770256752250562</c:v>
                </c:pt>
                <c:pt idx="386">
                  <c:v>10.772257419139525</c:v>
                </c:pt>
                <c:pt idx="387">
                  <c:v>10.774258086028487</c:v>
                </c:pt>
                <c:pt idx="388">
                  <c:v>10.77625875291745</c:v>
                </c:pt>
                <c:pt idx="389">
                  <c:v>10.778259419806412</c:v>
                </c:pt>
                <c:pt idx="390">
                  <c:v>10.780260086695375</c:v>
                </c:pt>
                <c:pt idx="391">
                  <c:v>10.782260753584337</c:v>
                </c:pt>
                <c:pt idx="392">
                  <c:v>10.7842614204733</c:v>
                </c:pt>
                <c:pt idx="393">
                  <c:v>10.786262087362262</c:v>
                </c:pt>
                <c:pt idx="394">
                  <c:v>10.788262754251225</c:v>
                </c:pt>
                <c:pt idx="395">
                  <c:v>10.790263421140187</c:v>
                </c:pt>
                <c:pt idx="396">
                  <c:v>10.79226408802915</c:v>
                </c:pt>
                <c:pt idx="397">
                  <c:v>10.794264754918112</c:v>
                </c:pt>
                <c:pt idx="398">
                  <c:v>10.796265421807075</c:v>
                </c:pt>
                <c:pt idx="399">
                  <c:v>10.798266088696037</c:v>
                </c:pt>
                <c:pt idx="400">
                  <c:v>10.800266755585</c:v>
                </c:pt>
                <c:pt idx="401">
                  <c:v>10.802267422473962</c:v>
                </c:pt>
                <c:pt idx="402">
                  <c:v>10.804268089362925</c:v>
                </c:pt>
                <c:pt idx="403">
                  <c:v>10.806268756251887</c:v>
                </c:pt>
                <c:pt idx="404">
                  <c:v>10.80826942314085</c:v>
                </c:pt>
                <c:pt idx="405">
                  <c:v>10.810270090029812</c:v>
                </c:pt>
                <c:pt idx="406">
                  <c:v>10.812270756918775</c:v>
                </c:pt>
                <c:pt idx="407">
                  <c:v>10.814271423807737</c:v>
                </c:pt>
                <c:pt idx="408">
                  <c:v>10.8162720906967</c:v>
                </c:pt>
                <c:pt idx="409">
                  <c:v>10.818272757585662</c:v>
                </c:pt>
                <c:pt idx="410">
                  <c:v>10.820273424474625</c:v>
                </c:pt>
                <c:pt idx="411">
                  <c:v>10.822274091363587</c:v>
                </c:pt>
                <c:pt idx="412">
                  <c:v>10.82427475825255</c:v>
                </c:pt>
                <c:pt idx="413">
                  <c:v>10.826275425141512</c:v>
                </c:pt>
                <c:pt idx="414">
                  <c:v>10.828276092030475</c:v>
                </c:pt>
                <c:pt idx="415">
                  <c:v>10.830276758919437</c:v>
                </c:pt>
                <c:pt idx="416">
                  <c:v>10.8322774258084</c:v>
                </c:pt>
                <c:pt idx="417">
                  <c:v>10.834278092697362</c:v>
                </c:pt>
                <c:pt idx="418">
                  <c:v>10.836278759586325</c:v>
                </c:pt>
                <c:pt idx="419">
                  <c:v>10.838279426475287</c:v>
                </c:pt>
                <c:pt idx="420">
                  <c:v>10.84028009336425</c:v>
                </c:pt>
                <c:pt idx="421">
                  <c:v>10.842280760253212</c:v>
                </c:pt>
                <c:pt idx="422">
                  <c:v>10.844281427142175</c:v>
                </c:pt>
                <c:pt idx="423">
                  <c:v>10.846282094031137</c:v>
                </c:pt>
                <c:pt idx="424">
                  <c:v>10.8482827609201</c:v>
                </c:pt>
                <c:pt idx="425">
                  <c:v>10.850283427809062</c:v>
                </c:pt>
                <c:pt idx="426">
                  <c:v>10.852284094698025</c:v>
                </c:pt>
                <c:pt idx="427">
                  <c:v>10.854284761586987</c:v>
                </c:pt>
                <c:pt idx="428">
                  <c:v>10.85628542847595</c:v>
                </c:pt>
                <c:pt idx="429">
                  <c:v>10.858286095364912</c:v>
                </c:pt>
                <c:pt idx="430">
                  <c:v>10.860286762253875</c:v>
                </c:pt>
                <c:pt idx="431">
                  <c:v>10.862287429142837</c:v>
                </c:pt>
                <c:pt idx="432">
                  <c:v>10.8642880960318</c:v>
                </c:pt>
                <c:pt idx="433">
                  <c:v>10.866288762920762</c:v>
                </c:pt>
                <c:pt idx="434">
                  <c:v>10.868289429809725</c:v>
                </c:pt>
                <c:pt idx="435">
                  <c:v>10.870290096698687</c:v>
                </c:pt>
                <c:pt idx="436">
                  <c:v>10.87229076358765</c:v>
                </c:pt>
                <c:pt idx="437">
                  <c:v>10.874291430476612</c:v>
                </c:pt>
                <c:pt idx="438">
                  <c:v>10.876292097365575</c:v>
                </c:pt>
                <c:pt idx="439">
                  <c:v>10.878292764254537</c:v>
                </c:pt>
                <c:pt idx="440">
                  <c:v>10.8802934311435</c:v>
                </c:pt>
                <c:pt idx="441">
                  <c:v>10.882294098032462</c:v>
                </c:pt>
                <c:pt idx="442">
                  <c:v>10.884294764921425</c:v>
                </c:pt>
                <c:pt idx="443">
                  <c:v>10.886295431810387</c:v>
                </c:pt>
                <c:pt idx="444">
                  <c:v>10.88829609869935</c:v>
                </c:pt>
                <c:pt idx="445">
                  <c:v>10.890296765588312</c:v>
                </c:pt>
                <c:pt idx="446">
                  <c:v>10.892297432477275</c:v>
                </c:pt>
                <c:pt idx="447">
                  <c:v>10.894298099366237</c:v>
                </c:pt>
                <c:pt idx="448">
                  <c:v>10.8962987662552</c:v>
                </c:pt>
                <c:pt idx="449">
                  <c:v>10.898299433144162</c:v>
                </c:pt>
                <c:pt idx="450">
                  <c:v>10.900300100033125</c:v>
                </c:pt>
                <c:pt idx="451">
                  <c:v>10.902300766922087</c:v>
                </c:pt>
                <c:pt idx="452">
                  <c:v>10.90430143381105</c:v>
                </c:pt>
                <c:pt idx="453">
                  <c:v>10.906302100700012</c:v>
                </c:pt>
                <c:pt idx="454">
                  <c:v>10.908302767588975</c:v>
                </c:pt>
                <c:pt idx="455">
                  <c:v>10.910303434477937</c:v>
                </c:pt>
                <c:pt idx="456">
                  <c:v>10.9123041013669</c:v>
                </c:pt>
                <c:pt idx="457">
                  <c:v>10.914304768255862</c:v>
                </c:pt>
                <c:pt idx="458">
                  <c:v>10.916305435144825</c:v>
                </c:pt>
                <c:pt idx="459">
                  <c:v>10.918306102033787</c:v>
                </c:pt>
                <c:pt idx="460">
                  <c:v>10.92030676892275</c:v>
                </c:pt>
                <c:pt idx="461">
                  <c:v>10.922307435811712</c:v>
                </c:pt>
                <c:pt idx="462">
                  <c:v>10.924308102700675</c:v>
                </c:pt>
                <c:pt idx="463">
                  <c:v>10.926308769589637</c:v>
                </c:pt>
                <c:pt idx="464">
                  <c:v>10.9283094364786</c:v>
                </c:pt>
                <c:pt idx="465">
                  <c:v>10.930310103367562</c:v>
                </c:pt>
                <c:pt idx="466">
                  <c:v>10.932310770256525</c:v>
                </c:pt>
                <c:pt idx="467">
                  <c:v>10.934311437145487</c:v>
                </c:pt>
                <c:pt idx="468">
                  <c:v>10.93631210403445</c:v>
                </c:pt>
                <c:pt idx="469">
                  <c:v>10.938312770923412</c:v>
                </c:pt>
                <c:pt idx="470">
                  <c:v>10.940313437812375</c:v>
                </c:pt>
                <c:pt idx="471">
                  <c:v>10.942314104701337</c:v>
                </c:pt>
                <c:pt idx="472">
                  <c:v>10.9443147715903</c:v>
                </c:pt>
                <c:pt idx="473">
                  <c:v>10.946315438479262</c:v>
                </c:pt>
                <c:pt idx="474">
                  <c:v>10.948316105368225</c:v>
                </c:pt>
                <c:pt idx="475">
                  <c:v>10.950316772257187</c:v>
                </c:pt>
                <c:pt idx="476">
                  <c:v>10.95231743914615</c:v>
                </c:pt>
                <c:pt idx="477">
                  <c:v>10.954318106035112</c:v>
                </c:pt>
                <c:pt idx="478">
                  <c:v>10.956318772924075</c:v>
                </c:pt>
                <c:pt idx="479">
                  <c:v>10.958319439813037</c:v>
                </c:pt>
                <c:pt idx="480">
                  <c:v>10.960320106702</c:v>
                </c:pt>
                <c:pt idx="481">
                  <c:v>10.962320773590962</c:v>
                </c:pt>
                <c:pt idx="482">
                  <c:v>10.964321440479925</c:v>
                </c:pt>
                <c:pt idx="483">
                  <c:v>10.966322107368887</c:v>
                </c:pt>
                <c:pt idx="484">
                  <c:v>10.96832277425785</c:v>
                </c:pt>
                <c:pt idx="485">
                  <c:v>10.970323441146812</c:v>
                </c:pt>
                <c:pt idx="486">
                  <c:v>10.972324108035775</c:v>
                </c:pt>
                <c:pt idx="487">
                  <c:v>10.974324774924737</c:v>
                </c:pt>
                <c:pt idx="488">
                  <c:v>10.9763254418137</c:v>
                </c:pt>
                <c:pt idx="489">
                  <c:v>10.978326108702662</c:v>
                </c:pt>
                <c:pt idx="490">
                  <c:v>10.980326775591625</c:v>
                </c:pt>
                <c:pt idx="491">
                  <c:v>10.982327442480587</c:v>
                </c:pt>
                <c:pt idx="492">
                  <c:v>10.98432810936955</c:v>
                </c:pt>
                <c:pt idx="493">
                  <c:v>10.986328776258512</c:v>
                </c:pt>
                <c:pt idx="494">
                  <c:v>10.988329443147475</c:v>
                </c:pt>
                <c:pt idx="495">
                  <c:v>10.990330110036437</c:v>
                </c:pt>
                <c:pt idx="496">
                  <c:v>10.9923307769254</c:v>
                </c:pt>
                <c:pt idx="497">
                  <c:v>10.994331443814362</c:v>
                </c:pt>
                <c:pt idx="498">
                  <c:v>10.996332110703325</c:v>
                </c:pt>
                <c:pt idx="499">
                  <c:v>10.998332777592287</c:v>
                </c:pt>
                <c:pt idx="500">
                  <c:v>11.00033344448125</c:v>
                </c:pt>
                <c:pt idx="501">
                  <c:v>11.002334111370212</c:v>
                </c:pt>
                <c:pt idx="502">
                  <c:v>11.004334778259174</c:v>
                </c:pt>
                <c:pt idx="503">
                  <c:v>11.006335445148137</c:v>
                </c:pt>
                <c:pt idx="504">
                  <c:v>11.008336112037099</c:v>
                </c:pt>
                <c:pt idx="505">
                  <c:v>11.010336778926062</c:v>
                </c:pt>
                <c:pt idx="506">
                  <c:v>11.012337445815024</c:v>
                </c:pt>
                <c:pt idx="507">
                  <c:v>11.014338112703987</c:v>
                </c:pt>
                <c:pt idx="508">
                  <c:v>11.016338779592949</c:v>
                </c:pt>
                <c:pt idx="509">
                  <c:v>11.018339446481912</c:v>
                </c:pt>
                <c:pt idx="510">
                  <c:v>11.020340113370874</c:v>
                </c:pt>
                <c:pt idx="511">
                  <c:v>11.022340780259837</c:v>
                </c:pt>
                <c:pt idx="512">
                  <c:v>11.024341447148799</c:v>
                </c:pt>
                <c:pt idx="513">
                  <c:v>11.026342114037762</c:v>
                </c:pt>
                <c:pt idx="514">
                  <c:v>11.028342780926724</c:v>
                </c:pt>
                <c:pt idx="515">
                  <c:v>11.030343447815687</c:v>
                </c:pt>
                <c:pt idx="516">
                  <c:v>11.032344114704649</c:v>
                </c:pt>
                <c:pt idx="517">
                  <c:v>11.034344781593612</c:v>
                </c:pt>
                <c:pt idx="518">
                  <c:v>11.036345448482574</c:v>
                </c:pt>
                <c:pt idx="519">
                  <c:v>11.038346115371537</c:v>
                </c:pt>
                <c:pt idx="520">
                  <c:v>11.040346782260499</c:v>
                </c:pt>
                <c:pt idx="521">
                  <c:v>11.042347449149462</c:v>
                </c:pt>
                <c:pt idx="522">
                  <c:v>11.044348116038424</c:v>
                </c:pt>
                <c:pt idx="523">
                  <c:v>11.046348782927387</c:v>
                </c:pt>
                <c:pt idx="524">
                  <c:v>11.048349449816349</c:v>
                </c:pt>
                <c:pt idx="525">
                  <c:v>11.050350116705312</c:v>
                </c:pt>
                <c:pt idx="526">
                  <c:v>11.052350783594274</c:v>
                </c:pt>
                <c:pt idx="527">
                  <c:v>11.054351450483237</c:v>
                </c:pt>
                <c:pt idx="528">
                  <c:v>11.056352117372199</c:v>
                </c:pt>
                <c:pt idx="529">
                  <c:v>11.058352784261162</c:v>
                </c:pt>
                <c:pt idx="530">
                  <c:v>11.060353451150124</c:v>
                </c:pt>
                <c:pt idx="531">
                  <c:v>11.062354118039087</c:v>
                </c:pt>
                <c:pt idx="532">
                  <c:v>11.064354784928049</c:v>
                </c:pt>
                <c:pt idx="533">
                  <c:v>11.066355451817012</c:v>
                </c:pt>
                <c:pt idx="534">
                  <c:v>11.068356118705974</c:v>
                </c:pt>
                <c:pt idx="535">
                  <c:v>11.070356785594937</c:v>
                </c:pt>
                <c:pt idx="536">
                  <c:v>11.072357452483899</c:v>
                </c:pt>
                <c:pt idx="537">
                  <c:v>11.074358119372862</c:v>
                </c:pt>
                <c:pt idx="538">
                  <c:v>11.076358786261824</c:v>
                </c:pt>
                <c:pt idx="539">
                  <c:v>11.078359453150787</c:v>
                </c:pt>
                <c:pt idx="540">
                  <c:v>11.080360120039749</c:v>
                </c:pt>
                <c:pt idx="541">
                  <c:v>11.082360786928712</c:v>
                </c:pt>
                <c:pt idx="542">
                  <c:v>11.084361453817674</c:v>
                </c:pt>
                <c:pt idx="543">
                  <c:v>11.086362120706637</c:v>
                </c:pt>
                <c:pt idx="544">
                  <c:v>11.088362787595599</c:v>
                </c:pt>
                <c:pt idx="545">
                  <c:v>11.090363454484562</c:v>
                </c:pt>
                <c:pt idx="546">
                  <c:v>11.092364121373524</c:v>
                </c:pt>
                <c:pt idx="547">
                  <c:v>11.094364788262487</c:v>
                </c:pt>
                <c:pt idx="548">
                  <c:v>11.096365455151449</c:v>
                </c:pt>
                <c:pt idx="549">
                  <c:v>11.098366122040412</c:v>
                </c:pt>
                <c:pt idx="550">
                  <c:v>11.100366788929374</c:v>
                </c:pt>
                <c:pt idx="551">
                  <c:v>11.102367455818337</c:v>
                </c:pt>
                <c:pt idx="552">
                  <c:v>11.104368122707299</c:v>
                </c:pt>
                <c:pt idx="553">
                  <c:v>11.106368789596262</c:v>
                </c:pt>
                <c:pt idx="554">
                  <c:v>11.108369456485224</c:v>
                </c:pt>
                <c:pt idx="555">
                  <c:v>11.110370123374187</c:v>
                </c:pt>
                <c:pt idx="556">
                  <c:v>11.112370790263149</c:v>
                </c:pt>
                <c:pt idx="557">
                  <c:v>11.114371457152112</c:v>
                </c:pt>
                <c:pt idx="558">
                  <c:v>11.116372124041074</c:v>
                </c:pt>
                <c:pt idx="559">
                  <c:v>11.118372790930037</c:v>
                </c:pt>
                <c:pt idx="560">
                  <c:v>11.120373457818999</c:v>
                </c:pt>
                <c:pt idx="561">
                  <c:v>11.122374124707962</c:v>
                </c:pt>
                <c:pt idx="562">
                  <c:v>11.124374791596924</c:v>
                </c:pt>
                <c:pt idx="563">
                  <c:v>11.126375458485887</c:v>
                </c:pt>
                <c:pt idx="564">
                  <c:v>11.128376125374849</c:v>
                </c:pt>
                <c:pt idx="565">
                  <c:v>11.130376792263812</c:v>
                </c:pt>
                <c:pt idx="566">
                  <c:v>11.132377459152774</c:v>
                </c:pt>
                <c:pt idx="567">
                  <c:v>11.134378126041737</c:v>
                </c:pt>
                <c:pt idx="568">
                  <c:v>11.136378792930699</c:v>
                </c:pt>
                <c:pt idx="569">
                  <c:v>11.138379459819662</c:v>
                </c:pt>
                <c:pt idx="570">
                  <c:v>11.140380126708624</c:v>
                </c:pt>
                <c:pt idx="571">
                  <c:v>11.142380793597587</c:v>
                </c:pt>
                <c:pt idx="572">
                  <c:v>11.144381460486549</c:v>
                </c:pt>
                <c:pt idx="573">
                  <c:v>11.146382127375512</c:v>
                </c:pt>
                <c:pt idx="574">
                  <c:v>11.148382794264474</c:v>
                </c:pt>
                <c:pt idx="575">
                  <c:v>11.150383461153437</c:v>
                </c:pt>
                <c:pt idx="576">
                  <c:v>11.152384128042399</c:v>
                </c:pt>
                <c:pt idx="577">
                  <c:v>11.154384794931362</c:v>
                </c:pt>
                <c:pt idx="578">
                  <c:v>11.156385461820324</c:v>
                </c:pt>
                <c:pt idx="579">
                  <c:v>11.158386128709287</c:v>
                </c:pt>
                <c:pt idx="580">
                  <c:v>11.160386795598249</c:v>
                </c:pt>
                <c:pt idx="581">
                  <c:v>11.162387462487212</c:v>
                </c:pt>
                <c:pt idx="582">
                  <c:v>11.164388129376174</c:v>
                </c:pt>
                <c:pt idx="583">
                  <c:v>11.166388796265137</c:v>
                </c:pt>
                <c:pt idx="584">
                  <c:v>11.168389463154099</c:v>
                </c:pt>
                <c:pt idx="585">
                  <c:v>11.170390130043062</c:v>
                </c:pt>
                <c:pt idx="586">
                  <c:v>11.172390796932024</c:v>
                </c:pt>
                <c:pt idx="587">
                  <c:v>11.174391463820987</c:v>
                </c:pt>
                <c:pt idx="588">
                  <c:v>11.176392130709949</c:v>
                </c:pt>
                <c:pt idx="589">
                  <c:v>11.178392797598912</c:v>
                </c:pt>
                <c:pt idx="590">
                  <c:v>11.180393464487874</c:v>
                </c:pt>
                <c:pt idx="591">
                  <c:v>11.182394131376837</c:v>
                </c:pt>
                <c:pt idx="592">
                  <c:v>11.184394798265799</c:v>
                </c:pt>
                <c:pt idx="593">
                  <c:v>11.186395465154762</c:v>
                </c:pt>
                <c:pt idx="594">
                  <c:v>11.188396132043724</c:v>
                </c:pt>
                <c:pt idx="595">
                  <c:v>11.190396798932687</c:v>
                </c:pt>
                <c:pt idx="596">
                  <c:v>11.192397465821649</c:v>
                </c:pt>
                <c:pt idx="597">
                  <c:v>11.194398132710612</c:v>
                </c:pt>
                <c:pt idx="598">
                  <c:v>11.196398799599574</c:v>
                </c:pt>
                <c:pt idx="599">
                  <c:v>11.198399466488537</c:v>
                </c:pt>
                <c:pt idx="600">
                  <c:v>11.200400133377499</c:v>
                </c:pt>
                <c:pt idx="601">
                  <c:v>11.202400800266462</c:v>
                </c:pt>
                <c:pt idx="602">
                  <c:v>11.204401467155424</c:v>
                </c:pt>
                <c:pt idx="603">
                  <c:v>11.206402134044387</c:v>
                </c:pt>
                <c:pt idx="604">
                  <c:v>11.208402800933349</c:v>
                </c:pt>
                <c:pt idx="605">
                  <c:v>11.210403467822312</c:v>
                </c:pt>
                <c:pt idx="606">
                  <c:v>11.212404134711274</c:v>
                </c:pt>
                <c:pt idx="607">
                  <c:v>11.214404801600237</c:v>
                </c:pt>
                <c:pt idx="608">
                  <c:v>11.216405468489199</c:v>
                </c:pt>
                <c:pt idx="609">
                  <c:v>11.218406135378162</c:v>
                </c:pt>
                <c:pt idx="610">
                  <c:v>11.220406802267124</c:v>
                </c:pt>
                <c:pt idx="611">
                  <c:v>11.222407469156087</c:v>
                </c:pt>
                <c:pt idx="612">
                  <c:v>11.224408136045049</c:v>
                </c:pt>
                <c:pt idx="613">
                  <c:v>11.226408802934012</c:v>
                </c:pt>
                <c:pt idx="614">
                  <c:v>11.228409469822974</c:v>
                </c:pt>
                <c:pt idx="615">
                  <c:v>11.230410136711937</c:v>
                </c:pt>
                <c:pt idx="616">
                  <c:v>11.232410803600899</c:v>
                </c:pt>
                <c:pt idx="617">
                  <c:v>11.234411470489862</c:v>
                </c:pt>
                <c:pt idx="618">
                  <c:v>11.236412137378824</c:v>
                </c:pt>
                <c:pt idx="619">
                  <c:v>11.238412804267787</c:v>
                </c:pt>
                <c:pt idx="620">
                  <c:v>11.240413471156749</c:v>
                </c:pt>
                <c:pt idx="621">
                  <c:v>11.242414138045712</c:v>
                </c:pt>
                <c:pt idx="622">
                  <c:v>11.244414804934674</c:v>
                </c:pt>
                <c:pt idx="623">
                  <c:v>11.246415471823637</c:v>
                </c:pt>
                <c:pt idx="624">
                  <c:v>11.248416138712599</c:v>
                </c:pt>
                <c:pt idx="625">
                  <c:v>11.250416805601562</c:v>
                </c:pt>
                <c:pt idx="626">
                  <c:v>11.252417472490524</c:v>
                </c:pt>
                <c:pt idx="627">
                  <c:v>11.254418139379487</c:v>
                </c:pt>
                <c:pt idx="628">
                  <c:v>11.256418806268449</c:v>
                </c:pt>
                <c:pt idx="629">
                  <c:v>11.258419473157412</c:v>
                </c:pt>
                <c:pt idx="630">
                  <c:v>11.260420140046374</c:v>
                </c:pt>
                <c:pt idx="631">
                  <c:v>11.262420806935337</c:v>
                </c:pt>
                <c:pt idx="632">
                  <c:v>11.264421473824299</c:v>
                </c:pt>
                <c:pt idx="633">
                  <c:v>11.266422140713262</c:v>
                </c:pt>
                <c:pt idx="634">
                  <c:v>11.268422807602224</c:v>
                </c:pt>
                <c:pt idx="635">
                  <c:v>11.270423474491187</c:v>
                </c:pt>
                <c:pt idx="636">
                  <c:v>11.272424141380149</c:v>
                </c:pt>
                <c:pt idx="637">
                  <c:v>11.274424808269112</c:v>
                </c:pt>
                <c:pt idx="638">
                  <c:v>11.276425475158074</c:v>
                </c:pt>
                <c:pt idx="639">
                  <c:v>11.278426142047037</c:v>
                </c:pt>
                <c:pt idx="640">
                  <c:v>11.280426808935999</c:v>
                </c:pt>
                <c:pt idx="641">
                  <c:v>11.282427475824962</c:v>
                </c:pt>
                <c:pt idx="642">
                  <c:v>11.284428142713924</c:v>
                </c:pt>
                <c:pt idx="643">
                  <c:v>11.286428809602887</c:v>
                </c:pt>
                <c:pt idx="644">
                  <c:v>11.288429476491849</c:v>
                </c:pt>
                <c:pt idx="645">
                  <c:v>11.290430143380812</c:v>
                </c:pt>
                <c:pt idx="646">
                  <c:v>11.292430810269774</c:v>
                </c:pt>
                <c:pt idx="647">
                  <c:v>11.294431477158737</c:v>
                </c:pt>
                <c:pt idx="648">
                  <c:v>11.296432144047699</c:v>
                </c:pt>
                <c:pt idx="649">
                  <c:v>11.298432810936662</c:v>
                </c:pt>
                <c:pt idx="650">
                  <c:v>11.300433477825624</c:v>
                </c:pt>
                <c:pt idx="651">
                  <c:v>11.302434144714587</c:v>
                </c:pt>
                <c:pt idx="652">
                  <c:v>11.304434811603549</c:v>
                </c:pt>
                <c:pt idx="653">
                  <c:v>11.306435478492512</c:v>
                </c:pt>
                <c:pt idx="654">
                  <c:v>11.308436145381474</c:v>
                </c:pt>
                <c:pt idx="655">
                  <c:v>11.310436812270437</c:v>
                </c:pt>
                <c:pt idx="656">
                  <c:v>11.312437479159399</c:v>
                </c:pt>
                <c:pt idx="657">
                  <c:v>11.314438146048362</c:v>
                </c:pt>
                <c:pt idx="658">
                  <c:v>11.316438812937324</c:v>
                </c:pt>
                <c:pt idx="659">
                  <c:v>11.318439479826287</c:v>
                </c:pt>
                <c:pt idx="660">
                  <c:v>11.320440146715249</c:v>
                </c:pt>
                <c:pt idx="661">
                  <c:v>11.322440813604212</c:v>
                </c:pt>
                <c:pt idx="662">
                  <c:v>11.324441480493174</c:v>
                </c:pt>
                <c:pt idx="663">
                  <c:v>11.326442147382137</c:v>
                </c:pt>
                <c:pt idx="664">
                  <c:v>11.328442814271099</c:v>
                </c:pt>
                <c:pt idx="665">
                  <c:v>11.330443481160062</c:v>
                </c:pt>
                <c:pt idx="666">
                  <c:v>11.332444148049024</c:v>
                </c:pt>
                <c:pt idx="667">
                  <c:v>11.334444814937987</c:v>
                </c:pt>
                <c:pt idx="668">
                  <c:v>11.336445481826949</c:v>
                </c:pt>
                <c:pt idx="669">
                  <c:v>11.338446148715912</c:v>
                </c:pt>
                <c:pt idx="670">
                  <c:v>11.340446815604874</c:v>
                </c:pt>
                <c:pt idx="671">
                  <c:v>11.342447482493837</c:v>
                </c:pt>
                <c:pt idx="672">
                  <c:v>11.344448149382799</c:v>
                </c:pt>
                <c:pt idx="673">
                  <c:v>11.346448816271762</c:v>
                </c:pt>
                <c:pt idx="674">
                  <c:v>11.348449483160724</c:v>
                </c:pt>
                <c:pt idx="675">
                  <c:v>11.350450150049687</c:v>
                </c:pt>
                <c:pt idx="676">
                  <c:v>11.352450816938649</c:v>
                </c:pt>
                <c:pt idx="677">
                  <c:v>11.354451483827612</c:v>
                </c:pt>
                <c:pt idx="678">
                  <c:v>11.356452150716574</c:v>
                </c:pt>
                <c:pt idx="679">
                  <c:v>11.358452817605537</c:v>
                </c:pt>
                <c:pt idx="680">
                  <c:v>11.360453484494499</c:v>
                </c:pt>
                <c:pt idx="681">
                  <c:v>11.362454151383462</c:v>
                </c:pt>
                <c:pt idx="682">
                  <c:v>11.364454818272424</c:v>
                </c:pt>
                <c:pt idx="683">
                  <c:v>11.366455485161387</c:v>
                </c:pt>
                <c:pt idx="684">
                  <c:v>11.368456152050349</c:v>
                </c:pt>
                <c:pt idx="685">
                  <c:v>11.370456818939312</c:v>
                </c:pt>
                <c:pt idx="686">
                  <c:v>11.372457485828274</c:v>
                </c:pt>
                <c:pt idx="687">
                  <c:v>11.374458152717237</c:v>
                </c:pt>
                <c:pt idx="688">
                  <c:v>11.376458819606199</c:v>
                </c:pt>
                <c:pt idx="689">
                  <c:v>11.378459486495162</c:v>
                </c:pt>
                <c:pt idx="690">
                  <c:v>11.380460153384124</c:v>
                </c:pt>
                <c:pt idx="691">
                  <c:v>11.382460820273087</c:v>
                </c:pt>
                <c:pt idx="692">
                  <c:v>11.384461487162049</c:v>
                </c:pt>
                <c:pt idx="693">
                  <c:v>11.386462154051012</c:v>
                </c:pt>
                <c:pt idx="694">
                  <c:v>11.388462820939974</c:v>
                </c:pt>
                <c:pt idx="695">
                  <c:v>11.390463487828937</c:v>
                </c:pt>
                <c:pt idx="696">
                  <c:v>11.392464154717899</c:v>
                </c:pt>
                <c:pt idx="697">
                  <c:v>11.394464821606862</c:v>
                </c:pt>
                <c:pt idx="698">
                  <c:v>11.396465488495824</c:v>
                </c:pt>
                <c:pt idx="699">
                  <c:v>11.398466155384787</c:v>
                </c:pt>
                <c:pt idx="700">
                  <c:v>11.400466822273749</c:v>
                </c:pt>
                <c:pt idx="701">
                  <c:v>11.402467489162712</c:v>
                </c:pt>
                <c:pt idx="702">
                  <c:v>11.404468156051674</c:v>
                </c:pt>
                <c:pt idx="703">
                  <c:v>11.406468822940637</c:v>
                </c:pt>
                <c:pt idx="704">
                  <c:v>11.408469489829599</c:v>
                </c:pt>
                <c:pt idx="705">
                  <c:v>11.410470156718562</c:v>
                </c:pt>
                <c:pt idx="706">
                  <c:v>11.412470823607524</c:v>
                </c:pt>
                <c:pt idx="707">
                  <c:v>11.414471490496487</c:v>
                </c:pt>
                <c:pt idx="708">
                  <c:v>11.416472157385449</c:v>
                </c:pt>
                <c:pt idx="709">
                  <c:v>11.418472824274412</c:v>
                </c:pt>
                <c:pt idx="710">
                  <c:v>11.420473491163374</c:v>
                </c:pt>
                <c:pt idx="711">
                  <c:v>11.422474158052337</c:v>
                </c:pt>
                <c:pt idx="712">
                  <c:v>11.424474824941299</c:v>
                </c:pt>
                <c:pt idx="713">
                  <c:v>11.426475491830262</c:v>
                </c:pt>
                <c:pt idx="714">
                  <c:v>11.428476158719224</c:v>
                </c:pt>
                <c:pt idx="715">
                  <c:v>11.430476825608187</c:v>
                </c:pt>
                <c:pt idx="716">
                  <c:v>11.432477492497149</c:v>
                </c:pt>
                <c:pt idx="717">
                  <c:v>11.434478159386112</c:v>
                </c:pt>
                <c:pt idx="718">
                  <c:v>11.436478826275074</c:v>
                </c:pt>
                <c:pt idx="719">
                  <c:v>11.438479493164037</c:v>
                </c:pt>
                <c:pt idx="720">
                  <c:v>11.440480160052999</c:v>
                </c:pt>
                <c:pt idx="721">
                  <c:v>11.442480826941962</c:v>
                </c:pt>
                <c:pt idx="722">
                  <c:v>11.444481493830924</c:v>
                </c:pt>
                <c:pt idx="723">
                  <c:v>11.446482160719887</c:v>
                </c:pt>
                <c:pt idx="724">
                  <c:v>11.448482827608849</c:v>
                </c:pt>
                <c:pt idx="725">
                  <c:v>11.450483494497812</c:v>
                </c:pt>
                <c:pt idx="726">
                  <c:v>11.452484161386774</c:v>
                </c:pt>
                <c:pt idx="727">
                  <c:v>11.454484828275737</c:v>
                </c:pt>
                <c:pt idx="728">
                  <c:v>11.456485495164699</c:v>
                </c:pt>
                <c:pt idx="729">
                  <c:v>11.458486162053662</c:v>
                </c:pt>
                <c:pt idx="730">
                  <c:v>11.460486828942624</c:v>
                </c:pt>
                <c:pt idx="731">
                  <c:v>11.462487495831587</c:v>
                </c:pt>
                <c:pt idx="732">
                  <c:v>11.464488162720549</c:v>
                </c:pt>
                <c:pt idx="733">
                  <c:v>11.466488829609512</c:v>
                </c:pt>
                <c:pt idx="734">
                  <c:v>11.468489496498474</c:v>
                </c:pt>
                <c:pt idx="735">
                  <c:v>11.470490163387437</c:v>
                </c:pt>
                <c:pt idx="736">
                  <c:v>11.472490830276399</c:v>
                </c:pt>
                <c:pt idx="737">
                  <c:v>11.474491497165362</c:v>
                </c:pt>
                <c:pt idx="738">
                  <c:v>11.476492164054324</c:v>
                </c:pt>
                <c:pt idx="739">
                  <c:v>11.478492830943287</c:v>
                </c:pt>
                <c:pt idx="740">
                  <c:v>11.480493497832249</c:v>
                </c:pt>
                <c:pt idx="741">
                  <c:v>11.482494164721212</c:v>
                </c:pt>
                <c:pt idx="742">
                  <c:v>11.484494831610174</c:v>
                </c:pt>
                <c:pt idx="743">
                  <c:v>11.486495498499137</c:v>
                </c:pt>
                <c:pt idx="744">
                  <c:v>11.488496165388099</c:v>
                </c:pt>
                <c:pt idx="745">
                  <c:v>11.490496832277062</c:v>
                </c:pt>
                <c:pt idx="746">
                  <c:v>11.492497499166024</c:v>
                </c:pt>
                <c:pt idx="747">
                  <c:v>11.494498166054987</c:v>
                </c:pt>
                <c:pt idx="748">
                  <c:v>11.496498832943949</c:v>
                </c:pt>
                <c:pt idx="749">
                  <c:v>11.498499499832912</c:v>
                </c:pt>
                <c:pt idx="750">
                  <c:v>11.500500166721874</c:v>
                </c:pt>
                <c:pt idx="751">
                  <c:v>11.502500833610837</c:v>
                </c:pt>
                <c:pt idx="752">
                  <c:v>11.504501500499799</c:v>
                </c:pt>
                <c:pt idx="753">
                  <c:v>11.506502167388762</c:v>
                </c:pt>
                <c:pt idx="754">
                  <c:v>11.508502834277724</c:v>
                </c:pt>
                <c:pt idx="755">
                  <c:v>11.510503501166687</c:v>
                </c:pt>
                <c:pt idx="756">
                  <c:v>11.512504168055649</c:v>
                </c:pt>
                <c:pt idx="757">
                  <c:v>11.514504834944612</c:v>
                </c:pt>
                <c:pt idx="758">
                  <c:v>11.516505501833574</c:v>
                </c:pt>
                <c:pt idx="759">
                  <c:v>11.518506168722537</c:v>
                </c:pt>
                <c:pt idx="760">
                  <c:v>11.520506835611499</c:v>
                </c:pt>
                <c:pt idx="761">
                  <c:v>11.522507502500462</c:v>
                </c:pt>
                <c:pt idx="762">
                  <c:v>11.524508169389424</c:v>
                </c:pt>
                <c:pt idx="763">
                  <c:v>11.526508836278387</c:v>
                </c:pt>
                <c:pt idx="764">
                  <c:v>11.528509503167349</c:v>
                </c:pt>
                <c:pt idx="765">
                  <c:v>11.530510170056312</c:v>
                </c:pt>
                <c:pt idx="766">
                  <c:v>11.532510836945274</c:v>
                </c:pt>
                <c:pt idx="767">
                  <c:v>11.534511503834237</c:v>
                </c:pt>
                <c:pt idx="768">
                  <c:v>11.536512170723199</c:v>
                </c:pt>
                <c:pt idx="769">
                  <c:v>11.538512837612162</c:v>
                </c:pt>
                <c:pt idx="770">
                  <c:v>11.540513504501124</c:v>
                </c:pt>
                <c:pt idx="771">
                  <c:v>11.542514171390087</c:v>
                </c:pt>
                <c:pt idx="772">
                  <c:v>11.544514838279049</c:v>
                </c:pt>
                <c:pt idx="773">
                  <c:v>11.546515505168012</c:v>
                </c:pt>
                <c:pt idx="774">
                  <c:v>11.548516172056974</c:v>
                </c:pt>
                <c:pt idx="775">
                  <c:v>11.550516838945937</c:v>
                </c:pt>
                <c:pt idx="776">
                  <c:v>11.552517505834899</c:v>
                </c:pt>
                <c:pt idx="777">
                  <c:v>11.554518172723862</c:v>
                </c:pt>
                <c:pt idx="778">
                  <c:v>11.556518839612824</c:v>
                </c:pt>
                <c:pt idx="779">
                  <c:v>11.558519506501787</c:v>
                </c:pt>
                <c:pt idx="780">
                  <c:v>11.560520173390749</c:v>
                </c:pt>
                <c:pt idx="781">
                  <c:v>11.562520840279712</c:v>
                </c:pt>
                <c:pt idx="782">
                  <c:v>11.564521507168674</c:v>
                </c:pt>
                <c:pt idx="783">
                  <c:v>11.566522174057637</c:v>
                </c:pt>
                <c:pt idx="784">
                  <c:v>11.568522840946599</c:v>
                </c:pt>
                <c:pt idx="785">
                  <c:v>11.570523507835562</c:v>
                </c:pt>
                <c:pt idx="786">
                  <c:v>11.572524174724524</c:v>
                </c:pt>
                <c:pt idx="787">
                  <c:v>11.574524841613487</c:v>
                </c:pt>
                <c:pt idx="788">
                  <c:v>11.576525508502449</c:v>
                </c:pt>
                <c:pt idx="789">
                  <c:v>11.578526175391412</c:v>
                </c:pt>
                <c:pt idx="790">
                  <c:v>11.580526842280374</c:v>
                </c:pt>
                <c:pt idx="791">
                  <c:v>11.582527509169337</c:v>
                </c:pt>
                <c:pt idx="792">
                  <c:v>11.584528176058299</c:v>
                </c:pt>
                <c:pt idx="793">
                  <c:v>11.586528842947262</c:v>
                </c:pt>
                <c:pt idx="794">
                  <c:v>11.588529509836224</c:v>
                </c:pt>
                <c:pt idx="795">
                  <c:v>11.590530176725187</c:v>
                </c:pt>
                <c:pt idx="796">
                  <c:v>11.592530843614149</c:v>
                </c:pt>
                <c:pt idx="797">
                  <c:v>11.594531510503112</c:v>
                </c:pt>
                <c:pt idx="798">
                  <c:v>11.596532177392074</c:v>
                </c:pt>
                <c:pt idx="799">
                  <c:v>11.598532844281037</c:v>
                </c:pt>
                <c:pt idx="800">
                  <c:v>11.600533511169999</c:v>
                </c:pt>
                <c:pt idx="801">
                  <c:v>11.602534178058962</c:v>
                </c:pt>
                <c:pt idx="802">
                  <c:v>11.604534844947924</c:v>
                </c:pt>
                <c:pt idx="803">
                  <c:v>11.606535511836887</c:v>
                </c:pt>
                <c:pt idx="804">
                  <c:v>11.608536178725849</c:v>
                </c:pt>
                <c:pt idx="805">
                  <c:v>11.610536845614812</c:v>
                </c:pt>
                <c:pt idx="806">
                  <c:v>11.612537512503774</c:v>
                </c:pt>
                <c:pt idx="807">
                  <c:v>11.614538179392737</c:v>
                </c:pt>
                <c:pt idx="808">
                  <c:v>11.616538846281699</c:v>
                </c:pt>
                <c:pt idx="809">
                  <c:v>11.618539513170662</c:v>
                </c:pt>
                <c:pt idx="810">
                  <c:v>11.620540180059624</c:v>
                </c:pt>
                <c:pt idx="811">
                  <c:v>11.622540846948587</c:v>
                </c:pt>
                <c:pt idx="812">
                  <c:v>11.624541513837549</c:v>
                </c:pt>
                <c:pt idx="813">
                  <c:v>11.626542180726512</c:v>
                </c:pt>
                <c:pt idx="814">
                  <c:v>11.628542847615474</c:v>
                </c:pt>
                <c:pt idx="815">
                  <c:v>11.630543514504437</c:v>
                </c:pt>
                <c:pt idx="816">
                  <c:v>11.632544181393399</c:v>
                </c:pt>
                <c:pt idx="817">
                  <c:v>11.634544848282362</c:v>
                </c:pt>
                <c:pt idx="818">
                  <c:v>11.636545515171324</c:v>
                </c:pt>
                <c:pt idx="819">
                  <c:v>11.638546182060287</c:v>
                </c:pt>
                <c:pt idx="820">
                  <c:v>11.640546848949249</c:v>
                </c:pt>
                <c:pt idx="821">
                  <c:v>11.642547515838212</c:v>
                </c:pt>
                <c:pt idx="822">
                  <c:v>11.644548182727174</c:v>
                </c:pt>
                <c:pt idx="823">
                  <c:v>11.646548849616137</c:v>
                </c:pt>
                <c:pt idx="824">
                  <c:v>11.648549516505099</c:v>
                </c:pt>
                <c:pt idx="825">
                  <c:v>11.650550183394062</c:v>
                </c:pt>
                <c:pt idx="826">
                  <c:v>11.652550850283024</c:v>
                </c:pt>
                <c:pt idx="827">
                  <c:v>11.654551517171987</c:v>
                </c:pt>
                <c:pt idx="828">
                  <c:v>11.656552184060949</c:v>
                </c:pt>
                <c:pt idx="829">
                  <c:v>11.658552850949912</c:v>
                </c:pt>
                <c:pt idx="830">
                  <c:v>11.660553517838874</c:v>
                </c:pt>
                <c:pt idx="831">
                  <c:v>11.662554184727837</c:v>
                </c:pt>
                <c:pt idx="832">
                  <c:v>11.664554851616799</c:v>
                </c:pt>
                <c:pt idx="833">
                  <c:v>11.666555518505762</c:v>
                </c:pt>
                <c:pt idx="834">
                  <c:v>11.668556185394724</c:v>
                </c:pt>
                <c:pt idx="835">
                  <c:v>11.670556852283687</c:v>
                </c:pt>
                <c:pt idx="836">
                  <c:v>11.672557519172649</c:v>
                </c:pt>
                <c:pt idx="837">
                  <c:v>11.674558186061612</c:v>
                </c:pt>
                <c:pt idx="838">
                  <c:v>11.676558852950574</c:v>
                </c:pt>
                <c:pt idx="839">
                  <c:v>11.678559519839537</c:v>
                </c:pt>
                <c:pt idx="840">
                  <c:v>11.680560186728499</c:v>
                </c:pt>
                <c:pt idx="841">
                  <c:v>11.682560853617462</c:v>
                </c:pt>
                <c:pt idx="842">
                  <c:v>11.684561520506424</c:v>
                </c:pt>
                <c:pt idx="843">
                  <c:v>11.686562187395387</c:v>
                </c:pt>
                <c:pt idx="844">
                  <c:v>11.688562854284349</c:v>
                </c:pt>
                <c:pt idx="845">
                  <c:v>11.690563521173312</c:v>
                </c:pt>
                <c:pt idx="846">
                  <c:v>11.692564188062274</c:v>
                </c:pt>
                <c:pt idx="847">
                  <c:v>11.694564854951237</c:v>
                </c:pt>
                <c:pt idx="848">
                  <c:v>11.696565521840199</c:v>
                </c:pt>
                <c:pt idx="849">
                  <c:v>11.698566188729162</c:v>
                </c:pt>
                <c:pt idx="850">
                  <c:v>11.700566855618124</c:v>
                </c:pt>
                <c:pt idx="851">
                  <c:v>11.702567522507087</c:v>
                </c:pt>
                <c:pt idx="852">
                  <c:v>11.704568189396049</c:v>
                </c:pt>
                <c:pt idx="853">
                  <c:v>11.706568856285012</c:v>
                </c:pt>
                <c:pt idx="854">
                  <c:v>11.708569523173974</c:v>
                </c:pt>
                <c:pt idx="855">
                  <c:v>11.710570190062937</c:v>
                </c:pt>
                <c:pt idx="856">
                  <c:v>11.712570856951899</c:v>
                </c:pt>
                <c:pt idx="857">
                  <c:v>11.714571523840862</c:v>
                </c:pt>
                <c:pt idx="858">
                  <c:v>11.716572190729824</c:v>
                </c:pt>
                <c:pt idx="859">
                  <c:v>11.718572857618787</c:v>
                </c:pt>
                <c:pt idx="860">
                  <c:v>11.720573524507749</c:v>
                </c:pt>
                <c:pt idx="861">
                  <c:v>11.722574191396712</c:v>
                </c:pt>
                <c:pt idx="862">
                  <c:v>11.724574858285674</c:v>
                </c:pt>
                <c:pt idx="863">
                  <c:v>11.726575525174637</c:v>
                </c:pt>
                <c:pt idx="864">
                  <c:v>11.728576192063599</c:v>
                </c:pt>
                <c:pt idx="865">
                  <c:v>11.730576858952562</c:v>
                </c:pt>
                <c:pt idx="866">
                  <c:v>11.732577525841524</c:v>
                </c:pt>
                <c:pt idx="867">
                  <c:v>11.734578192730487</c:v>
                </c:pt>
                <c:pt idx="868">
                  <c:v>11.736578859619449</c:v>
                </c:pt>
                <c:pt idx="869">
                  <c:v>11.738579526508412</c:v>
                </c:pt>
                <c:pt idx="870">
                  <c:v>11.740580193397374</c:v>
                </c:pt>
                <c:pt idx="871">
                  <c:v>11.742580860286337</c:v>
                </c:pt>
                <c:pt idx="872">
                  <c:v>11.744581527175299</c:v>
                </c:pt>
                <c:pt idx="873">
                  <c:v>11.746582194064262</c:v>
                </c:pt>
                <c:pt idx="874">
                  <c:v>11.748582860953224</c:v>
                </c:pt>
                <c:pt idx="875">
                  <c:v>11.750583527842187</c:v>
                </c:pt>
                <c:pt idx="876">
                  <c:v>11.752584194731149</c:v>
                </c:pt>
                <c:pt idx="877">
                  <c:v>11.754584861620112</c:v>
                </c:pt>
                <c:pt idx="878">
                  <c:v>11.756585528509074</c:v>
                </c:pt>
                <c:pt idx="879">
                  <c:v>11.758586195398037</c:v>
                </c:pt>
                <c:pt idx="880">
                  <c:v>11.760586862286999</c:v>
                </c:pt>
                <c:pt idx="881">
                  <c:v>11.762587529175962</c:v>
                </c:pt>
                <c:pt idx="882">
                  <c:v>11.764588196064924</c:v>
                </c:pt>
                <c:pt idx="883">
                  <c:v>11.766588862953887</c:v>
                </c:pt>
                <c:pt idx="884">
                  <c:v>11.768589529842849</c:v>
                </c:pt>
                <c:pt idx="885">
                  <c:v>11.770590196731812</c:v>
                </c:pt>
                <c:pt idx="886">
                  <c:v>11.772590863620774</c:v>
                </c:pt>
                <c:pt idx="887">
                  <c:v>11.774591530509737</c:v>
                </c:pt>
                <c:pt idx="888">
                  <c:v>11.776592197398699</c:v>
                </c:pt>
                <c:pt idx="889">
                  <c:v>11.778592864287662</c:v>
                </c:pt>
                <c:pt idx="890">
                  <c:v>11.780593531176624</c:v>
                </c:pt>
                <c:pt idx="891">
                  <c:v>11.782594198065587</c:v>
                </c:pt>
                <c:pt idx="892">
                  <c:v>11.784594864954549</c:v>
                </c:pt>
                <c:pt idx="893">
                  <c:v>11.786595531843512</c:v>
                </c:pt>
                <c:pt idx="894">
                  <c:v>11.788596198732474</c:v>
                </c:pt>
                <c:pt idx="895">
                  <c:v>11.790596865621437</c:v>
                </c:pt>
                <c:pt idx="896">
                  <c:v>11.792597532510399</c:v>
                </c:pt>
                <c:pt idx="897">
                  <c:v>11.794598199399362</c:v>
                </c:pt>
                <c:pt idx="898">
                  <c:v>11.796598866288324</c:v>
                </c:pt>
                <c:pt idx="899">
                  <c:v>11.798599533177287</c:v>
                </c:pt>
                <c:pt idx="900">
                  <c:v>11.800600200066249</c:v>
                </c:pt>
                <c:pt idx="901">
                  <c:v>11.802600866955212</c:v>
                </c:pt>
                <c:pt idx="902">
                  <c:v>11.804601533844174</c:v>
                </c:pt>
                <c:pt idx="903">
                  <c:v>11.806602200733137</c:v>
                </c:pt>
                <c:pt idx="904">
                  <c:v>11.808602867622099</c:v>
                </c:pt>
                <c:pt idx="905">
                  <c:v>11.810603534511062</c:v>
                </c:pt>
                <c:pt idx="906">
                  <c:v>11.812604201400024</c:v>
                </c:pt>
                <c:pt idx="907">
                  <c:v>11.814604868288987</c:v>
                </c:pt>
                <c:pt idx="908">
                  <c:v>11.816605535177949</c:v>
                </c:pt>
                <c:pt idx="909">
                  <c:v>11.818606202066912</c:v>
                </c:pt>
                <c:pt idx="910">
                  <c:v>11.820606868955874</c:v>
                </c:pt>
                <c:pt idx="911">
                  <c:v>11.822607535844837</c:v>
                </c:pt>
                <c:pt idx="912">
                  <c:v>11.824608202733799</c:v>
                </c:pt>
                <c:pt idx="913">
                  <c:v>11.826608869622762</c:v>
                </c:pt>
                <c:pt idx="914">
                  <c:v>11.828609536511724</c:v>
                </c:pt>
                <c:pt idx="915">
                  <c:v>11.830610203400687</c:v>
                </c:pt>
                <c:pt idx="916">
                  <c:v>11.832610870289649</c:v>
                </c:pt>
                <c:pt idx="917">
                  <c:v>11.834611537178612</c:v>
                </c:pt>
                <c:pt idx="918">
                  <c:v>11.836612204067574</c:v>
                </c:pt>
                <c:pt idx="919">
                  <c:v>11.838612870956537</c:v>
                </c:pt>
                <c:pt idx="920">
                  <c:v>11.840613537845499</c:v>
                </c:pt>
                <c:pt idx="921">
                  <c:v>11.842614204734462</c:v>
                </c:pt>
                <c:pt idx="922">
                  <c:v>11.844614871623424</c:v>
                </c:pt>
                <c:pt idx="923">
                  <c:v>11.846615538512387</c:v>
                </c:pt>
                <c:pt idx="924">
                  <c:v>11.848616205401349</c:v>
                </c:pt>
                <c:pt idx="925">
                  <c:v>11.850616872290312</c:v>
                </c:pt>
                <c:pt idx="926">
                  <c:v>11.852617539179274</c:v>
                </c:pt>
                <c:pt idx="927">
                  <c:v>11.854618206068237</c:v>
                </c:pt>
                <c:pt idx="928">
                  <c:v>11.856618872957199</c:v>
                </c:pt>
                <c:pt idx="929">
                  <c:v>11.858619539846162</c:v>
                </c:pt>
                <c:pt idx="930">
                  <c:v>11.860620206735124</c:v>
                </c:pt>
                <c:pt idx="931">
                  <c:v>11.862620873624087</c:v>
                </c:pt>
                <c:pt idx="932">
                  <c:v>11.864621540513049</c:v>
                </c:pt>
                <c:pt idx="933">
                  <c:v>11.866622207402012</c:v>
                </c:pt>
                <c:pt idx="934">
                  <c:v>11.868622874290974</c:v>
                </c:pt>
                <c:pt idx="935">
                  <c:v>11.870623541179937</c:v>
                </c:pt>
                <c:pt idx="936">
                  <c:v>11.872624208068899</c:v>
                </c:pt>
                <c:pt idx="937">
                  <c:v>11.874624874957862</c:v>
                </c:pt>
                <c:pt idx="938">
                  <c:v>11.876625541846824</c:v>
                </c:pt>
                <c:pt idx="939">
                  <c:v>11.878626208735787</c:v>
                </c:pt>
                <c:pt idx="940">
                  <c:v>11.880626875624749</c:v>
                </c:pt>
                <c:pt idx="941">
                  <c:v>11.882627542513712</c:v>
                </c:pt>
                <c:pt idx="942">
                  <c:v>11.884628209402674</c:v>
                </c:pt>
                <c:pt idx="943">
                  <c:v>11.886628876291637</c:v>
                </c:pt>
                <c:pt idx="944">
                  <c:v>11.888629543180599</c:v>
                </c:pt>
                <c:pt idx="945">
                  <c:v>11.890630210069562</c:v>
                </c:pt>
                <c:pt idx="946">
                  <c:v>11.892630876958524</c:v>
                </c:pt>
                <c:pt idx="947">
                  <c:v>11.894631543847487</c:v>
                </c:pt>
                <c:pt idx="948">
                  <c:v>11.896632210736449</c:v>
                </c:pt>
                <c:pt idx="949">
                  <c:v>11.898632877625412</c:v>
                </c:pt>
                <c:pt idx="950">
                  <c:v>11.900633544514374</c:v>
                </c:pt>
                <c:pt idx="951">
                  <c:v>11.902634211403337</c:v>
                </c:pt>
                <c:pt idx="952">
                  <c:v>11.904634878292299</c:v>
                </c:pt>
                <c:pt idx="953">
                  <c:v>11.906635545181262</c:v>
                </c:pt>
                <c:pt idx="954">
                  <c:v>11.908636212070224</c:v>
                </c:pt>
                <c:pt idx="955">
                  <c:v>11.910636878959187</c:v>
                </c:pt>
                <c:pt idx="956">
                  <c:v>11.912637545848149</c:v>
                </c:pt>
                <c:pt idx="957">
                  <c:v>11.914638212737112</c:v>
                </c:pt>
                <c:pt idx="958">
                  <c:v>11.916638879626074</c:v>
                </c:pt>
                <c:pt idx="959">
                  <c:v>11.918639546515037</c:v>
                </c:pt>
                <c:pt idx="960">
                  <c:v>11.920640213403999</c:v>
                </c:pt>
                <c:pt idx="961">
                  <c:v>11.922640880292962</c:v>
                </c:pt>
                <c:pt idx="962">
                  <c:v>11.924641547181924</c:v>
                </c:pt>
                <c:pt idx="963">
                  <c:v>11.926642214070887</c:v>
                </c:pt>
                <c:pt idx="964">
                  <c:v>11.928642880959849</c:v>
                </c:pt>
                <c:pt idx="965">
                  <c:v>11.930643547848812</c:v>
                </c:pt>
                <c:pt idx="966">
                  <c:v>11.932644214737774</c:v>
                </c:pt>
                <c:pt idx="967">
                  <c:v>11.934644881626737</c:v>
                </c:pt>
                <c:pt idx="968">
                  <c:v>11.936645548515699</c:v>
                </c:pt>
                <c:pt idx="969">
                  <c:v>11.938646215404662</c:v>
                </c:pt>
                <c:pt idx="970">
                  <c:v>11.940646882293624</c:v>
                </c:pt>
                <c:pt idx="971">
                  <c:v>11.942647549182587</c:v>
                </c:pt>
                <c:pt idx="972">
                  <c:v>11.944648216071549</c:v>
                </c:pt>
                <c:pt idx="973">
                  <c:v>11.946648882960512</c:v>
                </c:pt>
                <c:pt idx="974">
                  <c:v>11.948649549849474</c:v>
                </c:pt>
                <c:pt idx="975">
                  <c:v>11.950650216738437</c:v>
                </c:pt>
                <c:pt idx="976">
                  <c:v>11.952650883627399</c:v>
                </c:pt>
                <c:pt idx="977">
                  <c:v>11.954651550516362</c:v>
                </c:pt>
                <c:pt idx="978">
                  <c:v>11.956652217405324</c:v>
                </c:pt>
                <c:pt idx="979">
                  <c:v>11.958652884294287</c:v>
                </c:pt>
                <c:pt idx="980">
                  <c:v>11.960653551183249</c:v>
                </c:pt>
                <c:pt idx="981">
                  <c:v>11.962654218072212</c:v>
                </c:pt>
                <c:pt idx="982">
                  <c:v>11.964654884961174</c:v>
                </c:pt>
                <c:pt idx="983">
                  <c:v>11.966655551850137</c:v>
                </c:pt>
                <c:pt idx="984">
                  <c:v>11.968656218739099</c:v>
                </c:pt>
                <c:pt idx="985">
                  <c:v>11.970656885628062</c:v>
                </c:pt>
                <c:pt idx="986">
                  <c:v>11.972657552517024</c:v>
                </c:pt>
                <c:pt idx="987">
                  <c:v>11.974658219405987</c:v>
                </c:pt>
                <c:pt idx="988">
                  <c:v>11.976658886294949</c:v>
                </c:pt>
                <c:pt idx="989">
                  <c:v>11.978659553183912</c:v>
                </c:pt>
                <c:pt idx="990">
                  <c:v>11.980660220072874</c:v>
                </c:pt>
                <c:pt idx="991">
                  <c:v>11.982660886961837</c:v>
                </c:pt>
                <c:pt idx="992">
                  <c:v>11.984661553850799</c:v>
                </c:pt>
                <c:pt idx="993">
                  <c:v>11.986662220739762</c:v>
                </c:pt>
                <c:pt idx="994">
                  <c:v>11.988662887628724</c:v>
                </c:pt>
                <c:pt idx="995">
                  <c:v>11.990663554517687</c:v>
                </c:pt>
                <c:pt idx="996">
                  <c:v>11.992664221406649</c:v>
                </c:pt>
                <c:pt idx="997">
                  <c:v>11.994664888295612</c:v>
                </c:pt>
                <c:pt idx="998">
                  <c:v>11.996665555184574</c:v>
                </c:pt>
                <c:pt idx="999">
                  <c:v>11.998666222073537</c:v>
                </c:pt>
                <c:pt idx="1000">
                  <c:v>12.000666888962499</c:v>
                </c:pt>
                <c:pt idx="1001">
                  <c:v>12.002667555851462</c:v>
                </c:pt>
                <c:pt idx="1002">
                  <c:v>12.004668222740424</c:v>
                </c:pt>
                <c:pt idx="1003">
                  <c:v>12.006668889629386</c:v>
                </c:pt>
                <c:pt idx="1004">
                  <c:v>12.008669556518349</c:v>
                </c:pt>
                <c:pt idx="1005">
                  <c:v>12.010670223407311</c:v>
                </c:pt>
                <c:pt idx="1006">
                  <c:v>12.012670890296274</c:v>
                </c:pt>
                <c:pt idx="1007">
                  <c:v>12.014671557185236</c:v>
                </c:pt>
                <c:pt idx="1008">
                  <c:v>12.016672224074199</c:v>
                </c:pt>
                <c:pt idx="1009">
                  <c:v>12.018672890963161</c:v>
                </c:pt>
                <c:pt idx="1010">
                  <c:v>12.020673557852124</c:v>
                </c:pt>
                <c:pt idx="1011">
                  <c:v>12.022674224741086</c:v>
                </c:pt>
                <c:pt idx="1012">
                  <c:v>12.024674891630049</c:v>
                </c:pt>
                <c:pt idx="1013">
                  <c:v>12.026675558519011</c:v>
                </c:pt>
                <c:pt idx="1014">
                  <c:v>12.028676225407974</c:v>
                </c:pt>
                <c:pt idx="1015">
                  <c:v>12.030676892296936</c:v>
                </c:pt>
                <c:pt idx="1016">
                  <c:v>12.032677559185899</c:v>
                </c:pt>
                <c:pt idx="1017">
                  <c:v>12.034678226074861</c:v>
                </c:pt>
                <c:pt idx="1018">
                  <c:v>12.036678892963824</c:v>
                </c:pt>
                <c:pt idx="1019">
                  <c:v>12.038679559852786</c:v>
                </c:pt>
                <c:pt idx="1020">
                  <c:v>12.040680226741749</c:v>
                </c:pt>
                <c:pt idx="1021">
                  <c:v>12.042680893630711</c:v>
                </c:pt>
                <c:pt idx="1022">
                  <c:v>12.044681560519674</c:v>
                </c:pt>
                <c:pt idx="1023">
                  <c:v>12.046682227408636</c:v>
                </c:pt>
                <c:pt idx="1024">
                  <c:v>12.048682894297599</c:v>
                </c:pt>
                <c:pt idx="1025">
                  <c:v>12.050683561186561</c:v>
                </c:pt>
                <c:pt idx="1026">
                  <c:v>12.052684228075524</c:v>
                </c:pt>
                <c:pt idx="1027">
                  <c:v>12.054684894964486</c:v>
                </c:pt>
                <c:pt idx="1028">
                  <c:v>12.056685561853449</c:v>
                </c:pt>
                <c:pt idx="1029">
                  <c:v>12.058686228742411</c:v>
                </c:pt>
                <c:pt idx="1030">
                  <c:v>12.060686895631374</c:v>
                </c:pt>
                <c:pt idx="1031">
                  <c:v>12.062687562520336</c:v>
                </c:pt>
                <c:pt idx="1032">
                  <c:v>12.064688229409299</c:v>
                </c:pt>
                <c:pt idx="1033">
                  <c:v>12.066688896298261</c:v>
                </c:pt>
                <c:pt idx="1034">
                  <c:v>12.068689563187224</c:v>
                </c:pt>
                <c:pt idx="1035">
                  <c:v>12.070690230076186</c:v>
                </c:pt>
                <c:pt idx="1036">
                  <c:v>12.072690896965149</c:v>
                </c:pt>
                <c:pt idx="1037">
                  <c:v>12.074691563854111</c:v>
                </c:pt>
                <c:pt idx="1038">
                  <c:v>12.076692230743074</c:v>
                </c:pt>
                <c:pt idx="1039">
                  <c:v>12.078692897632036</c:v>
                </c:pt>
                <c:pt idx="1040">
                  <c:v>12.080693564520999</c:v>
                </c:pt>
                <c:pt idx="1041">
                  <c:v>12.082694231409961</c:v>
                </c:pt>
                <c:pt idx="1042">
                  <c:v>12.084694898298924</c:v>
                </c:pt>
                <c:pt idx="1043">
                  <c:v>12.086695565187886</c:v>
                </c:pt>
                <c:pt idx="1044">
                  <c:v>12.088696232076849</c:v>
                </c:pt>
                <c:pt idx="1045">
                  <c:v>12.090696898965811</c:v>
                </c:pt>
                <c:pt idx="1046">
                  <c:v>12.092697565854774</c:v>
                </c:pt>
                <c:pt idx="1047">
                  <c:v>12.094698232743736</c:v>
                </c:pt>
                <c:pt idx="1048">
                  <c:v>12.096698899632699</c:v>
                </c:pt>
                <c:pt idx="1049">
                  <c:v>12.098699566521661</c:v>
                </c:pt>
                <c:pt idx="1050">
                  <c:v>12.100700233410624</c:v>
                </c:pt>
                <c:pt idx="1051">
                  <c:v>12.102700900299586</c:v>
                </c:pt>
                <c:pt idx="1052">
                  <c:v>12.104701567188549</c:v>
                </c:pt>
                <c:pt idx="1053">
                  <c:v>12.106702234077511</c:v>
                </c:pt>
                <c:pt idx="1054">
                  <c:v>12.108702900966474</c:v>
                </c:pt>
                <c:pt idx="1055">
                  <c:v>12.110703567855436</c:v>
                </c:pt>
                <c:pt idx="1056">
                  <c:v>12.112704234744399</c:v>
                </c:pt>
                <c:pt idx="1057">
                  <c:v>12.114704901633361</c:v>
                </c:pt>
                <c:pt idx="1058">
                  <c:v>12.116705568522324</c:v>
                </c:pt>
                <c:pt idx="1059">
                  <c:v>12.118706235411286</c:v>
                </c:pt>
                <c:pt idx="1060">
                  <c:v>12.120706902300249</c:v>
                </c:pt>
                <c:pt idx="1061">
                  <c:v>12.122707569189211</c:v>
                </c:pt>
                <c:pt idx="1062">
                  <c:v>12.124708236078174</c:v>
                </c:pt>
                <c:pt idx="1063">
                  <c:v>12.126708902967136</c:v>
                </c:pt>
                <c:pt idx="1064">
                  <c:v>12.128709569856099</c:v>
                </c:pt>
                <c:pt idx="1065">
                  <c:v>12.130710236745061</c:v>
                </c:pt>
                <c:pt idx="1066">
                  <c:v>12.132710903634024</c:v>
                </c:pt>
                <c:pt idx="1067">
                  <c:v>12.134711570522986</c:v>
                </c:pt>
                <c:pt idx="1068">
                  <c:v>12.136712237411949</c:v>
                </c:pt>
                <c:pt idx="1069">
                  <c:v>12.138712904300911</c:v>
                </c:pt>
                <c:pt idx="1070">
                  <c:v>12.140713571189874</c:v>
                </c:pt>
                <c:pt idx="1071">
                  <c:v>12.142714238078836</c:v>
                </c:pt>
                <c:pt idx="1072">
                  <c:v>12.144714904967799</c:v>
                </c:pt>
                <c:pt idx="1073">
                  <c:v>12.146715571856761</c:v>
                </c:pt>
                <c:pt idx="1074">
                  <c:v>12.148716238745724</c:v>
                </c:pt>
                <c:pt idx="1075">
                  <c:v>12.150716905634686</c:v>
                </c:pt>
                <c:pt idx="1076">
                  <c:v>12.152717572523649</c:v>
                </c:pt>
                <c:pt idx="1077">
                  <c:v>12.154718239412611</c:v>
                </c:pt>
                <c:pt idx="1078">
                  <c:v>12.156718906301574</c:v>
                </c:pt>
                <c:pt idx="1079">
                  <c:v>12.158719573190536</c:v>
                </c:pt>
                <c:pt idx="1080">
                  <c:v>12.160720240079499</c:v>
                </c:pt>
                <c:pt idx="1081">
                  <c:v>12.162720906968461</c:v>
                </c:pt>
                <c:pt idx="1082">
                  <c:v>12.164721573857424</c:v>
                </c:pt>
                <c:pt idx="1083">
                  <c:v>12.166722240746386</c:v>
                </c:pt>
                <c:pt idx="1084">
                  <c:v>12.168722907635349</c:v>
                </c:pt>
                <c:pt idx="1085">
                  <c:v>12.170723574524311</c:v>
                </c:pt>
                <c:pt idx="1086">
                  <c:v>12.172724241413274</c:v>
                </c:pt>
                <c:pt idx="1087">
                  <c:v>12.174724908302236</c:v>
                </c:pt>
                <c:pt idx="1088">
                  <c:v>12.176725575191199</c:v>
                </c:pt>
                <c:pt idx="1089">
                  <c:v>12.178726242080161</c:v>
                </c:pt>
                <c:pt idx="1090">
                  <c:v>12.180726908969124</c:v>
                </c:pt>
                <c:pt idx="1091">
                  <c:v>12.182727575858086</c:v>
                </c:pt>
                <c:pt idx="1092">
                  <c:v>12.184728242747049</c:v>
                </c:pt>
                <c:pt idx="1093">
                  <c:v>12.186728909636011</c:v>
                </c:pt>
                <c:pt idx="1094">
                  <c:v>12.188729576524974</c:v>
                </c:pt>
                <c:pt idx="1095">
                  <c:v>12.190730243413936</c:v>
                </c:pt>
                <c:pt idx="1096">
                  <c:v>12.192730910302899</c:v>
                </c:pt>
                <c:pt idx="1097">
                  <c:v>12.194731577191861</c:v>
                </c:pt>
                <c:pt idx="1098">
                  <c:v>12.196732244080824</c:v>
                </c:pt>
                <c:pt idx="1099">
                  <c:v>12.198732910969786</c:v>
                </c:pt>
                <c:pt idx="1100">
                  <c:v>12.200733577858749</c:v>
                </c:pt>
                <c:pt idx="1101">
                  <c:v>12.202734244747711</c:v>
                </c:pt>
                <c:pt idx="1102">
                  <c:v>12.204734911636674</c:v>
                </c:pt>
                <c:pt idx="1103">
                  <c:v>12.206735578525636</c:v>
                </c:pt>
                <c:pt idx="1104">
                  <c:v>12.208736245414599</c:v>
                </c:pt>
                <c:pt idx="1105">
                  <c:v>12.210736912303561</c:v>
                </c:pt>
                <c:pt idx="1106">
                  <c:v>12.212737579192524</c:v>
                </c:pt>
                <c:pt idx="1107">
                  <c:v>12.214738246081486</c:v>
                </c:pt>
                <c:pt idx="1108">
                  <c:v>12.216738912970449</c:v>
                </c:pt>
                <c:pt idx="1109">
                  <c:v>12.218739579859411</c:v>
                </c:pt>
                <c:pt idx="1110">
                  <c:v>12.220740246748374</c:v>
                </c:pt>
                <c:pt idx="1111">
                  <c:v>12.222740913637336</c:v>
                </c:pt>
                <c:pt idx="1112">
                  <c:v>12.224741580526299</c:v>
                </c:pt>
                <c:pt idx="1113">
                  <c:v>12.226742247415261</c:v>
                </c:pt>
                <c:pt idx="1114">
                  <c:v>12.228742914304224</c:v>
                </c:pt>
                <c:pt idx="1115">
                  <c:v>12.230743581193186</c:v>
                </c:pt>
                <c:pt idx="1116">
                  <c:v>12.232744248082149</c:v>
                </c:pt>
                <c:pt idx="1117">
                  <c:v>12.234744914971111</c:v>
                </c:pt>
                <c:pt idx="1118">
                  <c:v>12.236745581860074</c:v>
                </c:pt>
                <c:pt idx="1119">
                  <c:v>12.238746248749036</c:v>
                </c:pt>
                <c:pt idx="1120">
                  <c:v>12.240746915637999</c:v>
                </c:pt>
                <c:pt idx="1121">
                  <c:v>12.242747582526961</c:v>
                </c:pt>
                <c:pt idx="1122">
                  <c:v>12.244748249415924</c:v>
                </c:pt>
                <c:pt idx="1123">
                  <c:v>12.246748916304886</c:v>
                </c:pt>
                <c:pt idx="1124">
                  <c:v>12.248749583193849</c:v>
                </c:pt>
                <c:pt idx="1125">
                  <c:v>12.250750250082811</c:v>
                </c:pt>
                <c:pt idx="1126">
                  <c:v>12.252750916971774</c:v>
                </c:pt>
                <c:pt idx="1127">
                  <c:v>12.254751583860736</c:v>
                </c:pt>
                <c:pt idx="1128">
                  <c:v>12.256752250749699</c:v>
                </c:pt>
                <c:pt idx="1129">
                  <c:v>12.258752917638661</c:v>
                </c:pt>
                <c:pt idx="1130">
                  <c:v>12.260753584527624</c:v>
                </c:pt>
                <c:pt idx="1131">
                  <c:v>12.262754251416586</c:v>
                </c:pt>
                <c:pt idx="1132">
                  <c:v>12.264754918305549</c:v>
                </c:pt>
                <c:pt idx="1133">
                  <c:v>12.266755585194511</c:v>
                </c:pt>
                <c:pt idx="1134">
                  <c:v>12.268756252083474</c:v>
                </c:pt>
                <c:pt idx="1135">
                  <c:v>12.270756918972436</c:v>
                </c:pt>
                <c:pt idx="1136">
                  <c:v>12.272757585861399</c:v>
                </c:pt>
                <c:pt idx="1137">
                  <c:v>12.274758252750361</c:v>
                </c:pt>
                <c:pt idx="1138">
                  <c:v>12.276758919639324</c:v>
                </c:pt>
                <c:pt idx="1139">
                  <c:v>12.278759586528286</c:v>
                </c:pt>
                <c:pt idx="1140">
                  <c:v>12.280760253417249</c:v>
                </c:pt>
                <c:pt idx="1141">
                  <c:v>12.282760920306211</c:v>
                </c:pt>
                <c:pt idx="1142">
                  <c:v>12.284761587195174</c:v>
                </c:pt>
                <c:pt idx="1143">
                  <c:v>12.286762254084136</c:v>
                </c:pt>
                <c:pt idx="1144">
                  <c:v>12.288762920973099</c:v>
                </c:pt>
                <c:pt idx="1145">
                  <c:v>12.290763587862061</c:v>
                </c:pt>
                <c:pt idx="1146">
                  <c:v>12.292764254751024</c:v>
                </c:pt>
                <c:pt idx="1147">
                  <c:v>12.294764921639986</c:v>
                </c:pt>
                <c:pt idx="1148">
                  <c:v>12.296765588528949</c:v>
                </c:pt>
                <c:pt idx="1149">
                  <c:v>12.298766255417911</c:v>
                </c:pt>
                <c:pt idx="1150">
                  <c:v>12.300766922306874</c:v>
                </c:pt>
                <c:pt idx="1151">
                  <c:v>12.302767589195836</c:v>
                </c:pt>
                <c:pt idx="1152">
                  <c:v>12.304768256084799</c:v>
                </c:pt>
                <c:pt idx="1153">
                  <c:v>12.306768922973761</c:v>
                </c:pt>
                <c:pt idx="1154">
                  <c:v>12.308769589862724</c:v>
                </c:pt>
                <c:pt idx="1155">
                  <c:v>12.310770256751686</c:v>
                </c:pt>
                <c:pt idx="1156">
                  <c:v>12.312770923640649</c:v>
                </c:pt>
                <c:pt idx="1157">
                  <c:v>12.314771590529611</c:v>
                </c:pt>
                <c:pt idx="1158">
                  <c:v>12.316772257418574</c:v>
                </c:pt>
                <c:pt idx="1159">
                  <c:v>12.318772924307536</c:v>
                </c:pt>
                <c:pt idx="1160">
                  <c:v>12.320773591196499</c:v>
                </c:pt>
                <c:pt idx="1161">
                  <c:v>12.322774258085461</c:v>
                </c:pt>
                <c:pt idx="1162">
                  <c:v>12.324774924974424</c:v>
                </c:pt>
                <c:pt idx="1163">
                  <c:v>12.326775591863386</c:v>
                </c:pt>
                <c:pt idx="1164">
                  <c:v>12.328776258752349</c:v>
                </c:pt>
                <c:pt idx="1165">
                  <c:v>12.330776925641311</c:v>
                </c:pt>
                <c:pt idx="1166">
                  <c:v>12.332777592530274</c:v>
                </c:pt>
                <c:pt idx="1167">
                  <c:v>12.334778259419236</c:v>
                </c:pt>
                <c:pt idx="1168">
                  <c:v>12.336778926308199</c:v>
                </c:pt>
                <c:pt idx="1169">
                  <c:v>12.338779593197161</c:v>
                </c:pt>
                <c:pt idx="1170">
                  <c:v>12.340780260086124</c:v>
                </c:pt>
                <c:pt idx="1171">
                  <c:v>12.342780926975086</c:v>
                </c:pt>
                <c:pt idx="1172">
                  <c:v>12.344781593864049</c:v>
                </c:pt>
                <c:pt idx="1173">
                  <c:v>12.346782260753011</c:v>
                </c:pt>
                <c:pt idx="1174">
                  <c:v>12.348782927641974</c:v>
                </c:pt>
                <c:pt idx="1175">
                  <c:v>12.350783594530936</c:v>
                </c:pt>
                <c:pt idx="1176">
                  <c:v>12.352784261419899</c:v>
                </c:pt>
                <c:pt idx="1177">
                  <c:v>12.354784928308861</c:v>
                </c:pt>
                <c:pt idx="1178">
                  <c:v>12.356785595197824</c:v>
                </c:pt>
                <c:pt idx="1179">
                  <c:v>12.358786262086786</c:v>
                </c:pt>
                <c:pt idx="1180">
                  <c:v>12.360786928975749</c:v>
                </c:pt>
                <c:pt idx="1181">
                  <c:v>12.362787595864711</c:v>
                </c:pt>
                <c:pt idx="1182">
                  <c:v>12.364788262753674</c:v>
                </c:pt>
                <c:pt idx="1183">
                  <c:v>12.366788929642636</c:v>
                </c:pt>
                <c:pt idx="1184">
                  <c:v>12.368789596531599</c:v>
                </c:pt>
                <c:pt idx="1185">
                  <c:v>12.370790263420561</c:v>
                </c:pt>
                <c:pt idx="1186">
                  <c:v>12.372790930309524</c:v>
                </c:pt>
                <c:pt idx="1187">
                  <c:v>12.374791597198486</c:v>
                </c:pt>
                <c:pt idx="1188">
                  <c:v>12.376792264087449</c:v>
                </c:pt>
                <c:pt idx="1189">
                  <c:v>12.378792930976411</c:v>
                </c:pt>
                <c:pt idx="1190">
                  <c:v>12.380793597865374</c:v>
                </c:pt>
                <c:pt idx="1191">
                  <c:v>12.382794264754336</c:v>
                </c:pt>
                <c:pt idx="1192">
                  <c:v>12.384794931643299</c:v>
                </c:pt>
                <c:pt idx="1193">
                  <c:v>12.386795598532261</c:v>
                </c:pt>
                <c:pt idx="1194">
                  <c:v>12.388796265421224</c:v>
                </c:pt>
                <c:pt idx="1195">
                  <c:v>12.390796932310186</c:v>
                </c:pt>
                <c:pt idx="1196">
                  <c:v>12.392797599199149</c:v>
                </c:pt>
                <c:pt idx="1197">
                  <c:v>12.394798266088111</c:v>
                </c:pt>
                <c:pt idx="1198">
                  <c:v>12.396798932977074</c:v>
                </c:pt>
                <c:pt idx="1199">
                  <c:v>12.398799599866036</c:v>
                </c:pt>
                <c:pt idx="1200">
                  <c:v>12.400800266754999</c:v>
                </c:pt>
                <c:pt idx="1201">
                  <c:v>12.402800933643961</c:v>
                </c:pt>
                <c:pt idx="1202">
                  <c:v>12.404801600532924</c:v>
                </c:pt>
                <c:pt idx="1203">
                  <c:v>12.406802267421886</c:v>
                </c:pt>
                <c:pt idx="1204">
                  <c:v>12.408802934310849</c:v>
                </c:pt>
                <c:pt idx="1205">
                  <c:v>12.410803601199811</c:v>
                </c:pt>
                <c:pt idx="1206">
                  <c:v>12.412804268088774</c:v>
                </c:pt>
                <c:pt idx="1207">
                  <c:v>12.414804934977736</c:v>
                </c:pt>
                <c:pt idx="1208">
                  <c:v>12.416805601866699</c:v>
                </c:pt>
                <c:pt idx="1209">
                  <c:v>12.418806268755661</c:v>
                </c:pt>
                <c:pt idx="1210">
                  <c:v>12.420806935644624</c:v>
                </c:pt>
                <c:pt idx="1211">
                  <c:v>12.422807602533586</c:v>
                </c:pt>
                <c:pt idx="1212">
                  <c:v>12.424808269422549</c:v>
                </c:pt>
                <c:pt idx="1213">
                  <c:v>12.426808936311511</c:v>
                </c:pt>
                <c:pt idx="1214">
                  <c:v>12.428809603200474</c:v>
                </c:pt>
                <c:pt idx="1215">
                  <c:v>12.430810270089436</c:v>
                </c:pt>
                <c:pt idx="1216">
                  <c:v>12.432810936978399</c:v>
                </c:pt>
                <c:pt idx="1217">
                  <c:v>12.434811603867361</c:v>
                </c:pt>
                <c:pt idx="1218">
                  <c:v>12.436812270756324</c:v>
                </c:pt>
                <c:pt idx="1219">
                  <c:v>12.438812937645286</c:v>
                </c:pt>
                <c:pt idx="1220">
                  <c:v>12.440813604534249</c:v>
                </c:pt>
                <c:pt idx="1221">
                  <c:v>12.442814271423211</c:v>
                </c:pt>
                <c:pt idx="1222">
                  <c:v>12.444814938312174</c:v>
                </c:pt>
                <c:pt idx="1223">
                  <c:v>12.446815605201136</c:v>
                </c:pt>
                <c:pt idx="1224">
                  <c:v>12.448816272090099</c:v>
                </c:pt>
                <c:pt idx="1225">
                  <c:v>12.450816938979061</c:v>
                </c:pt>
                <c:pt idx="1226">
                  <c:v>12.452817605868024</c:v>
                </c:pt>
                <c:pt idx="1227">
                  <c:v>12.454818272756986</c:v>
                </c:pt>
                <c:pt idx="1228">
                  <c:v>12.456818939645949</c:v>
                </c:pt>
                <c:pt idx="1229">
                  <c:v>12.458819606534911</c:v>
                </c:pt>
                <c:pt idx="1230">
                  <c:v>12.460820273423874</c:v>
                </c:pt>
                <c:pt idx="1231">
                  <c:v>12.462820940312836</c:v>
                </c:pt>
                <c:pt idx="1232">
                  <c:v>12.464821607201799</c:v>
                </c:pt>
                <c:pt idx="1233">
                  <c:v>12.466822274090761</c:v>
                </c:pt>
                <c:pt idx="1234">
                  <c:v>12.468822940979724</c:v>
                </c:pt>
                <c:pt idx="1235">
                  <c:v>12.470823607868686</c:v>
                </c:pt>
                <c:pt idx="1236">
                  <c:v>12.472824274757649</c:v>
                </c:pt>
                <c:pt idx="1237">
                  <c:v>12.474824941646611</c:v>
                </c:pt>
                <c:pt idx="1238">
                  <c:v>12.476825608535574</c:v>
                </c:pt>
                <c:pt idx="1239">
                  <c:v>12.478826275424536</c:v>
                </c:pt>
                <c:pt idx="1240">
                  <c:v>12.480826942313499</c:v>
                </c:pt>
                <c:pt idx="1241">
                  <c:v>12.482827609202461</c:v>
                </c:pt>
                <c:pt idx="1242">
                  <c:v>12.484828276091424</c:v>
                </c:pt>
                <c:pt idx="1243">
                  <c:v>12.486828942980386</c:v>
                </c:pt>
                <c:pt idx="1244">
                  <c:v>12.488829609869349</c:v>
                </c:pt>
                <c:pt idx="1245">
                  <c:v>12.490830276758311</c:v>
                </c:pt>
                <c:pt idx="1246">
                  <c:v>12.492830943647274</c:v>
                </c:pt>
                <c:pt idx="1247">
                  <c:v>12.494831610536236</c:v>
                </c:pt>
                <c:pt idx="1248">
                  <c:v>12.496832277425199</c:v>
                </c:pt>
                <c:pt idx="1249">
                  <c:v>12.498832944314161</c:v>
                </c:pt>
                <c:pt idx="1250">
                  <c:v>12.500833611203124</c:v>
                </c:pt>
                <c:pt idx="1251">
                  <c:v>12.502834278092086</c:v>
                </c:pt>
                <c:pt idx="1252">
                  <c:v>12.504834944981049</c:v>
                </c:pt>
                <c:pt idx="1253">
                  <c:v>12.506835611870011</c:v>
                </c:pt>
                <c:pt idx="1254">
                  <c:v>12.508836278758974</c:v>
                </c:pt>
                <c:pt idx="1255">
                  <c:v>12.510836945647936</c:v>
                </c:pt>
                <c:pt idx="1256">
                  <c:v>12.512837612536899</c:v>
                </c:pt>
                <c:pt idx="1257">
                  <c:v>12.514838279425861</c:v>
                </c:pt>
                <c:pt idx="1258">
                  <c:v>12.516838946314824</c:v>
                </c:pt>
                <c:pt idx="1259">
                  <c:v>12.518839613203786</c:v>
                </c:pt>
                <c:pt idx="1260">
                  <c:v>12.520840280092749</c:v>
                </c:pt>
                <c:pt idx="1261">
                  <c:v>12.522840946981711</c:v>
                </c:pt>
                <c:pt idx="1262">
                  <c:v>12.524841613870674</c:v>
                </c:pt>
                <c:pt idx="1263">
                  <c:v>12.526842280759636</c:v>
                </c:pt>
                <c:pt idx="1264">
                  <c:v>12.528842947648599</c:v>
                </c:pt>
                <c:pt idx="1265">
                  <c:v>12.530843614537561</c:v>
                </c:pt>
                <c:pt idx="1266">
                  <c:v>12.532844281426524</c:v>
                </c:pt>
                <c:pt idx="1267">
                  <c:v>12.534844948315486</c:v>
                </c:pt>
                <c:pt idx="1268">
                  <c:v>12.536845615204449</c:v>
                </c:pt>
                <c:pt idx="1269">
                  <c:v>12.538846282093411</c:v>
                </c:pt>
                <c:pt idx="1270">
                  <c:v>12.540846948982374</c:v>
                </c:pt>
                <c:pt idx="1271">
                  <c:v>12.542847615871336</c:v>
                </c:pt>
                <c:pt idx="1272">
                  <c:v>12.544848282760299</c:v>
                </c:pt>
                <c:pt idx="1273">
                  <c:v>12.546848949649261</c:v>
                </c:pt>
                <c:pt idx="1274">
                  <c:v>12.548849616538224</c:v>
                </c:pt>
                <c:pt idx="1275">
                  <c:v>12.550850283427186</c:v>
                </c:pt>
                <c:pt idx="1276">
                  <c:v>12.552850950316149</c:v>
                </c:pt>
                <c:pt idx="1277">
                  <c:v>12.554851617205111</c:v>
                </c:pt>
                <c:pt idx="1278">
                  <c:v>12.556852284094074</c:v>
                </c:pt>
                <c:pt idx="1279">
                  <c:v>12.558852950983036</c:v>
                </c:pt>
                <c:pt idx="1280">
                  <c:v>12.560853617871999</c:v>
                </c:pt>
                <c:pt idx="1281">
                  <c:v>12.562854284760961</c:v>
                </c:pt>
                <c:pt idx="1282">
                  <c:v>12.564854951649924</c:v>
                </c:pt>
                <c:pt idx="1283">
                  <c:v>12.566855618538886</c:v>
                </c:pt>
                <c:pt idx="1284">
                  <c:v>12.568856285427849</c:v>
                </c:pt>
                <c:pt idx="1285">
                  <c:v>12.570856952316811</c:v>
                </c:pt>
                <c:pt idx="1286">
                  <c:v>12.572857619205774</c:v>
                </c:pt>
                <c:pt idx="1287">
                  <c:v>12.574858286094736</c:v>
                </c:pt>
                <c:pt idx="1288">
                  <c:v>12.576858952983699</c:v>
                </c:pt>
                <c:pt idx="1289">
                  <c:v>12.578859619872661</c:v>
                </c:pt>
                <c:pt idx="1290">
                  <c:v>12.580860286761624</c:v>
                </c:pt>
                <c:pt idx="1291">
                  <c:v>12.582860953650586</c:v>
                </c:pt>
                <c:pt idx="1292">
                  <c:v>12.584861620539549</c:v>
                </c:pt>
                <c:pt idx="1293">
                  <c:v>12.586862287428511</c:v>
                </c:pt>
                <c:pt idx="1294">
                  <c:v>12.588862954317474</c:v>
                </c:pt>
                <c:pt idx="1295">
                  <c:v>12.590863621206436</c:v>
                </c:pt>
                <c:pt idx="1296">
                  <c:v>12.592864288095399</c:v>
                </c:pt>
                <c:pt idx="1297">
                  <c:v>12.594864954984361</c:v>
                </c:pt>
                <c:pt idx="1298">
                  <c:v>12.596865621873324</c:v>
                </c:pt>
                <c:pt idx="1299">
                  <c:v>12.598866288762286</c:v>
                </c:pt>
                <c:pt idx="1300">
                  <c:v>12.600866955651249</c:v>
                </c:pt>
                <c:pt idx="1301">
                  <c:v>12.602867622540211</c:v>
                </c:pt>
                <c:pt idx="1302">
                  <c:v>12.604868289429174</c:v>
                </c:pt>
                <c:pt idx="1303">
                  <c:v>12.606868956318136</c:v>
                </c:pt>
                <c:pt idx="1304">
                  <c:v>12.608869623207099</c:v>
                </c:pt>
                <c:pt idx="1305">
                  <c:v>12.610870290096061</c:v>
                </c:pt>
                <c:pt idx="1306">
                  <c:v>12.612870956985024</c:v>
                </c:pt>
                <c:pt idx="1307">
                  <c:v>12.614871623873986</c:v>
                </c:pt>
                <c:pt idx="1308">
                  <c:v>12.616872290762949</c:v>
                </c:pt>
                <c:pt idx="1309">
                  <c:v>12.618872957651911</c:v>
                </c:pt>
                <c:pt idx="1310">
                  <c:v>12.620873624540874</c:v>
                </c:pt>
                <c:pt idx="1311">
                  <c:v>12.622874291429836</c:v>
                </c:pt>
                <c:pt idx="1312">
                  <c:v>12.624874958318799</c:v>
                </c:pt>
                <c:pt idx="1313">
                  <c:v>12.626875625207761</c:v>
                </c:pt>
                <c:pt idx="1314">
                  <c:v>12.628876292096724</c:v>
                </c:pt>
                <c:pt idx="1315">
                  <c:v>12.630876958985686</c:v>
                </c:pt>
                <c:pt idx="1316">
                  <c:v>12.632877625874649</c:v>
                </c:pt>
                <c:pt idx="1317">
                  <c:v>12.634878292763611</c:v>
                </c:pt>
                <c:pt idx="1318">
                  <c:v>12.636878959652574</c:v>
                </c:pt>
                <c:pt idx="1319">
                  <c:v>12.638879626541536</c:v>
                </c:pt>
                <c:pt idx="1320">
                  <c:v>12.640880293430499</c:v>
                </c:pt>
                <c:pt idx="1321">
                  <c:v>12.642880960319461</c:v>
                </c:pt>
                <c:pt idx="1322">
                  <c:v>12.644881627208424</c:v>
                </c:pt>
                <c:pt idx="1323">
                  <c:v>12.646882294097386</c:v>
                </c:pt>
                <c:pt idx="1324">
                  <c:v>12.648882960986349</c:v>
                </c:pt>
                <c:pt idx="1325">
                  <c:v>12.650883627875311</c:v>
                </c:pt>
                <c:pt idx="1326">
                  <c:v>12.652884294764274</c:v>
                </c:pt>
                <c:pt idx="1327">
                  <c:v>12.654884961653236</c:v>
                </c:pt>
                <c:pt idx="1328">
                  <c:v>12.656885628542199</c:v>
                </c:pt>
                <c:pt idx="1329">
                  <c:v>12.658886295431161</c:v>
                </c:pt>
                <c:pt idx="1330">
                  <c:v>12.660886962320124</c:v>
                </c:pt>
                <c:pt idx="1331">
                  <c:v>12.662887629209086</c:v>
                </c:pt>
                <c:pt idx="1332">
                  <c:v>12.664888296098049</c:v>
                </c:pt>
                <c:pt idx="1333">
                  <c:v>12.666888962987011</c:v>
                </c:pt>
                <c:pt idx="1334">
                  <c:v>12.668889629875974</c:v>
                </c:pt>
                <c:pt idx="1335">
                  <c:v>12.670890296764936</c:v>
                </c:pt>
                <c:pt idx="1336">
                  <c:v>12.672890963653899</c:v>
                </c:pt>
                <c:pt idx="1337">
                  <c:v>12.674891630542861</c:v>
                </c:pt>
                <c:pt idx="1338">
                  <c:v>12.676892297431824</c:v>
                </c:pt>
                <c:pt idx="1339">
                  <c:v>12.678892964320786</c:v>
                </c:pt>
                <c:pt idx="1340">
                  <c:v>12.680893631209749</c:v>
                </c:pt>
                <c:pt idx="1341">
                  <c:v>12.682894298098711</c:v>
                </c:pt>
                <c:pt idx="1342">
                  <c:v>12.684894964987674</c:v>
                </c:pt>
                <c:pt idx="1343">
                  <c:v>12.686895631876636</c:v>
                </c:pt>
                <c:pt idx="1344">
                  <c:v>12.688896298765599</c:v>
                </c:pt>
                <c:pt idx="1345">
                  <c:v>12.690896965654561</c:v>
                </c:pt>
                <c:pt idx="1346">
                  <c:v>12.692897632543524</c:v>
                </c:pt>
                <c:pt idx="1347">
                  <c:v>12.694898299432486</c:v>
                </c:pt>
                <c:pt idx="1348">
                  <c:v>12.696898966321449</c:v>
                </c:pt>
                <c:pt idx="1349">
                  <c:v>12.698899633210411</c:v>
                </c:pt>
                <c:pt idx="1350">
                  <c:v>12.700900300099374</c:v>
                </c:pt>
                <c:pt idx="1351">
                  <c:v>12.702900966988336</c:v>
                </c:pt>
                <c:pt idx="1352">
                  <c:v>12.704901633877299</c:v>
                </c:pt>
                <c:pt idx="1353">
                  <c:v>12.706902300766261</c:v>
                </c:pt>
                <c:pt idx="1354">
                  <c:v>12.708902967655224</c:v>
                </c:pt>
                <c:pt idx="1355">
                  <c:v>12.710903634544186</c:v>
                </c:pt>
                <c:pt idx="1356">
                  <c:v>12.712904301433149</c:v>
                </c:pt>
                <c:pt idx="1357">
                  <c:v>12.714904968322111</c:v>
                </c:pt>
                <c:pt idx="1358">
                  <c:v>12.716905635211074</c:v>
                </c:pt>
                <c:pt idx="1359">
                  <c:v>12.718906302100036</c:v>
                </c:pt>
                <c:pt idx="1360">
                  <c:v>12.720906968988999</c:v>
                </c:pt>
                <c:pt idx="1361">
                  <c:v>12.722907635877961</c:v>
                </c:pt>
                <c:pt idx="1362">
                  <c:v>12.724908302766924</c:v>
                </c:pt>
                <c:pt idx="1363">
                  <c:v>12.726908969655886</c:v>
                </c:pt>
                <c:pt idx="1364">
                  <c:v>12.728909636544849</c:v>
                </c:pt>
                <c:pt idx="1365">
                  <c:v>12.730910303433811</c:v>
                </c:pt>
                <c:pt idx="1366">
                  <c:v>12.732910970322774</c:v>
                </c:pt>
                <c:pt idx="1367">
                  <c:v>12.734911637211736</c:v>
                </c:pt>
                <c:pt idx="1368">
                  <c:v>12.736912304100699</c:v>
                </c:pt>
                <c:pt idx="1369">
                  <c:v>12.738912970989661</c:v>
                </c:pt>
                <c:pt idx="1370">
                  <c:v>12.740913637878624</c:v>
                </c:pt>
                <c:pt idx="1371">
                  <c:v>12.742914304767586</c:v>
                </c:pt>
                <c:pt idx="1372">
                  <c:v>12.744914971656549</c:v>
                </c:pt>
                <c:pt idx="1373">
                  <c:v>12.746915638545511</c:v>
                </c:pt>
                <c:pt idx="1374">
                  <c:v>12.748916305434474</c:v>
                </c:pt>
                <c:pt idx="1375">
                  <c:v>12.750916972323436</c:v>
                </c:pt>
                <c:pt idx="1376">
                  <c:v>12.752917639212399</c:v>
                </c:pt>
                <c:pt idx="1377">
                  <c:v>12.754918306101361</c:v>
                </c:pt>
                <c:pt idx="1378">
                  <c:v>12.756918972990324</c:v>
                </c:pt>
                <c:pt idx="1379">
                  <c:v>12.758919639879286</c:v>
                </c:pt>
                <c:pt idx="1380">
                  <c:v>12.760920306768249</c:v>
                </c:pt>
                <c:pt idx="1381">
                  <c:v>12.762920973657211</c:v>
                </c:pt>
                <c:pt idx="1382">
                  <c:v>12.764921640546174</c:v>
                </c:pt>
                <c:pt idx="1383">
                  <c:v>12.766922307435136</c:v>
                </c:pt>
                <c:pt idx="1384">
                  <c:v>12.768922974324099</c:v>
                </c:pt>
                <c:pt idx="1385">
                  <c:v>12.770923641213061</c:v>
                </c:pt>
                <c:pt idx="1386">
                  <c:v>12.772924308102024</c:v>
                </c:pt>
                <c:pt idx="1387">
                  <c:v>12.774924974990986</c:v>
                </c:pt>
                <c:pt idx="1388">
                  <c:v>12.776925641879949</c:v>
                </c:pt>
                <c:pt idx="1389">
                  <c:v>12.778926308768911</c:v>
                </c:pt>
                <c:pt idx="1390">
                  <c:v>12.780926975657874</c:v>
                </c:pt>
                <c:pt idx="1391">
                  <c:v>12.782927642546836</c:v>
                </c:pt>
                <c:pt idx="1392">
                  <c:v>12.784928309435799</c:v>
                </c:pt>
                <c:pt idx="1393">
                  <c:v>12.786928976324761</c:v>
                </c:pt>
                <c:pt idx="1394">
                  <c:v>12.788929643213724</c:v>
                </c:pt>
                <c:pt idx="1395">
                  <c:v>12.790930310102686</c:v>
                </c:pt>
                <c:pt idx="1396">
                  <c:v>12.792930976991649</c:v>
                </c:pt>
                <c:pt idx="1397">
                  <c:v>12.794931643880611</c:v>
                </c:pt>
                <c:pt idx="1398">
                  <c:v>12.796932310769574</c:v>
                </c:pt>
                <c:pt idx="1399">
                  <c:v>12.798932977658536</c:v>
                </c:pt>
                <c:pt idx="1400">
                  <c:v>12.800933644547499</c:v>
                </c:pt>
                <c:pt idx="1401">
                  <c:v>12.802934311436461</c:v>
                </c:pt>
                <c:pt idx="1402">
                  <c:v>12.804934978325424</c:v>
                </c:pt>
                <c:pt idx="1403">
                  <c:v>12.806935645214386</c:v>
                </c:pt>
                <c:pt idx="1404">
                  <c:v>12.808936312103349</c:v>
                </c:pt>
                <c:pt idx="1405">
                  <c:v>12.810936978992311</c:v>
                </c:pt>
                <c:pt idx="1406">
                  <c:v>12.812937645881274</c:v>
                </c:pt>
                <c:pt idx="1407">
                  <c:v>12.814938312770236</c:v>
                </c:pt>
                <c:pt idx="1408">
                  <c:v>12.816938979659199</c:v>
                </c:pt>
                <c:pt idx="1409">
                  <c:v>12.818939646548161</c:v>
                </c:pt>
                <c:pt idx="1410">
                  <c:v>12.820940313437124</c:v>
                </c:pt>
                <c:pt idx="1411">
                  <c:v>12.822940980326086</c:v>
                </c:pt>
                <c:pt idx="1412">
                  <c:v>12.824941647215049</c:v>
                </c:pt>
                <c:pt idx="1413">
                  <c:v>12.826942314104011</c:v>
                </c:pt>
                <c:pt idx="1414">
                  <c:v>12.828942980992974</c:v>
                </c:pt>
                <c:pt idx="1415">
                  <c:v>12.830943647881936</c:v>
                </c:pt>
                <c:pt idx="1416">
                  <c:v>12.832944314770899</c:v>
                </c:pt>
                <c:pt idx="1417">
                  <c:v>12.834944981659861</c:v>
                </c:pt>
                <c:pt idx="1418">
                  <c:v>12.836945648548824</c:v>
                </c:pt>
                <c:pt idx="1419">
                  <c:v>12.838946315437786</c:v>
                </c:pt>
                <c:pt idx="1420">
                  <c:v>12.840946982326749</c:v>
                </c:pt>
                <c:pt idx="1421">
                  <c:v>12.842947649215711</c:v>
                </c:pt>
                <c:pt idx="1422">
                  <c:v>12.844948316104674</c:v>
                </c:pt>
                <c:pt idx="1423">
                  <c:v>12.846948982993636</c:v>
                </c:pt>
                <c:pt idx="1424">
                  <c:v>12.848949649882599</c:v>
                </c:pt>
                <c:pt idx="1425">
                  <c:v>12.850950316771561</c:v>
                </c:pt>
                <c:pt idx="1426">
                  <c:v>12.852950983660524</c:v>
                </c:pt>
                <c:pt idx="1427">
                  <c:v>12.854951650549486</c:v>
                </c:pt>
                <c:pt idx="1428">
                  <c:v>12.856952317438449</c:v>
                </c:pt>
                <c:pt idx="1429">
                  <c:v>12.858952984327411</c:v>
                </c:pt>
                <c:pt idx="1430">
                  <c:v>12.860953651216374</c:v>
                </c:pt>
                <c:pt idx="1431">
                  <c:v>12.862954318105336</c:v>
                </c:pt>
                <c:pt idx="1432">
                  <c:v>12.864954984994299</c:v>
                </c:pt>
                <c:pt idx="1433">
                  <c:v>12.866955651883261</c:v>
                </c:pt>
                <c:pt idx="1434">
                  <c:v>12.868956318772224</c:v>
                </c:pt>
                <c:pt idx="1435">
                  <c:v>12.870956985661186</c:v>
                </c:pt>
                <c:pt idx="1436">
                  <c:v>12.872957652550149</c:v>
                </c:pt>
                <c:pt idx="1437">
                  <c:v>12.874958319439111</c:v>
                </c:pt>
                <c:pt idx="1438">
                  <c:v>12.876958986328074</c:v>
                </c:pt>
                <c:pt idx="1439">
                  <c:v>12.878959653217036</c:v>
                </c:pt>
                <c:pt idx="1440">
                  <c:v>12.880960320105999</c:v>
                </c:pt>
                <c:pt idx="1441">
                  <c:v>12.882960986994961</c:v>
                </c:pt>
                <c:pt idx="1442">
                  <c:v>12.884961653883924</c:v>
                </c:pt>
                <c:pt idx="1443">
                  <c:v>12.886962320772886</c:v>
                </c:pt>
                <c:pt idx="1444">
                  <c:v>12.888962987661849</c:v>
                </c:pt>
                <c:pt idx="1445">
                  <c:v>12.890963654550811</c:v>
                </c:pt>
                <c:pt idx="1446">
                  <c:v>12.892964321439774</c:v>
                </c:pt>
                <c:pt idx="1447">
                  <c:v>12.894964988328736</c:v>
                </c:pt>
                <c:pt idx="1448">
                  <c:v>12.896965655217699</c:v>
                </c:pt>
                <c:pt idx="1449">
                  <c:v>12.898966322106661</c:v>
                </c:pt>
                <c:pt idx="1450">
                  <c:v>12.900966988995624</c:v>
                </c:pt>
                <c:pt idx="1451">
                  <c:v>12.902967655884586</c:v>
                </c:pt>
                <c:pt idx="1452">
                  <c:v>12.904968322773549</c:v>
                </c:pt>
                <c:pt idx="1453">
                  <c:v>12.906968989662511</c:v>
                </c:pt>
                <c:pt idx="1454">
                  <c:v>12.908969656551474</c:v>
                </c:pt>
                <c:pt idx="1455">
                  <c:v>12.910970323440436</c:v>
                </c:pt>
                <c:pt idx="1456">
                  <c:v>12.912970990329399</c:v>
                </c:pt>
                <c:pt idx="1457">
                  <c:v>12.914971657218361</c:v>
                </c:pt>
                <c:pt idx="1458">
                  <c:v>12.916972324107324</c:v>
                </c:pt>
                <c:pt idx="1459">
                  <c:v>12.918972990996286</c:v>
                </c:pt>
                <c:pt idx="1460">
                  <c:v>12.920973657885249</c:v>
                </c:pt>
                <c:pt idx="1461">
                  <c:v>12.922974324774211</c:v>
                </c:pt>
                <c:pt idx="1462">
                  <c:v>12.924974991663174</c:v>
                </c:pt>
                <c:pt idx="1463">
                  <c:v>12.926975658552136</c:v>
                </c:pt>
                <c:pt idx="1464">
                  <c:v>12.928976325441099</c:v>
                </c:pt>
                <c:pt idx="1465">
                  <c:v>12.930976992330061</c:v>
                </c:pt>
                <c:pt idx="1466">
                  <c:v>12.932977659219024</c:v>
                </c:pt>
                <c:pt idx="1467">
                  <c:v>12.934978326107986</c:v>
                </c:pt>
                <c:pt idx="1468">
                  <c:v>12.936978992996949</c:v>
                </c:pt>
                <c:pt idx="1469">
                  <c:v>12.938979659885911</c:v>
                </c:pt>
                <c:pt idx="1470">
                  <c:v>12.940980326774874</c:v>
                </c:pt>
                <c:pt idx="1471">
                  <c:v>12.942980993663836</c:v>
                </c:pt>
                <c:pt idx="1472">
                  <c:v>12.944981660552799</c:v>
                </c:pt>
                <c:pt idx="1473">
                  <c:v>12.946982327441761</c:v>
                </c:pt>
                <c:pt idx="1474">
                  <c:v>12.948982994330724</c:v>
                </c:pt>
                <c:pt idx="1475">
                  <c:v>12.950983661219686</c:v>
                </c:pt>
                <c:pt idx="1476">
                  <c:v>12.952984328108649</c:v>
                </c:pt>
                <c:pt idx="1477">
                  <c:v>12.954984994997611</c:v>
                </c:pt>
                <c:pt idx="1478">
                  <c:v>12.956985661886574</c:v>
                </c:pt>
                <c:pt idx="1479">
                  <c:v>12.958986328775536</c:v>
                </c:pt>
                <c:pt idx="1480">
                  <c:v>12.960986995664499</c:v>
                </c:pt>
                <c:pt idx="1481">
                  <c:v>12.962987662553461</c:v>
                </c:pt>
                <c:pt idx="1482">
                  <c:v>12.964988329442424</c:v>
                </c:pt>
                <c:pt idx="1483">
                  <c:v>12.966988996331386</c:v>
                </c:pt>
                <c:pt idx="1484">
                  <c:v>12.968989663220349</c:v>
                </c:pt>
                <c:pt idx="1485">
                  <c:v>12.970990330109311</c:v>
                </c:pt>
                <c:pt idx="1486">
                  <c:v>12.972990996998274</c:v>
                </c:pt>
                <c:pt idx="1487">
                  <c:v>12.974991663887236</c:v>
                </c:pt>
                <c:pt idx="1488">
                  <c:v>12.976992330776199</c:v>
                </c:pt>
                <c:pt idx="1489">
                  <c:v>12.978992997665161</c:v>
                </c:pt>
                <c:pt idx="1490">
                  <c:v>12.980993664554124</c:v>
                </c:pt>
                <c:pt idx="1491">
                  <c:v>12.982994331443086</c:v>
                </c:pt>
                <c:pt idx="1492">
                  <c:v>12.984994998332049</c:v>
                </c:pt>
                <c:pt idx="1493">
                  <c:v>12.986995665221011</c:v>
                </c:pt>
                <c:pt idx="1494">
                  <c:v>12.988996332109974</c:v>
                </c:pt>
                <c:pt idx="1495">
                  <c:v>12.990996998998936</c:v>
                </c:pt>
                <c:pt idx="1496">
                  <c:v>12.992997665887899</c:v>
                </c:pt>
                <c:pt idx="1497">
                  <c:v>12.994998332776861</c:v>
                </c:pt>
                <c:pt idx="1498">
                  <c:v>12.996998999665824</c:v>
                </c:pt>
                <c:pt idx="1499">
                  <c:v>12.998999666554786</c:v>
                </c:pt>
                <c:pt idx="1500">
                  <c:v>13.001000333443749</c:v>
                </c:pt>
                <c:pt idx="1501">
                  <c:v>13.003001000332711</c:v>
                </c:pt>
                <c:pt idx="1502">
                  <c:v>13.005001667221674</c:v>
                </c:pt>
                <c:pt idx="1503">
                  <c:v>13.007002334110636</c:v>
                </c:pt>
                <c:pt idx="1504">
                  <c:v>13.009003000999598</c:v>
                </c:pt>
                <c:pt idx="1505">
                  <c:v>13.011003667888561</c:v>
                </c:pt>
                <c:pt idx="1506">
                  <c:v>13.013004334777523</c:v>
                </c:pt>
                <c:pt idx="1507">
                  <c:v>13.015005001666486</c:v>
                </c:pt>
                <c:pt idx="1508">
                  <c:v>13.017005668555448</c:v>
                </c:pt>
                <c:pt idx="1509">
                  <c:v>13.019006335444411</c:v>
                </c:pt>
                <c:pt idx="1510">
                  <c:v>13.021007002333373</c:v>
                </c:pt>
                <c:pt idx="1511">
                  <c:v>13.023007669222336</c:v>
                </c:pt>
                <c:pt idx="1512">
                  <c:v>13.025008336111298</c:v>
                </c:pt>
                <c:pt idx="1513">
                  <c:v>13.027009003000261</c:v>
                </c:pt>
                <c:pt idx="1514">
                  <c:v>13.029009669889223</c:v>
                </c:pt>
                <c:pt idx="1515">
                  <c:v>13.031010336778186</c:v>
                </c:pt>
                <c:pt idx="1516">
                  <c:v>13.033011003667148</c:v>
                </c:pt>
                <c:pt idx="1517">
                  <c:v>13.035011670556111</c:v>
                </c:pt>
                <c:pt idx="1518">
                  <c:v>13.037012337445073</c:v>
                </c:pt>
                <c:pt idx="1519">
                  <c:v>13.039013004334036</c:v>
                </c:pt>
                <c:pt idx="1520">
                  <c:v>13.041013671222998</c:v>
                </c:pt>
                <c:pt idx="1521">
                  <c:v>13.043014338111961</c:v>
                </c:pt>
                <c:pt idx="1522">
                  <c:v>13.045015005000923</c:v>
                </c:pt>
                <c:pt idx="1523">
                  <c:v>13.047015671889886</c:v>
                </c:pt>
                <c:pt idx="1524">
                  <c:v>13.049016338778848</c:v>
                </c:pt>
                <c:pt idx="1525">
                  <c:v>13.051017005667811</c:v>
                </c:pt>
                <c:pt idx="1526">
                  <c:v>13.053017672556773</c:v>
                </c:pt>
                <c:pt idx="1527">
                  <c:v>13.055018339445736</c:v>
                </c:pt>
                <c:pt idx="1528">
                  <c:v>13.057019006334698</c:v>
                </c:pt>
                <c:pt idx="1529">
                  <c:v>13.059019673223661</c:v>
                </c:pt>
                <c:pt idx="1530">
                  <c:v>13.061020340112623</c:v>
                </c:pt>
                <c:pt idx="1531">
                  <c:v>13.063021007001586</c:v>
                </c:pt>
                <c:pt idx="1532">
                  <c:v>13.065021673890548</c:v>
                </c:pt>
                <c:pt idx="1533">
                  <c:v>13.067022340779511</c:v>
                </c:pt>
                <c:pt idx="1534">
                  <c:v>13.069023007668473</c:v>
                </c:pt>
                <c:pt idx="1535">
                  <c:v>13.071023674557436</c:v>
                </c:pt>
                <c:pt idx="1536">
                  <c:v>13.073024341446398</c:v>
                </c:pt>
                <c:pt idx="1537">
                  <c:v>13.075025008335361</c:v>
                </c:pt>
                <c:pt idx="1538">
                  <c:v>13.077025675224323</c:v>
                </c:pt>
                <c:pt idx="1539">
                  <c:v>13.079026342113286</c:v>
                </c:pt>
                <c:pt idx="1540">
                  <c:v>13.081027009002248</c:v>
                </c:pt>
                <c:pt idx="1541">
                  <c:v>13.083027675891211</c:v>
                </c:pt>
                <c:pt idx="1542">
                  <c:v>13.085028342780173</c:v>
                </c:pt>
                <c:pt idx="1543">
                  <c:v>13.087029009669136</c:v>
                </c:pt>
                <c:pt idx="1544">
                  <c:v>13.089029676558098</c:v>
                </c:pt>
                <c:pt idx="1545">
                  <c:v>13.091030343447061</c:v>
                </c:pt>
                <c:pt idx="1546">
                  <c:v>13.093031010336023</c:v>
                </c:pt>
                <c:pt idx="1547">
                  <c:v>13.095031677224986</c:v>
                </c:pt>
                <c:pt idx="1548">
                  <c:v>13.097032344113948</c:v>
                </c:pt>
                <c:pt idx="1549">
                  <c:v>13.099033011002911</c:v>
                </c:pt>
                <c:pt idx="1550">
                  <c:v>13.101033677891873</c:v>
                </c:pt>
                <c:pt idx="1551">
                  <c:v>13.103034344780836</c:v>
                </c:pt>
                <c:pt idx="1552">
                  <c:v>13.105035011669798</c:v>
                </c:pt>
                <c:pt idx="1553">
                  <c:v>13.107035678558761</c:v>
                </c:pt>
                <c:pt idx="1554">
                  <c:v>13.109036345447723</c:v>
                </c:pt>
                <c:pt idx="1555">
                  <c:v>13.111037012336686</c:v>
                </c:pt>
                <c:pt idx="1556">
                  <c:v>13.113037679225648</c:v>
                </c:pt>
                <c:pt idx="1557">
                  <c:v>13.115038346114611</c:v>
                </c:pt>
                <c:pt idx="1558">
                  <c:v>13.117039013003573</c:v>
                </c:pt>
                <c:pt idx="1559">
                  <c:v>13.119039679892536</c:v>
                </c:pt>
                <c:pt idx="1560">
                  <c:v>13.121040346781498</c:v>
                </c:pt>
                <c:pt idx="1561">
                  <c:v>13.123041013670461</c:v>
                </c:pt>
                <c:pt idx="1562">
                  <c:v>13.125041680559423</c:v>
                </c:pt>
                <c:pt idx="1563">
                  <c:v>13.127042347448386</c:v>
                </c:pt>
                <c:pt idx="1564">
                  <c:v>13.129043014337348</c:v>
                </c:pt>
                <c:pt idx="1565">
                  <c:v>13.131043681226311</c:v>
                </c:pt>
                <c:pt idx="1566">
                  <c:v>13.133044348115273</c:v>
                </c:pt>
                <c:pt idx="1567">
                  <c:v>13.135045015004236</c:v>
                </c:pt>
                <c:pt idx="1568">
                  <c:v>13.137045681893198</c:v>
                </c:pt>
                <c:pt idx="1569">
                  <c:v>13.139046348782161</c:v>
                </c:pt>
                <c:pt idx="1570">
                  <c:v>13.141047015671123</c:v>
                </c:pt>
                <c:pt idx="1571">
                  <c:v>13.143047682560086</c:v>
                </c:pt>
                <c:pt idx="1572">
                  <c:v>13.145048349449048</c:v>
                </c:pt>
                <c:pt idx="1573">
                  <c:v>13.147049016338011</c:v>
                </c:pt>
                <c:pt idx="1574">
                  <c:v>13.149049683226973</c:v>
                </c:pt>
                <c:pt idx="1575">
                  <c:v>13.151050350115936</c:v>
                </c:pt>
                <c:pt idx="1576">
                  <c:v>13.153051017004898</c:v>
                </c:pt>
                <c:pt idx="1577">
                  <c:v>13.155051683893861</c:v>
                </c:pt>
                <c:pt idx="1578">
                  <c:v>13.157052350782823</c:v>
                </c:pt>
                <c:pt idx="1579">
                  <c:v>13.159053017671786</c:v>
                </c:pt>
                <c:pt idx="1580">
                  <c:v>13.161053684560748</c:v>
                </c:pt>
                <c:pt idx="1581">
                  <c:v>13.163054351449711</c:v>
                </c:pt>
                <c:pt idx="1582">
                  <c:v>13.165055018338673</c:v>
                </c:pt>
                <c:pt idx="1583">
                  <c:v>13.167055685227636</c:v>
                </c:pt>
                <c:pt idx="1584">
                  <c:v>13.169056352116598</c:v>
                </c:pt>
                <c:pt idx="1585">
                  <c:v>13.171057019005561</c:v>
                </c:pt>
                <c:pt idx="1586">
                  <c:v>13.173057685894523</c:v>
                </c:pt>
                <c:pt idx="1587">
                  <c:v>13.175058352783486</c:v>
                </c:pt>
                <c:pt idx="1588">
                  <c:v>13.177059019672448</c:v>
                </c:pt>
                <c:pt idx="1589">
                  <c:v>13.179059686561411</c:v>
                </c:pt>
                <c:pt idx="1590">
                  <c:v>13.181060353450373</c:v>
                </c:pt>
                <c:pt idx="1591">
                  <c:v>13.183061020339336</c:v>
                </c:pt>
                <c:pt idx="1592">
                  <c:v>13.185061687228298</c:v>
                </c:pt>
                <c:pt idx="1593">
                  <c:v>13.187062354117261</c:v>
                </c:pt>
                <c:pt idx="1594">
                  <c:v>13.189063021006223</c:v>
                </c:pt>
                <c:pt idx="1595">
                  <c:v>13.191063687895186</c:v>
                </c:pt>
                <c:pt idx="1596">
                  <c:v>13.193064354784148</c:v>
                </c:pt>
                <c:pt idx="1597">
                  <c:v>13.195065021673111</c:v>
                </c:pt>
                <c:pt idx="1598">
                  <c:v>13.197065688562073</c:v>
                </c:pt>
                <c:pt idx="1599">
                  <c:v>13.199066355451036</c:v>
                </c:pt>
                <c:pt idx="1600">
                  <c:v>13.201067022339998</c:v>
                </c:pt>
                <c:pt idx="1601">
                  <c:v>13.203067689228961</c:v>
                </c:pt>
                <c:pt idx="1602">
                  <c:v>13.205068356117923</c:v>
                </c:pt>
                <c:pt idx="1603">
                  <c:v>13.207069023006886</c:v>
                </c:pt>
                <c:pt idx="1604">
                  <c:v>13.209069689895848</c:v>
                </c:pt>
                <c:pt idx="1605">
                  <c:v>13.211070356784811</c:v>
                </c:pt>
                <c:pt idx="1606">
                  <c:v>13.213071023673773</c:v>
                </c:pt>
                <c:pt idx="1607">
                  <c:v>13.215071690562736</c:v>
                </c:pt>
                <c:pt idx="1608">
                  <c:v>13.217072357451698</c:v>
                </c:pt>
                <c:pt idx="1609">
                  <c:v>13.219073024340661</c:v>
                </c:pt>
                <c:pt idx="1610">
                  <c:v>13.221073691229623</c:v>
                </c:pt>
                <c:pt idx="1611">
                  <c:v>13.223074358118586</c:v>
                </c:pt>
                <c:pt idx="1612">
                  <c:v>13.225075025007548</c:v>
                </c:pt>
                <c:pt idx="1613">
                  <c:v>13.227075691896511</c:v>
                </c:pt>
                <c:pt idx="1614">
                  <c:v>13.229076358785473</c:v>
                </c:pt>
                <c:pt idx="1615">
                  <c:v>13.231077025674436</c:v>
                </c:pt>
                <c:pt idx="1616">
                  <c:v>13.233077692563398</c:v>
                </c:pt>
                <c:pt idx="1617">
                  <c:v>13.235078359452361</c:v>
                </c:pt>
                <c:pt idx="1618">
                  <c:v>13.237079026341323</c:v>
                </c:pt>
                <c:pt idx="1619">
                  <c:v>13.239079693230286</c:v>
                </c:pt>
                <c:pt idx="1620">
                  <c:v>13.241080360119248</c:v>
                </c:pt>
                <c:pt idx="1621">
                  <c:v>13.243081027008211</c:v>
                </c:pt>
                <c:pt idx="1622">
                  <c:v>13.245081693897173</c:v>
                </c:pt>
                <c:pt idx="1623">
                  <c:v>13.247082360786136</c:v>
                </c:pt>
                <c:pt idx="1624">
                  <c:v>13.249083027675098</c:v>
                </c:pt>
                <c:pt idx="1625">
                  <c:v>13.251083694564061</c:v>
                </c:pt>
                <c:pt idx="1626">
                  <c:v>13.253084361453023</c:v>
                </c:pt>
                <c:pt idx="1627">
                  <c:v>13.255085028341986</c:v>
                </c:pt>
                <c:pt idx="1628">
                  <c:v>13.257085695230948</c:v>
                </c:pt>
                <c:pt idx="1629">
                  <c:v>13.259086362119911</c:v>
                </c:pt>
                <c:pt idx="1630">
                  <c:v>13.261087029008873</c:v>
                </c:pt>
                <c:pt idx="1631">
                  <c:v>13.263087695897836</c:v>
                </c:pt>
                <c:pt idx="1632">
                  <c:v>13.265088362786798</c:v>
                </c:pt>
                <c:pt idx="1633">
                  <c:v>13.267089029675761</c:v>
                </c:pt>
                <c:pt idx="1634">
                  <c:v>13.269089696564723</c:v>
                </c:pt>
                <c:pt idx="1635">
                  <c:v>13.271090363453686</c:v>
                </c:pt>
                <c:pt idx="1636">
                  <c:v>13.273091030342648</c:v>
                </c:pt>
                <c:pt idx="1637">
                  <c:v>13.275091697231611</c:v>
                </c:pt>
                <c:pt idx="1638">
                  <c:v>13.277092364120573</c:v>
                </c:pt>
                <c:pt idx="1639">
                  <c:v>13.279093031009536</c:v>
                </c:pt>
                <c:pt idx="1640">
                  <c:v>13.281093697898498</c:v>
                </c:pt>
                <c:pt idx="1641">
                  <c:v>13.283094364787461</c:v>
                </c:pt>
                <c:pt idx="1642">
                  <c:v>13.285095031676423</c:v>
                </c:pt>
                <c:pt idx="1643">
                  <c:v>13.287095698565386</c:v>
                </c:pt>
                <c:pt idx="1644">
                  <c:v>13.289096365454348</c:v>
                </c:pt>
                <c:pt idx="1645">
                  <c:v>13.291097032343311</c:v>
                </c:pt>
                <c:pt idx="1646">
                  <c:v>13.293097699232273</c:v>
                </c:pt>
                <c:pt idx="1647">
                  <c:v>13.295098366121236</c:v>
                </c:pt>
                <c:pt idx="1648">
                  <c:v>13.297099033010198</c:v>
                </c:pt>
                <c:pt idx="1649">
                  <c:v>13.299099699899161</c:v>
                </c:pt>
                <c:pt idx="1650">
                  <c:v>13.301100366788123</c:v>
                </c:pt>
                <c:pt idx="1651">
                  <c:v>13.303101033677086</c:v>
                </c:pt>
                <c:pt idx="1652">
                  <c:v>13.305101700566048</c:v>
                </c:pt>
                <c:pt idx="1653">
                  <c:v>13.307102367455011</c:v>
                </c:pt>
                <c:pt idx="1654">
                  <c:v>13.309103034343973</c:v>
                </c:pt>
                <c:pt idx="1655">
                  <c:v>13.311103701232936</c:v>
                </c:pt>
                <c:pt idx="1656">
                  <c:v>13.313104368121898</c:v>
                </c:pt>
                <c:pt idx="1657">
                  <c:v>13.315105035010861</c:v>
                </c:pt>
                <c:pt idx="1658">
                  <c:v>13.317105701899823</c:v>
                </c:pt>
                <c:pt idx="1659">
                  <c:v>13.319106368788786</c:v>
                </c:pt>
                <c:pt idx="1660">
                  <c:v>13.321107035677748</c:v>
                </c:pt>
                <c:pt idx="1661">
                  <c:v>13.323107702566711</c:v>
                </c:pt>
                <c:pt idx="1662">
                  <c:v>13.325108369455673</c:v>
                </c:pt>
                <c:pt idx="1663">
                  <c:v>13.327109036344636</c:v>
                </c:pt>
                <c:pt idx="1664">
                  <c:v>13.329109703233598</c:v>
                </c:pt>
                <c:pt idx="1665">
                  <c:v>13.331110370122561</c:v>
                </c:pt>
                <c:pt idx="1666">
                  <c:v>13.333111037011523</c:v>
                </c:pt>
                <c:pt idx="1667">
                  <c:v>13.335111703900486</c:v>
                </c:pt>
                <c:pt idx="1668">
                  <c:v>13.337112370789448</c:v>
                </c:pt>
                <c:pt idx="1669">
                  <c:v>13.339113037678411</c:v>
                </c:pt>
                <c:pt idx="1670">
                  <c:v>13.341113704567373</c:v>
                </c:pt>
                <c:pt idx="1671">
                  <c:v>13.343114371456336</c:v>
                </c:pt>
                <c:pt idx="1672">
                  <c:v>13.345115038345298</c:v>
                </c:pt>
                <c:pt idx="1673">
                  <c:v>13.347115705234261</c:v>
                </c:pt>
                <c:pt idx="1674">
                  <c:v>13.349116372123223</c:v>
                </c:pt>
                <c:pt idx="1675">
                  <c:v>13.351117039012186</c:v>
                </c:pt>
                <c:pt idx="1676">
                  <c:v>13.353117705901148</c:v>
                </c:pt>
                <c:pt idx="1677">
                  <c:v>13.355118372790111</c:v>
                </c:pt>
                <c:pt idx="1678">
                  <c:v>13.357119039679073</c:v>
                </c:pt>
                <c:pt idx="1679">
                  <c:v>13.359119706568036</c:v>
                </c:pt>
                <c:pt idx="1680">
                  <c:v>13.361120373456998</c:v>
                </c:pt>
                <c:pt idx="1681">
                  <c:v>13.363121040345961</c:v>
                </c:pt>
                <c:pt idx="1682">
                  <c:v>13.365121707234923</c:v>
                </c:pt>
                <c:pt idx="1683">
                  <c:v>13.367122374123886</c:v>
                </c:pt>
                <c:pt idx="1684">
                  <c:v>13.369123041012848</c:v>
                </c:pt>
                <c:pt idx="1685">
                  <c:v>13.371123707901811</c:v>
                </c:pt>
                <c:pt idx="1686">
                  <c:v>13.373124374790773</c:v>
                </c:pt>
                <c:pt idx="1687">
                  <c:v>13.375125041679736</c:v>
                </c:pt>
                <c:pt idx="1688">
                  <c:v>13.377125708568698</c:v>
                </c:pt>
                <c:pt idx="1689">
                  <c:v>13.379126375457661</c:v>
                </c:pt>
                <c:pt idx="1690">
                  <c:v>13.381127042346623</c:v>
                </c:pt>
                <c:pt idx="1691">
                  <c:v>13.383127709235586</c:v>
                </c:pt>
                <c:pt idx="1692">
                  <c:v>13.385128376124548</c:v>
                </c:pt>
                <c:pt idx="1693">
                  <c:v>13.387129043013511</c:v>
                </c:pt>
                <c:pt idx="1694">
                  <c:v>13.389129709902473</c:v>
                </c:pt>
                <c:pt idx="1695">
                  <c:v>13.391130376791436</c:v>
                </c:pt>
                <c:pt idx="1696">
                  <c:v>13.393131043680398</c:v>
                </c:pt>
                <c:pt idx="1697">
                  <c:v>13.395131710569361</c:v>
                </c:pt>
                <c:pt idx="1698">
                  <c:v>13.397132377458323</c:v>
                </c:pt>
                <c:pt idx="1699">
                  <c:v>13.399133044347286</c:v>
                </c:pt>
                <c:pt idx="1700">
                  <c:v>13.401133711236248</c:v>
                </c:pt>
                <c:pt idx="1701">
                  <c:v>13.403134378125211</c:v>
                </c:pt>
                <c:pt idx="1702">
                  <c:v>13.405135045014173</c:v>
                </c:pt>
                <c:pt idx="1703">
                  <c:v>13.407135711903136</c:v>
                </c:pt>
                <c:pt idx="1704">
                  <c:v>13.409136378792098</c:v>
                </c:pt>
                <c:pt idx="1705">
                  <c:v>13.411137045681061</c:v>
                </c:pt>
                <c:pt idx="1706">
                  <c:v>13.413137712570023</c:v>
                </c:pt>
                <c:pt idx="1707">
                  <c:v>13.415138379458986</c:v>
                </c:pt>
                <c:pt idx="1708">
                  <c:v>13.417139046347948</c:v>
                </c:pt>
                <c:pt idx="1709">
                  <c:v>13.419139713236911</c:v>
                </c:pt>
                <c:pt idx="1710">
                  <c:v>13.421140380125873</c:v>
                </c:pt>
                <c:pt idx="1711">
                  <c:v>13.423141047014836</c:v>
                </c:pt>
                <c:pt idx="1712">
                  <c:v>13.425141713903798</c:v>
                </c:pt>
                <c:pt idx="1713">
                  <c:v>13.427142380792761</c:v>
                </c:pt>
                <c:pt idx="1714">
                  <c:v>13.429143047681723</c:v>
                </c:pt>
                <c:pt idx="1715">
                  <c:v>13.431143714570686</c:v>
                </c:pt>
                <c:pt idx="1716">
                  <c:v>13.433144381459648</c:v>
                </c:pt>
                <c:pt idx="1717">
                  <c:v>13.435145048348611</c:v>
                </c:pt>
                <c:pt idx="1718">
                  <c:v>13.437145715237573</c:v>
                </c:pt>
                <c:pt idx="1719">
                  <c:v>13.439146382126536</c:v>
                </c:pt>
                <c:pt idx="1720">
                  <c:v>13.441147049015498</c:v>
                </c:pt>
                <c:pt idx="1721">
                  <c:v>13.443147715904461</c:v>
                </c:pt>
                <c:pt idx="1722">
                  <c:v>13.445148382793423</c:v>
                </c:pt>
                <c:pt idx="1723">
                  <c:v>13.447149049682386</c:v>
                </c:pt>
                <c:pt idx="1724">
                  <c:v>13.449149716571348</c:v>
                </c:pt>
                <c:pt idx="1725">
                  <c:v>13.451150383460311</c:v>
                </c:pt>
                <c:pt idx="1726">
                  <c:v>13.453151050349273</c:v>
                </c:pt>
                <c:pt idx="1727">
                  <c:v>13.455151717238236</c:v>
                </c:pt>
                <c:pt idx="1728">
                  <c:v>13.457152384127198</c:v>
                </c:pt>
                <c:pt idx="1729">
                  <c:v>13.459153051016161</c:v>
                </c:pt>
                <c:pt idx="1730">
                  <c:v>13.461153717905123</c:v>
                </c:pt>
                <c:pt idx="1731">
                  <c:v>13.463154384794086</c:v>
                </c:pt>
                <c:pt idx="1732">
                  <c:v>13.465155051683048</c:v>
                </c:pt>
                <c:pt idx="1733">
                  <c:v>13.467155718572011</c:v>
                </c:pt>
                <c:pt idx="1734">
                  <c:v>13.469156385460973</c:v>
                </c:pt>
                <c:pt idx="1735">
                  <c:v>13.471157052349936</c:v>
                </c:pt>
                <c:pt idx="1736">
                  <c:v>13.473157719238898</c:v>
                </c:pt>
                <c:pt idx="1737">
                  <c:v>13.475158386127861</c:v>
                </c:pt>
                <c:pt idx="1738">
                  <c:v>13.477159053016823</c:v>
                </c:pt>
                <c:pt idx="1739">
                  <c:v>13.479159719905786</c:v>
                </c:pt>
                <c:pt idx="1740">
                  <c:v>13.481160386794748</c:v>
                </c:pt>
                <c:pt idx="1741">
                  <c:v>13.483161053683711</c:v>
                </c:pt>
                <c:pt idx="1742">
                  <c:v>13.485161720572673</c:v>
                </c:pt>
                <c:pt idx="1743">
                  <c:v>13.487162387461636</c:v>
                </c:pt>
                <c:pt idx="1744">
                  <c:v>13.489163054350598</c:v>
                </c:pt>
                <c:pt idx="1745">
                  <c:v>13.491163721239561</c:v>
                </c:pt>
                <c:pt idx="1746">
                  <c:v>13.493164388128523</c:v>
                </c:pt>
                <c:pt idx="1747">
                  <c:v>13.495165055017486</c:v>
                </c:pt>
                <c:pt idx="1748">
                  <c:v>13.497165721906448</c:v>
                </c:pt>
                <c:pt idx="1749">
                  <c:v>13.499166388795411</c:v>
                </c:pt>
                <c:pt idx="1750">
                  <c:v>13.501167055684373</c:v>
                </c:pt>
                <c:pt idx="1751">
                  <c:v>13.503167722573336</c:v>
                </c:pt>
                <c:pt idx="1752">
                  <c:v>13.505168389462298</c:v>
                </c:pt>
                <c:pt idx="1753">
                  <c:v>13.507169056351261</c:v>
                </c:pt>
                <c:pt idx="1754">
                  <c:v>13.509169723240223</c:v>
                </c:pt>
                <c:pt idx="1755">
                  <c:v>13.511170390129186</c:v>
                </c:pt>
                <c:pt idx="1756">
                  <c:v>13.513171057018148</c:v>
                </c:pt>
                <c:pt idx="1757">
                  <c:v>13.515171723907111</c:v>
                </c:pt>
                <c:pt idx="1758">
                  <c:v>13.517172390796073</c:v>
                </c:pt>
                <c:pt idx="1759">
                  <c:v>13.519173057685036</c:v>
                </c:pt>
                <c:pt idx="1760">
                  <c:v>13.521173724573998</c:v>
                </c:pt>
                <c:pt idx="1761">
                  <c:v>13.523174391462961</c:v>
                </c:pt>
                <c:pt idx="1762">
                  <c:v>13.525175058351923</c:v>
                </c:pt>
                <c:pt idx="1763">
                  <c:v>13.527175725240886</c:v>
                </c:pt>
                <c:pt idx="1764">
                  <c:v>13.529176392129848</c:v>
                </c:pt>
                <c:pt idx="1765">
                  <c:v>13.531177059018811</c:v>
                </c:pt>
                <c:pt idx="1766">
                  <c:v>13.533177725907773</c:v>
                </c:pt>
                <c:pt idx="1767">
                  <c:v>13.535178392796736</c:v>
                </c:pt>
                <c:pt idx="1768">
                  <c:v>13.537179059685698</c:v>
                </c:pt>
                <c:pt idx="1769">
                  <c:v>13.539179726574661</c:v>
                </c:pt>
                <c:pt idx="1770">
                  <c:v>13.541180393463623</c:v>
                </c:pt>
                <c:pt idx="1771">
                  <c:v>13.543181060352586</c:v>
                </c:pt>
                <c:pt idx="1772">
                  <c:v>13.545181727241548</c:v>
                </c:pt>
                <c:pt idx="1773">
                  <c:v>13.547182394130511</c:v>
                </c:pt>
                <c:pt idx="1774">
                  <c:v>13.549183061019473</c:v>
                </c:pt>
                <c:pt idx="1775">
                  <c:v>13.551183727908436</c:v>
                </c:pt>
                <c:pt idx="1776">
                  <c:v>13.553184394797398</c:v>
                </c:pt>
                <c:pt idx="1777">
                  <c:v>13.555185061686361</c:v>
                </c:pt>
                <c:pt idx="1778">
                  <c:v>13.557185728575323</c:v>
                </c:pt>
                <c:pt idx="1779">
                  <c:v>13.559186395464286</c:v>
                </c:pt>
                <c:pt idx="1780">
                  <c:v>13.561187062353248</c:v>
                </c:pt>
                <c:pt idx="1781">
                  <c:v>13.563187729242211</c:v>
                </c:pt>
                <c:pt idx="1782">
                  <c:v>13.565188396131173</c:v>
                </c:pt>
                <c:pt idx="1783">
                  <c:v>13.567189063020136</c:v>
                </c:pt>
                <c:pt idx="1784">
                  <c:v>13.569189729909098</c:v>
                </c:pt>
                <c:pt idx="1785">
                  <c:v>13.571190396798061</c:v>
                </c:pt>
                <c:pt idx="1786">
                  <c:v>13.573191063687023</c:v>
                </c:pt>
                <c:pt idx="1787">
                  <c:v>13.575191730575986</c:v>
                </c:pt>
                <c:pt idx="1788">
                  <c:v>13.577192397464948</c:v>
                </c:pt>
                <c:pt idx="1789">
                  <c:v>13.579193064353911</c:v>
                </c:pt>
                <c:pt idx="1790">
                  <c:v>13.581193731242873</c:v>
                </c:pt>
                <c:pt idx="1791">
                  <c:v>13.583194398131836</c:v>
                </c:pt>
                <c:pt idx="1792">
                  <c:v>13.585195065020798</c:v>
                </c:pt>
                <c:pt idx="1793">
                  <c:v>13.587195731909761</c:v>
                </c:pt>
                <c:pt idx="1794">
                  <c:v>13.589196398798723</c:v>
                </c:pt>
                <c:pt idx="1795">
                  <c:v>13.591197065687686</c:v>
                </c:pt>
                <c:pt idx="1796">
                  <c:v>13.593197732576648</c:v>
                </c:pt>
                <c:pt idx="1797">
                  <c:v>13.595198399465611</c:v>
                </c:pt>
                <c:pt idx="1798">
                  <c:v>13.597199066354573</c:v>
                </c:pt>
                <c:pt idx="1799">
                  <c:v>13.599199733243536</c:v>
                </c:pt>
                <c:pt idx="1800">
                  <c:v>13.601200400132498</c:v>
                </c:pt>
                <c:pt idx="1801">
                  <c:v>13.603201067021461</c:v>
                </c:pt>
                <c:pt idx="1802">
                  <c:v>13.605201733910423</c:v>
                </c:pt>
                <c:pt idx="1803">
                  <c:v>13.607202400799386</c:v>
                </c:pt>
                <c:pt idx="1804">
                  <c:v>13.609203067688348</c:v>
                </c:pt>
                <c:pt idx="1805">
                  <c:v>13.611203734577311</c:v>
                </c:pt>
                <c:pt idx="1806">
                  <c:v>13.613204401466273</c:v>
                </c:pt>
                <c:pt idx="1807">
                  <c:v>13.615205068355236</c:v>
                </c:pt>
                <c:pt idx="1808">
                  <c:v>13.617205735244198</c:v>
                </c:pt>
                <c:pt idx="1809">
                  <c:v>13.619206402133161</c:v>
                </c:pt>
                <c:pt idx="1810">
                  <c:v>13.621207069022123</c:v>
                </c:pt>
                <c:pt idx="1811">
                  <c:v>13.623207735911086</c:v>
                </c:pt>
                <c:pt idx="1812">
                  <c:v>13.625208402800048</c:v>
                </c:pt>
                <c:pt idx="1813">
                  <c:v>13.627209069689011</c:v>
                </c:pt>
                <c:pt idx="1814">
                  <c:v>13.629209736577973</c:v>
                </c:pt>
                <c:pt idx="1815">
                  <c:v>13.631210403466936</c:v>
                </c:pt>
                <c:pt idx="1816">
                  <c:v>13.633211070355898</c:v>
                </c:pt>
                <c:pt idx="1817">
                  <c:v>13.635211737244861</c:v>
                </c:pt>
                <c:pt idx="1818">
                  <c:v>13.637212404133823</c:v>
                </c:pt>
                <c:pt idx="1819">
                  <c:v>13.639213071022786</c:v>
                </c:pt>
                <c:pt idx="1820">
                  <c:v>13.641213737911748</c:v>
                </c:pt>
                <c:pt idx="1821">
                  <c:v>13.643214404800711</c:v>
                </c:pt>
                <c:pt idx="1822">
                  <c:v>13.645215071689673</c:v>
                </c:pt>
                <c:pt idx="1823">
                  <c:v>13.647215738578636</c:v>
                </c:pt>
                <c:pt idx="1824">
                  <c:v>13.649216405467598</c:v>
                </c:pt>
                <c:pt idx="1825">
                  <c:v>13.651217072356561</c:v>
                </c:pt>
                <c:pt idx="1826">
                  <c:v>13.653217739245523</c:v>
                </c:pt>
                <c:pt idx="1827">
                  <c:v>13.655218406134486</c:v>
                </c:pt>
                <c:pt idx="1828">
                  <c:v>13.657219073023448</c:v>
                </c:pt>
                <c:pt idx="1829">
                  <c:v>13.659219739912411</c:v>
                </c:pt>
                <c:pt idx="1830">
                  <c:v>13.661220406801373</c:v>
                </c:pt>
                <c:pt idx="1831">
                  <c:v>13.663221073690336</c:v>
                </c:pt>
                <c:pt idx="1832">
                  <c:v>13.665221740579298</c:v>
                </c:pt>
                <c:pt idx="1833">
                  <c:v>13.667222407468261</c:v>
                </c:pt>
                <c:pt idx="1834">
                  <c:v>13.669223074357223</c:v>
                </c:pt>
                <c:pt idx="1835">
                  <c:v>13.671223741246186</c:v>
                </c:pt>
                <c:pt idx="1836">
                  <c:v>13.673224408135148</c:v>
                </c:pt>
                <c:pt idx="1837">
                  <c:v>13.675225075024111</c:v>
                </c:pt>
                <c:pt idx="1838">
                  <c:v>13.677225741913073</c:v>
                </c:pt>
                <c:pt idx="1839">
                  <c:v>13.679226408802036</c:v>
                </c:pt>
                <c:pt idx="1840">
                  <c:v>13.681227075690998</c:v>
                </c:pt>
                <c:pt idx="1841">
                  <c:v>13.683227742579961</c:v>
                </c:pt>
                <c:pt idx="1842">
                  <c:v>13.685228409468923</c:v>
                </c:pt>
                <c:pt idx="1843">
                  <c:v>13.687229076357886</c:v>
                </c:pt>
                <c:pt idx="1844">
                  <c:v>13.689229743246848</c:v>
                </c:pt>
                <c:pt idx="1845">
                  <c:v>13.691230410135811</c:v>
                </c:pt>
                <c:pt idx="1846">
                  <c:v>13.693231077024773</c:v>
                </c:pt>
                <c:pt idx="1847">
                  <c:v>13.695231743913736</c:v>
                </c:pt>
                <c:pt idx="1848">
                  <c:v>13.697232410802698</c:v>
                </c:pt>
                <c:pt idx="1849">
                  <c:v>13.699233077691661</c:v>
                </c:pt>
                <c:pt idx="1850">
                  <c:v>13.701233744580623</c:v>
                </c:pt>
                <c:pt idx="1851">
                  <c:v>13.703234411469586</c:v>
                </c:pt>
                <c:pt idx="1852">
                  <c:v>13.705235078358548</c:v>
                </c:pt>
                <c:pt idx="1853">
                  <c:v>13.707235745247511</c:v>
                </c:pt>
                <c:pt idx="1854">
                  <c:v>13.709236412136473</c:v>
                </c:pt>
                <c:pt idx="1855">
                  <c:v>13.711237079025436</c:v>
                </c:pt>
                <c:pt idx="1856">
                  <c:v>13.713237745914398</c:v>
                </c:pt>
                <c:pt idx="1857">
                  <c:v>13.715238412803361</c:v>
                </c:pt>
                <c:pt idx="1858">
                  <c:v>13.717239079692323</c:v>
                </c:pt>
                <c:pt idx="1859">
                  <c:v>13.719239746581286</c:v>
                </c:pt>
                <c:pt idx="1860">
                  <c:v>13.721240413470248</c:v>
                </c:pt>
                <c:pt idx="1861">
                  <c:v>13.723241080359211</c:v>
                </c:pt>
                <c:pt idx="1862">
                  <c:v>13.725241747248173</c:v>
                </c:pt>
                <c:pt idx="1863">
                  <c:v>13.727242414137136</c:v>
                </c:pt>
                <c:pt idx="1864">
                  <c:v>13.729243081026098</c:v>
                </c:pt>
                <c:pt idx="1865">
                  <c:v>13.731243747915061</c:v>
                </c:pt>
                <c:pt idx="1866">
                  <c:v>13.733244414804023</c:v>
                </c:pt>
                <c:pt idx="1867">
                  <c:v>13.735245081692986</c:v>
                </c:pt>
                <c:pt idx="1868">
                  <c:v>13.737245748581948</c:v>
                </c:pt>
                <c:pt idx="1869">
                  <c:v>13.739246415470911</c:v>
                </c:pt>
                <c:pt idx="1870">
                  <c:v>13.741247082359873</c:v>
                </c:pt>
                <c:pt idx="1871">
                  <c:v>13.743247749248836</c:v>
                </c:pt>
                <c:pt idx="1872">
                  <c:v>13.745248416137798</c:v>
                </c:pt>
                <c:pt idx="1873">
                  <c:v>13.747249083026761</c:v>
                </c:pt>
                <c:pt idx="1874">
                  <c:v>13.749249749915723</c:v>
                </c:pt>
                <c:pt idx="1875">
                  <c:v>13.751250416804686</c:v>
                </c:pt>
                <c:pt idx="1876">
                  <c:v>13.753251083693648</c:v>
                </c:pt>
                <c:pt idx="1877">
                  <c:v>13.755251750582611</c:v>
                </c:pt>
                <c:pt idx="1878">
                  <c:v>13.757252417471573</c:v>
                </c:pt>
                <c:pt idx="1879">
                  <c:v>13.759253084360536</c:v>
                </c:pt>
                <c:pt idx="1880">
                  <c:v>13.761253751249498</c:v>
                </c:pt>
                <c:pt idx="1881">
                  <c:v>13.763254418138461</c:v>
                </c:pt>
                <c:pt idx="1882">
                  <c:v>13.765255085027423</c:v>
                </c:pt>
                <c:pt idx="1883">
                  <c:v>13.767255751916386</c:v>
                </c:pt>
                <c:pt idx="1884">
                  <c:v>13.769256418805348</c:v>
                </c:pt>
                <c:pt idx="1885">
                  <c:v>13.771257085694311</c:v>
                </c:pt>
                <c:pt idx="1886">
                  <c:v>13.773257752583273</c:v>
                </c:pt>
                <c:pt idx="1887">
                  <c:v>13.775258419472236</c:v>
                </c:pt>
                <c:pt idx="1888">
                  <c:v>13.777259086361198</c:v>
                </c:pt>
                <c:pt idx="1889">
                  <c:v>13.779259753250161</c:v>
                </c:pt>
                <c:pt idx="1890">
                  <c:v>13.781260420139123</c:v>
                </c:pt>
                <c:pt idx="1891">
                  <c:v>13.783261087028086</c:v>
                </c:pt>
                <c:pt idx="1892">
                  <c:v>13.785261753917048</c:v>
                </c:pt>
                <c:pt idx="1893">
                  <c:v>13.787262420806011</c:v>
                </c:pt>
                <c:pt idx="1894">
                  <c:v>13.789263087694973</c:v>
                </c:pt>
                <c:pt idx="1895">
                  <c:v>13.791263754583936</c:v>
                </c:pt>
                <c:pt idx="1896">
                  <c:v>13.793264421472898</c:v>
                </c:pt>
                <c:pt idx="1897">
                  <c:v>13.795265088361861</c:v>
                </c:pt>
                <c:pt idx="1898">
                  <c:v>13.797265755250823</c:v>
                </c:pt>
                <c:pt idx="1899">
                  <c:v>13.799266422139786</c:v>
                </c:pt>
                <c:pt idx="1900">
                  <c:v>13.801267089028748</c:v>
                </c:pt>
                <c:pt idx="1901">
                  <c:v>13.803267755917711</c:v>
                </c:pt>
                <c:pt idx="1902">
                  <c:v>13.805268422806673</c:v>
                </c:pt>
                <c:pt idx="1903">
                  <c:v>13.807269089695636</c:v>
                </c:pt>
                <c:pt idx="1904">
                  <c:v>13.809269756584598</c:v>
                </c:pt>
                <c:pt idx="1905">
                  <c:v>13.811270423473561</c:v>
                </c:pt>
                <c:pt idx="1906">
                  <c:v>13.813271090362523</c:v>
                </c:pt>
                <c:pt idx="1907">
                  <c:v>13.815271757251486</c:v>
                </c:pt>
                <c:pt idx="1908">
                  <c:v>13.817272424140448</c:v>
                </c:pt>
                <c:pt idx="1909">
                  <c:v>13.819273091029411</c:v>
                </c:pt>
                <c:pt idx="1910">
                  <c:v>13.821273757918373</c:v>
                </c:pt>
                <c:pt idx="1911">
                  <c:v>13.823274424807336</c:v>
                </c:pt>
                <c:pt idx="1912">
                  <c:v>13.825275091696298</c:v>
                </c:pt>
                <c:pt idx="1913">
                  <c:v>13.827275758585261</c:v>
                </c:pt>
                <c:pt idx="1914">
                  <c:v>13.829276425474223</c:v>
                </c:pt>
                <c:pt idx="1915">
                  <c:v>13.831277092363186</c:v>
                </c:pt>
                <c:pt idx="1916">
                  <c:v>13.833277759252148</c:v>
                </c:pt>
                <c:pt idx="1917">
                  <c:v>13.835278426141111</c:v>
                </c:pt>
                <c:pt idx="1918">
                  <c:v>13.837279093030073</c:v>
                </c:pt>
                <c:pt idx="1919">
                  <c:v>13.839279759919036</c:v>
                </c:pt>
                <c:pt idx="1920">
                  <c:v>13.841280426807998</c:v>
                </c:pt>
                <c:pt idx="1921">
                  <c:v>13.843281093696961</c:v>
                </c:pt>
                <c:pt idx="1922">
                  <c:v>13.845281760585923</c:v>
                </c:pt>
                <c:pt idx="1923">
                  <c:v>13.847282427474886</c:v>
                </c:pt>
                <c:pt idx="1924">
                  <c:v>13.849283094363848</c:v>
                </c:pt>
                <c:pt idx="1925">
                  <c:v>13.851283761252811</c:v>
                </c:pt>
                <c:pt idx="1926">
                  <c:v>13.853284428141773</c:v>
                </c:pt>
                <c:pt idx="1927">
                  <c:v>13.855285095030736</c:v>
                </c:pt>
                <c:pt idx="1928">
                  <c:v>13.857285761919698</c:v>
                </c:pt>
                <c:pt idx="1929">
                  <c:v>13.859286428808661</c:v>
                </c:pt>
                <c:pt idx="1930">
                  <c:v>13.861287095697623</c:v>
                </c:pt>
                <c:pt idx="1931">
                  <c:v>13.863287762586586</c:v>
                </c:pt>
                <c:pt idx="1932">
                  <c:v>13.865288429475548</c:v>
                </c:pt>
                <c:pt idx="1933">
                  <c:v>13.867289096364511</c:v>
                </c:pt>
                <c:pt idx="1934">
                  <c:v>13.869289763253473</c:v>
                </c:pt>
                <c:pt idx="1935">
                  <c:v>13.871290430142436</c:v>
                </c:pt>
                <c:pt idx="1936">
                  <c:v>13.873291097031398</c:v>
                </c:pt>
                <c:pt idx="1937">
                  <c:v>13.875291763920361</c:v>
                </c:pt>
                <c:pt idx="1938">
                  <c:v>13.877292430809323</c:v>
                </c:pt>
                <c:pt idx="1939">
                  <c:v>13.879293097698286</c:v>
                </c:pt>
                <c:pt idx="1940">
                  <c:v>13.881293764587248</c:v>
                </c:pt>
                <c:pt idx="1941">
                  <c:v>13.883294431476211</c:v>
                </c:pt>
                <c:pt idx="1942">
                  <c:v>13.885295098365173</c:v>
                </c:pt>
                <c:pt idx="1943">
                  <c:v>13.887295765254136</c:v>
                </c:pt>
                <c:pt idx="1944">
                  <c:v>13.889296432143098</c:v>
                </c:pt>
                <c:pt idx="1945">
                  <c:v>13.891297099032061</c:v>
                </c:pt>
                <c:pt idx="1946">
                  <c:v>13.893297765921023</c:v>
                </c:pt>
                <c:pt idx="1947">
                  <c:v>13.895298432809986</c:v>
                </c:pt>
                <c:pt idx="1948">
                  <c:v>13.897299099698948</c:v>
                </c:pt>
                <c:pt idx="1949">
                  <c:v>13.899299766587911</c:v>
                </c:pt>
                <c:pt idx="1950">
                  <c:v>13.901300433476873</c:v>
                </c:pt>
                <c:pt idx="1951">
                  <c:v>13.903301100365836</c:v>
                </c:pt>
                <c:pt idx="1952">
                  <c:v>13.905301767254798</c:v>
                </c:pt>
                <c:pt idx="1953">
                  <c:v>13.907302434143761</c:v>
                </c:pt>
                <c:pt idx="1954">
                  <c:v>13.909303101032723</c:v>
                </c:pt>
                <c:pt idx="1955">
                  <c:v>13.911303767921686</c:v>
                </c:pt>
                <c:pt idx="1956">
                  <c:v>13.913304434810648</c:v>
                </c:pt>
                <c:pt idx="1957">
                  <c:v>13.915305101699611</c:v>
                </c:pt>
                <c:pt idx="1958">
                  <c:v>13.917305768588573</c:v>
                </c:pt>
                <c:pt idx="1959">
                  <c:v>13.919306435477536</c:v>
                </c:pt>
                <c:pt idx="1960">
                  <c:v>13.921307102366498</c:v>
                </c:pt>
                <c:pt idx="1961">
                  <c:v>13.923307769255461</c:v>
                </c:pt>
                <c:pt idx="1962">
                  <c:v>13.925308436144423</c:v>
                </c:pt>
                <c:pt idx="1963">
                  <c:v>13.927309103033386</c:v>
                </c:pt>
                <c:pt idx="1964">
                  <c:v>13.929309769922348</c:v>
                </c:pt>
                <c:pt idx="1965">
                  <c:v>13.931310436811311</c:v>
                </c:pt>
                <c:pt idx="1966">
                  <c:v>13.933311103700273</c:v>
                </c:pt>
                <c:pt idx="1967">
                  <c:v>13.935311770589236</c:v>
                </c:pt>
                <c:pt idx="1968">
                  <c:v>13.937312437478198</c:v>
                </c:pt>
                <c:pt idx="1969">
                  <c:v>13.939313104367161</c:v>
                </c:pt>
                <c:pt idx="1970">
                  <c:v>13.941313771256123</c:v>
                </c:pt>
                <c:pt idx="1971">
                  <c:v>13.943314438145086</c:v>
                </c:pt>
                <c:pt idx="1972">
                  <c:v>13.945315105034048</c:v>
                </c:pt>
                <c:pt idx="1973">
                  <c:v>13.947315771923011</c:v>
                </c:pt>
                <c:pt idx="1974">
                  <c:v>13.949316438811973</c:v>
                </c:pt>
                <c:pt idx="1975">
                  <c:v>13.951317105700936</c:v>
                </c:pt>
                <c:pt idx="1976">
                  <c:v>13.953317772589898</c:v>
                </c:pt>
                <c:pt idx="1977">
                  <c:v>13.955318439478861</c:v>
                </c:pt>
                <c:pt idx="1978">
                  <c:v>13.957319106367823</c:v>
                </c:pt>
                <c:pt idx="1979">
                  <c:v>13.959319773256786</c:v>
                </c:pt>
                <c:pt idx="1980">
                  <c:v>13.961320440145748</c:v>
                </c:pt>
                <c:pt idx="1981">
                  <c:v>13.963321107034711</c:v>
                </c:pt>
                <c:pt idx="1982">
                  <c:v>13.965321773923673</c:v>
                </c:pt>
                <c:pt idx="1983">
                  <c:v>13.967322440812636</c:v>
                </c:pt>
                <c:pt idx="1984">
                  <c:v>13.969323107701598</c:v>
                </c:pt>
                <c:pt idx="1985">
                  <c:v>13.971323774590561</c:v>
                </c:pt>
                <c:pt idx="1986">
                  <c:v>13.973324441479523</c:v>
                </c:pt>
                <c:pt idx="1987">
                  <c:v>13.975325108368486</c:v>
                </c:pt>
                <c:pt idx="1988">
                  <c:v>13.977325775257448</c:v>
                </c:pt>
                <c:pt idx="1989">
                  <c:v>13.979326442146411</c:v>
                </c:pt>
                <c:pt idx="1990">
                  <c:v>13.981327109035373</c:v>
                </c:pt>
                <c:pt idx="1991">
                  <c:v>13.983327775924336</c:v>
                </c:pt>
                <c:pt idx="1992">
                  <c:v>13.985328442813298</c:v>
                </c:pt>
                <c:pt idx="1993">
                  <c:v>13.987329109702261</c:v>
                </c:pt>
                <c:pt idx="1994">
                  <c:v>13.989329776591223</c:v>
                </c:pt>
                <c:pt idx="1995">
                  <c:v>13.991330443480186</c:v>
                </c:pt>
                <c:pt idx="1996">
                  <c:v>13.993331110369148</c:v>
                </c:pt>
                <c:pt idx="1997">
                  <c:v>13.995331777258111</c:v>
                </c:pt>
                <c:pt idx="1998">
                  <c:v>13.997332444147073</c:v>
                </c:pt>
                <c:pt idx="1999">
                  <c:v>13.999333111036036</c:v>
                </c:pt>
                <c:pt idx="2000">
                  <c:v>14.001333777924998</c:v>
                </c:pt>
                <c:pt idx="2001">
                  <c:v>14.003334444813961</c:v>
                </c:pt>
                <c:pt idx="2002">
                  <c:v>14.005335111702923</c:v>
                </c:pt>
                <c:pt idx="2003">
                  <c:v>14.007335778591886</c:v>
                </c:pt>
                <c:pt idx="2004">
                  <c:v>14.009336445480848</c:v>
                </c:pt>
                <c:pt idx="2005">
                  <c:v>14.01133711236981</c:v>
                </c:pt>
                <c:pt idx="2006">
                  <c:v>14.013337779258773</c:v>
                </c:pt>
                <c:pt idx="2007">
                  <c:v>14.015338446147735</c:v>
                </c:pt>
                <c:pt idx="2008">
                  <c:v>14.017339113036698</c:v>
                </c:pt>
                <c:pt idx="2009">
                  <c:v>14.01933977992566</c:v>
                </c:pt>
                <c:pt idx="2010">
                  <c:v>14.021340446814623</c:v>
                </c:pt>
                <c:pt idx="2011">
                  <c:v>14.023341113703585</c:v>
                </c:pt>
                <c:pt idx="2012">
                  <c:v>14.025341780592548</c:v>
                </c:pt>
                <c:pt idx="2013">
                  <c:v>14.02734244748151</c:v>
                </c:pt>
                <c:pt idx="2014">
                  <c:v>14.029343114370473</c:v>
                </c:pt>
                <c:pt idx="2015">
                  <c:v>14.031343781259435</c:v>
                </c:pt>
                <c:pt idx="2016">
                  <c:v>14.033344448148398</c:v>
                </c:pt>
                <c:pt idx="2017">
                  <c:v>14.03534511503736</c:v>
                </c:pt>
                <c:pt idx="2018">
                  <c:v>14.037345781926323</c:v>
                </c:pt>
                <c:pt idx="2019">
                  <c:v>14.039346448815285</c:v>
                </c:pt>
                <c:pt idx="2020">
                  <c:v>14.041347115704248</c:v>
                </c:pt>
                <c:pt idx="2021">
                  <c:v>14.04334778259321</c:v>
                </c:pt>
                <c:pt idx="2022">
                  <c:v>14.045348449482173</c:v>
                </c:pt>
                <c:pt idx="2023">
                  <c:v>14.047349116371135</c:v>
                </c:pt>
                <c:pt idx="2024">
                  <c:v>14.049349783260098</c:v>
                </c:pt>
                <c:pt idx="2025">
                  <c:v>14.05135045014906</c:v>
                </c:pt>
                <c:pt idx="2026">
                  <c:v>14.053351117038023</c:v>
                </c:pt>
                <c:pt idx="2027">
                  <c:v>14.055351783926985</c:v>
                </c:pt>
                <c:pt idx="2028">
                  <c:v>14.057352450815948</c:v>
                </c:pt>
                <c:pt idx="2029">
                  <c:v>14.05935311770491</c:v>
                </c:pt>
                <c:pt idx="2030">
                  <c:v>14.061353784593873</c:v>
                </c:pt>
                <c:pt idx="2031">
                  <c:v>14.063354451482835</c:v>
                </c:pt>
                <c:pt idx="2032">
                  <c:v>14.065355118371798</c:v>
                </c:pt>
                <c:pt idx="2033">
                  <c:v>14.06735578526076</c:v>
                </c:pt>
                <c:pt idx="2034">
                  <c:v>14.069356452149723</c:v>
                </c:pt>
                <c:pt idx="2035">
                  <c:v>14.071357119038685</c:v>
                </c:pt>
                <c:pt idx="2036">
                  <c:v>14.073357785927648</c:v>
                </c:pt>
                <c:pt idx="2037">
                  <c:v>14.07535845281661</c:v>
                </c:pt>
                <c:pt idx="2038">
                  <c:v>14.077359119705573</c:v>
                </c:pt>
                <c:pt idx="2039">
                  <c:v>14.079359786594535</c:v>
                </c:pt>
                <c:pt idx="2040">
                  <c:v>14.081360453483498</c:v>
                </c:pt>
                <c:pt idx="2041">
                  <c:v>14.08336112037246</c:v>
                </c:pt>
                <c:pt idx="2042">
                  <c:v>14.085361787261423</c:v>
                </c:pt>
                <c:pt idx="2043">
                  <c:v>14.087362454150385</c:v>
                </c:pt>
                <c:pt idx="2044">
                  <c:v>14.089363121039348</c:v>
                </c:pt>
                <c:pt idx="2045">
                  <c:v>14.09136378792831</c:v>
                </c:pt>
                <c:pt idx="2046">
                  <c:v>14.093364454817273</c:v>
                </c:pt>
                <c:pt idx="2047">
                  <c:v>14.095365121706235</c:v>
                </c:pt>
                <c:pt idx="2048">
                  <c:v>14.097365788595198</c:v>
                </c:pt>
                <c:pt idx="2049">
                  <c:v>14.09936645548416</c:v>
                </c:pt>
                <c:pt idx="2050">
                  <c:v>14.101367122373123</c:v>
                </c:pt>
                <c:pt idx="2051">
                  <c:v>14.103367789262085</c:v>
                </c:pt>
                <c:pt idx="2052">
                  <c:v>14.105368456151048</c:v>
                </c:pt>
                <c:pt idx="2053">
                  <c:v>14.10736912304001</c:v>
                </c:pt>
                <c:pt idx="2054">
                  <c:v>14.109369789928973</c:v>
                </c:pt>
                <c:pt idx="2055">
                  <c:v>14.111370456817935</c:v>
                </c:pt>
                <c:pt idx="2056">
                  <c:v>14.113371123706898</c:v>
                </c:pt>
                <c:pt idx="2057">
                  <c:v>14.11537179059586</c:v>
                </c:pt>
                <c:pt idx="2058">
                  <c:v>14.117372457484823</c:v>
                </c:pt>
                <c:pt idx="2059">
                  <c:v>14.119373124373785</c:v>
                </c:pt>
                <c:pt idx="2060">
                  <c:v>14.121373791262748</c:v>
                </c:pt>
                <c:pt idx="2061">
                  <c:v>14.12337445815171</c:v>
                </c:pt>
                <c:pt idx="2062">
                  <c:v>14.125375125040673</c:v>
                </c:pt>
                <c:pt idx="2063">
                  <c:v>14.127375791929635</c:v>
                </c:pt>
                <c:pt idx="2064">
                  <c:v>14.129376458818598</c:v>
                </c:pt>
                <c:pt idx="2065">
                  <c:v>14.13137712570756</c:v>
                </c:pt>
                <c:pt idx="2066">
                  <c:v>14.133377792596523</c:v>
                </c:pt>
                <c:pt idx="2067">
                  <c:v>14.135378459485485</c:v>
                </c:pt>
                <c:pt idx="2068">
                  <c:v>14.137379126374448</c:v>
                </c:pt>
                <c:pt idx="2069">
                  <c:v>14.13937979326341</c:v>
                </c:pt>
                <c:pt idx="2070">
                  <c:v>14.141380460152373</c:v>
                </c:pt>
                <c:pt idx="2071">
                  <c:v>14.143381127041335</c:v>
                </c:pt>
                <c:pt idx="2072">
                  <c:v>14.145381793930298</c:v>
                </c:pt>
                <c:pt idx="2073">
                  <c:v>14.14738246081926</c:v>
                </c:pt>
                <c:pt idx="2074">
                  <c:v>14.149383127708223</c:v>
                </c:pt>
                <c:pt idx="2075">
                  <c:v>14.151383794597185</c:v>
                </c:pt>
                <c:pt idx="2076">
                  <c:v>14.153384461486148</c:v>
                </c:pt>
                <c:pt idx="2077">
                  <c:v>14.15538512837511</c:v>
                </c:pt>
                <c:pt idx="2078">
                  <c:v>14.157385795264073</c:v>
                </c:pt>
                <c:pt idx="2079">
                  <c:v>14.159386462153035</c:v>
                </c:pt>
                <c:pt idx="2080">
                  <c:v>14.161387129041998</c:v>
                </c:pt>
                <c:pt idx="2081">
                  <c:v>14.16338779593096</c:v>
                </c:pt>
                <c:pt idx="2082">
                  <c:v>14.165388462819923</c:v>
                </c:pt>
                <c:pt idx="2083">
                  <c:v>14.167389129708885</c:v>
                </c:pt>
                <c:pt idx="2084">
                  <c:v>14.169389796597848</c:v>
                </c:pt>
                <c:pt idx="2085">
                  <c:v>14.17139046348681</c:v>
                </c:pt>
                <c:pt idx="2086">
                  <c:v>14.173391130375773</c:v>
                </c:pt>
                <c:pt idx="2087">
                  <c:v>14.175391797264735</c:v>
                </c:pt>
                <c:pt idx="2088">
                  <c:v>14.177392464153698</c:v>
                </c:pt>
                <c:pt idx="2089">
                  <c:v>14.17939313104266</c:v>
                </c:pt>
                <c:pt idx="2090">
                  <c:v>14.181393797931623</c:v>
                </c:pt>
                <c:pt idx="2091">
                  <c:v>14.183394464820585</c:v>
                </c:pt>
                <c:pt idx="2092">
                  <c:v>14.185395131709548</c:v>
                </c:pt>
                <c:pt idx="2093">
                  <c:v>14.18739579859851</c:v>
                </c:pt>
                <c:pt idx="2094">
                  <c:v>14.189396465487473</c:v>
                </c:pt>
                <c:pt idx="2095">
                  <c:v>14.191397132376435</c:v>
                </c:pt>
                <c:pt idx="2096">
                  <c:v>14.193397799265398</c:v>
                </c:pt>
                <c:pt idx="2097">
                  <c:v>14.19539846615436</c:v>
                </c:pt>
                <c:pt idx="2098">
                  <c:v>14.197399133043323</c:v>
                </c:pt>
                <c:pt idx="2099">
                  <c:v>14.199399799932285</c:v>
                </c:pt>
                <c:pt idx="2100">
                  <c:v>14.201400466821248</c:v>
                </c:pt>
                <c:pt idx="2101">
                  <c:v>14.20340113371021</c:v>
                </c:pt>
                <c:pt idx="2102">
                  <c:v>14.205401800599173</c:v>
                </c:pt>
                <c:pt idx="2103">
                  <c:v>14.207402467488135</c:v>
                </c:pt>
                <c:pt idx="2104">
                  <c:v>14.209403134377098</c:v>
                </c:pt>
                <c:pt idx="2105">
                  <c:v>14.21140380126606</c:v>
                </c:pt>
                <c:pt idx="2106">
                  <c:v>14.213404468155023</c:v>
                </c:pt>
                <c:pt idx="2107">
                  <c:v>14.215405135043985</c:v>
                </c:pt>
                <c:pt idx="2108">
                  <c:v>14.217405801932948</c:v>
                </c:pt>
                <c:pt idx="2109">
                  <c:v>14.21940646882191</c:v>
                </c:pt>
                <c:pt idx="2110">
                  <c:v>14.221407135710873</c:v>
                </c:pt>
                <c:pt idx="2111">
                  <c:v>14.223407802599835</c:v>
                </c:pt>
                <c:pt idx="2112">
                  <c:v>14.225408469488798</c:v>
                </c:pt>
                <c:pt idx="2113">
                  <c:v>14.22740913637776</c:v>
                </c:pt>
                <c:pt idx="2114">
                  <c:v>14.229409803266723</c:v>
                </c:pt>
                <c:pt idx="2115">
                  <c:v>14.231410470155685</c:v>
                </c:pt>
                <c:pt idx="2116">
                  <c:v>14.233411137044648</c:v>
                </c:pt>
                <c:pt idx="2117">
                  <c:v>14.23541180393361</c:v>
                </c:pt>
                <c:pt idx="2118">
                  <c:v>14.237412470822573</c:v>
                </c:pt>
                <c:pt idx="2119">
                  <c:v>14.239413137711535</c:v>
                </c:pt>
                <c:pt idx="2120">
                  <c:v>14.241413804600498</c:v>
                </c:pt>
                <c:pt idx="2121">
                  <c:v>14.24341447148946</c:v>
                </c:pt>
                <c:pt idx="2122">
                  <c:v>14.245415138378423</c:v>
                </c:pt>
                <c:pt idx="2123">
                  <c:v>14.247415805267385</c:v>
                </c:pt>
                <c:pt idx="2124">
                  <c:v>14.249416472156348</c:v>
                </c:pt>
                <c:pt idx="2125">
                  <c:v>14.25141713904531</c:v>
                </c:pt>
                <c:pt idx="2126">
                  <c:v>14.253417805934273</c:v>
                </c:pt>
                <c:pt idx="2127">
                  <c:v>14.255418472823235</c:v>
                </c:pt>
                <c:pt idx="2128">
                  <c:v>14.257419139712198</c:v>
                </c:pt>
                <c:pt idx="2129">
                  <c:v>14.25941980660116</c:v>
                </c:pt>
                <c:pt idx="2130">
                  <c:v>14.261420473490123</c:v>
                </c:pt>
                <c:pt idx="2131">
                  <c:v>14.263421140379085</c:v>
                </c:pt>
                <c:pt idx="2132">
                  <c:v>14.265421807268048</c:v>
                </c:pt>
                <c:pt idx="2133">
                  <c:v>14.26742247415701</c:v>
                </c:pt>
                <c:pt idx="2134">
                  <c:v>14.269423141045973</c:v>
                </c:pt>
                <c:pt idx="2135">
                  <c:v>14.271423807934935</c:v>
                </c:pt>
                <c:pt idx="2136">
                  <c:v>14.273424474823898</c:v>
                </c:pt>
                <c:pt idx="2137">
                  <c:v>14.27542514171286</c:v>
                </c:pt>
                <c:pt idx="2138">
                  <c:v>14.277425808601823</c:v>
                </c:pt>
                <c:pt idx="2139">
                  <c:v>14.279426475490785</c:v>
                </c:pt>
                <c:pt idx="2140">
                  <c:v>14.281427142379748</c:v>
                </c:pt>
                <c:pt idx="2141">
                  <c:v>14.28342780926871</c:v>
                </c:pt>
                <c:pt idx="2142">
                  <c:v>14.285428476157673</c:v>
                </c:pt>
                <c:pt idx="2143">
                  <c:v>14.287429143046635</c:v>
                </c:pt>
                <c:pt idx="2144">
                  <c:v>14.289429809935598</c:v>
                </c:pt>
                <c:pt idx="2145">
                  <c:v>14.29143047682456</c:v>
                </c:pt>
                <c:pt idx="2146">
                  <c:v>14.293431143713523</c:v>
                </c:pt>
                <c:pt idx="2147">
                  <c:v>14.295431810602485</c:v>
                </c:pt>
                <c:pt idx="2148">
                  <c:v>14.297432477491448</c:v>
                </c:pt>
                <c:pt idx="2149">
                  <c:v>14.29943314438041</c:v>
                </c:pt>
                <c:pt idx="2150">
                  <c:v>14.301433811269373</c:v>
                </c:pt>
                <c:pt idx="2151">
                  <c:v>14.303434478158335</c:v>
                </c:pt>
                <c:pt idx="2152">
                  <c:v>14.305435145047298</c:v>
                </c:pt>
                <c:pt idx="2153">
                  <c:v>14.30743581193626</c:v>
                </c:pt>
                <c:pt idx="2154">
                  <c:v>14.309436478825223</c:v>
                </c:pt>
                <c:pt idx="2155">
                  <c:v>14.311437145714185</c:v>
                </c:pt>
                <c:pt idx="2156">
                  <c:v>14.313437812603148</c:v>
                </c:pt>
                <c:pt idx="2157">
                  <c:v>14.31543847949211</c:v>
                </c:pt>
                <c:pt idx="2158">
                  <c:v>14.317439146381073</c:v>
                </c:pt>
                <c:pt idx="2159">
                  <c:v>14.319439813270035</c:v>
                </c:pt>
                <c:pt idx="2160">
                  <c:v>14.321440480158998</c:v>
                </c:pt>
                <c:pt idx="2161">
                  <c:v>14.32344114704796</c:v>
                </c:pt>
                <c:pt idx="2162">
                  <c:v>14.325441813936923</c:v>
                </c:pt>
                <c:pt idx="2163">
                  <c:v>14.327442480825885</c:v>
                </c:pt>
                <c:pt idx="2164">
                  <c:v>14.329443147714848</c:v>
                </c:pt>
                <c:pt idx="2165">
                  <c:v>14.33144381460381</c:v>
                </c:pt>
                <c:pt idx="2166">
                  <c:v>14.333444481492773</c:v>
                </c:pt>
                <c:pt idx="2167">
                  <c:v>14.335445148381735</c:v>
                </c:pt>
                <c:pt idx="2168">
                  <c:v>14.337445815270698</c:v>
                </c:pt>
                <c:pt idx="2169">
                  <c:v>14.33944648215966</c:v>
                </c:pt>
                <c:pt idx="2170">
                  <c:v>14.341447149048623</c:v>
                </c:pt>
                <c:pt idx="2171">
                  <c:v>14.343447815937585</c:v>
                </c:pt>
                <c:pt idx="2172">
                  <c:v>14.345448482826548</c:v>
                </c:pt>
                <c:pt idx="2173">
                  <c:v>14.34744914971551</c:v>
                </c:pt>
                <c:pt idx="2174">
                  <c:v>14.349449816604473</c:v>
                </c:pt>
                <c:pt idx="2175">
                  <c:v>14.351450483493435</c:v>
                </c:pt>
                <c:pt idx="2176">
                  <c:v>14.353451150382398</c:v>
                </c:pt>
                <c:pt idx="2177">
                  <c:v>14.35545181727136</c:v>
                </c:pt>
                <c:pt idx="2178">
                  <c:v>14.357452484160323</c:v>
                </c:pt>
                <c:pt idx="2179">
                  <c:v>14.359453151049285</c:v>
                </c:pt>
                <c:pt idx="2180">
                  <c:v>14.361453817938248</c:v>
                </c:pt>
                <c:pt idx="2181">
                  <c:v>14.36345448482721</c:v>
                </c:pt>
                <c:pt idx="2182">
                  <c:v>14.365455151716173</c:v>
                </c:pt>
                <c:pt idx="2183">
                  <c:v>14.367455818605135</c:v>
                </c:pt>
                <c:pt idx="2184">
                  <c:v>14.369456485494098</c:v>
                </c:pt>
                <c:pt idx="2185">
                  <c:v>14.37145715238306</c:v>
                </c:pt>
                <c:pt idx="2186">
                  <c:v>14.373457819272023</c:v>
                </c:pt>
                <c:pt idx="2187">
                  <c:v>14.375458486160985</c:v>
                </c:pt>
                <c:pt idx="2188">
                  <c:v>14.377459153049948</c:v>
                </c:pt>
                <c:pt idx="2189">
                  <c:v>14.37945981993891</c:v>
                </c:pt>
                <c:pt idx="2190">
                  <c:v>14.381460486827873</c:v>
                </c:pt>
                <c:pt idx="2191">
                  <c:v>14.383461153716835</c:v>
                </c:pt>
                <c:pt idx="2192">
                  <c:v>14.385461820605798</c:v>
                </c:pt>
                <c:pt idx="2193">
                  <c:v>14.38746248749476</c:v>
                </c:pt>
                <c:pt idx="2194">
                  <c:v>14.389463154383723</c:v>
                </c:pt>
                <c:pt idx="2195">
                  <c:v>14.391463821272685</c:v>
                </c:pt>
                <c:pt idx="2196">
                  <c:v>14.393464488161648</c:v>
                </c:pt>
                <c:pt idx="2197">
                  <c:v>14.39546515505061</c:v>
                </c:pt>
                <c:pt idx="2198">
                  <c:v>14.397465821939573</c:v>
                </c:pt>
                <c:pt idx="2199">
                  <c:v>14.399466488828535</c:v>
                </c:pt>
                <c:pt idx="2200">
                  <c:v>14.401467155717498</c:v>
                </c:pt>
                <c:pt idx="2201">
                  <c:v>14.40346782260646</c:v>
                </c:pt>
                <c:pt idx="2202">
                  <c:v>14.405468489495423</c:v>
                </c:pt>
                <c:pt idx="2203">
                  <c:v>14.407469156384385</c:v>
                </c:pt>
                <c:pt idx="2204">
                  <c:v>14.409469823273348</c:v>
                </c:pt>
                <c:pt idx="2205">
                  <c:v>14.41147049016231</c:v>
                </c:pt>
                <c:pt idx="2206">
                  <c:v>14.413471157051273</c:v>
                </c:pt>
                <c:pt idx="2207">
                  <c:v>14.415471823940235</c:v>
                </c:pt>
                <c:pt idx="2208">
                  <c:v>14.417472490829198</c:v>
                </c:pt>
                <c:pt idx="2209">
                  <c:v>14.41947315771816</c:v>
                </c:pt>
                <c:pt idx="2210">
                  <c:v>14.421473824607123</c:v>
                </c:pt>
                <c:pt idx="2211">
                  <c:v>14.423474491496085</c:v>
                </c:pt>
                <c:pt idx="2212">
                  <c:v>14.425475158385048</c:v>
                </c:pt>
                <c:pt idx="2213">
                  <c:v>14.42747582527401</c:v>
                </c:pt>
                <c:pt idx="2214">
                  <c:v>14.429476492162973</c:v>
                </c:pt>
                <c:pt idx="2215">
                  <c:v>14.431477159051935</c:v>
                </c:pt>
                <c:pt idx="2216">
                  <c:v>14.433477825940898</c:v>
                </c:pt>
                <c:pt idx="2217">
                  <c:v>14.43547849282986</c:v>
                </c:pt>
                <c:pt idx="2218">
                  <c:v>14.437479159718823</c:v>
                </c:pt>
                <c:pt idx="2219">
                  <c:v>14.439479826607785</c:v>
                </c:pt>
                <c:pt idx="2220">
                  <c:v>14.441480493496748</c:v>
                </c:pt>
                <c:pt idx="2221">
                  <c:v>14.44348116038571</c:v>
                </c:pt>
                <c:pt idx="2222">
                  <c:v>14.445481827274673</c:v>
                </c:pt>
                <c:pt idx="2223">
                  <c:v>14.447482494163635</c:v>
                </c:pt>
                <c:pt idx="2224">
                  <c:v>14.449483161052598</c:v>
                </c:pt>
                <c:pt idx="2225">
                  <c:v>14.45148382794156</c:v>
                </c:pt>
                <c:pt idx="2226">
                  <c:v>14.453484494830523</c:v>
                </c:pt>
                <c:pt idx="2227">
                  <c:v>14.455485161719485</c:v>
                </c:pt>
                <c:pt idx="2228">
                  <c:v>14.457485828608448</c:v>
                </c:pt>
                <c:pt idx="2229">
                  <c:v>14.45948649549741</c:v>
                </c:pt>
                <c:pt idx="2230">
                  <c:v>14.461487162386373</c:v>
                </c:pt>
                <c:pt idx="2231">
                  <c:v>14.463487829275335</c:v>
                </c:pt>
                <c:pt idx="2232">
                  <c:v>14.465488496164298</c:v>
                </c:pt>
                <c:pt idx="2233">
                  <c:v>14.46748916305326</c:v>
                </c:pt>
                <c:pt idx="2234">
                  <c:v>14.469489829942223</c:v>
                </c:pt>
                <c:pt idx="2235">
                  <c:v>14.471490496831185</c:v>
                </c:pt>
                <c:pt idx="2236">
                  <c:v>14.473491163720148</c:v>
                </c:pt>
                <c:pt idx="2237">
                  <c:v>14.47549183060911</c:v>
                </c:pt>
                <c:pt idx="2238">
                  <c:v>14.477492497498073</c:v>
                </c:pt>
                <c:pt idx="2239">
                  <c:v>14.479493164387035</c:v>
                </c:pt>
                <c:pt idx="2240">
                  <c:v>14.481493831275998</c:v>
                </c:pt>
                <c:pt idx="2241">
                  <c:v>14.48349449816496</c:v>
                </c:pt>
                <c:pt idx="2242">
                  <c:v>14.485495165053923</c:v>
                </c:pt>
                <c:pt idx="2243">
                  <c:v>14.487495831942885</c:v>
                </c:pt>
                <c:pt idx="2244">
                  <c:v>14.489496498831848</c:v>
                </c:pt>
                <c:pt idx="2245">
                  <c:v>14.49149716572081</c:v>
                </c:pt>
                <c:pt idx="2246">
                  <c:v>14.493497832609773</c:v>
                </c:pt>
                <c:pt idx="2247">
                  <c:v>14.495498499498735</c:v>
                </c:pt>
                <c:pt idx="2248">
                  <c:v>14.497499166387698</c:v>
                </c:pt>
                <c:pt idx="2249">
                  <c:v>14.49949983327666</c:v>
                </c:pt>
                <c:pt idx="2250">
                  <c:v>14.501500500165623</c:v>
                </c:pt>
                <c:pt idx="2251">
                  <c:v>14.503501167054585</c:v>
                </c:pt>
                <c:pt idx="2252">
                  <c:v>14.505501833943548</c:v>
                </c:pt>
                <c:pt idx="2253">
                  <c:v>14.50750250083251</c:v>
                </c:pt>
                <c:pt idx="2254">
                  <c:v>14.509503167721473</c:v>
                </c:pt>
                <c:pt idx="2255">
                  <c:v>14.511503834610435</c:v>
                </c:pt>
                <c:pt idx="2256">
                  <c:v>14.513504501499398</c:v>
                </c:pt>
                <c:pt idx="2257">
                  <c:v>14.51550516838836</c:v>
                </c:pt>
                <c:pt idx="2258">
                  <c:v>14.517505835277323</c:v>
                </c:pt>
                <c:pt idx="2259">
                  <c:v>14.519506502166285</c:v>
                </c:pt>
                <c:pt idx="2260">
                  <c:v>14.521507169055248</c:v>
                </c:pt>
                <c:pt idx="2261">
                  <c:v>14.52350783594421</c:v>
                </c:pt>
                <c:pt idx="2262">
                  <c:v>14.525508502833173</c:v>
                </c:pt>
                <c:pt idx="2263">
                  <c:v>14.527509169722135</c:v>
                </c:pt>
                <c:pt idx="2264">
                  <c:v>14.529509836611098</c:v>
                </c:pt>
                <c:pt idx="2265">
                  <c:v>14.53151050350006</c:v>
                </c:pt>
                <c:pt idx="2266">
                  <c:v>14.533511170389023</c:v>
                </c:pt>
                <c:pt idx="2267">
                  <c:v>14.535511837277985</c:v>
                </c:pt>
                <c:pt idx="2268">
                  <c:v>14.537512504166948</c:v>
                </c:pt>
                <c:pt idx="2269">
                  <c:v>14.53951317105591</c:v>
                </c:pt>
                <c:pt idx="2270">
                  <c:v>14.541513837944873</c:v>
                </c:pt>
                <c:pt idx="2271">
                  <c:v>14.543514504833835</c:v>
                </c:pt>
                <c:pt idx="2272">
                  <c:v>14.545515171722798</c:v>
                </c:pt>
                <c:pt idx="2273">
                  <c:v>14.54751583861176</c:v>
                </c:pt>
                <c:pt idx="2274">
                  <c:v>14.549516505500723</c:v>
                </c:pt>
                <c:pt idx="2275">
                  <c:v>14.551517172389685</c:v>
                </c:pt>
                <c:pt idx="2276">
                  <c:v>14.553517839278648</c:v>
                </c:pt>
                <c:pt idx="2277">
                  <c:v>14.55551850616761</c:v>
                </c:pt>
                <c:pt idx="2278">
                  <c:v>14.557519173056573</c:v>
                </c:pt>
                <c:pt idx="2279">
                  <c:v>14.559519839945535</c:v>
                </c:pt>
                <c:pt idx="2280">
                  <c:v>14.561520506834498</c:v>
                </c:pt>
                <c:pt idx="2281">
                  <c:v>14.56352117372346</c:v>
                </c:pt>
                <c:pt idx="2282">
                  <c:v>14.565521840612423</c:v>
                </c:pt>
                <c:pt idx="2283">
                  <c:v>14.567522507501385</c:v>
                </c:pt>
                <c:pt idx="2284">
                  <c:v>14.569523174390348</c:v>
                </c:pt>
                <c:pt idx="2285">
                  <c:v>14.57152384127931</c:v>
                </c:pt>
                <c:pt idx="2286">
                  <c:v>14.573524508168273</c:v>
                </c:pt>
                <c:pt idx="2287">
                  <c:v>14.575525175057235</c:v>
                </c:pt>
                <c:pt idx="2288">
                  <c:v>14.577525841946198</c:v>
                </c:pt>
                <c:pt idx="2289">
                  <c:v>14.57952650883516</c:v>
                </c:pt>
                <c:pt idx="2290">
                  <c:v>14.581527175724123</c:v>
                </c:pt>
                <c:pt idx="2291">
                  <c:v>14.583527842613085</c:v>
                </c:pt>
                <c:pt idx="2292">
                  <c:v>14.585528509502048</c:v>
                </c:pt>
                <c:pt idx="2293">
                  <c:v>14.58752917639101</c:v>
                </c:pt>
                <c:pt idx="2294">
                  <c:v>14.589529843279973</c:v>
                </c:pt>
                <c:pt idx="2295">
                  <c:v>14.591530510168935</c:v>
                </c:pt>
                <c:pt idx="2296">
                  <c:v>14.593531177057898</c:v>
                </c:pt>
                <c:pt idx="2297">
                  <c:v>14.59553184394686</c:v>
                </c:pt>
                <c:pt idx="2298">
                  <c:v>14.597532510835823</c:v>
                </c:pt>
                <c:pt idx="2299">
                  <c:v>14.599533177724785</c:v>
                </c:pt>
                <c:pt idx="2300">
                  <c:v>14.601533844613748</c:v>
                </c:pt>
                <c:pt idx="2301">
                  <c:v>14.60353451150271</c:v>
                </c:pt>
                <c:pt idx="2302">
                  <c:v>14.605535178391673</c:v>
                </c:pt>
                <c:pt idx="2303">
                  <c:v>14.607535845280635</c:v>
                </c:pt>
                <c:pt idx="2304">
                  <c:v>14.609536512169598</c:v>
                </c:pt>
                <c:pt idx="2305">
                  <c:v>14.61153717905856</c:v>
                </c:pt>
                <c:pt idx="2306">
                  <c:v>14.613537845947523</c:v>
                </c:pt>
                <c:pt idx="2307">
                  <c:v>14.615538512836485</c:v>
                </c:pt>
                <c:pt idx="2308">
                  <c:v>14.617539179725448</c:v>
                </c:pt>
                <c:pt idx="2309">
                  <c:v>14.61953984661441</c:v>
                </c:pt>
                <c:pt idx="2310">
                  <c:v>14.621540513503373</c:v>
                </c:pt>
                <c:pt idx="2311">
                  <c:v>14.623541180392335</c:v>
                </c:pt>
                <c:pt idx="2312">
                  <c:v>14.625541847281298</c:v>
                </c:pt>
                <c:pt idx="2313">
                  <c:v>14.62754251417026</c:v>
                </c:pt>
                <c:pt idx="2314">
                  <c:v>14.629543181059223</c:v>
                </c:pt>
                <c:pt idx="2315">
                  <c:v>14.631543847948185</c:v>
                </c:pt>
                <c:pt idx="2316">
                  <c:v>14.633544514837148</c:v>
                </c:pt>
                <c:pt idx="2317">
                  <c:v>14.63554518172611</c:v>
                </c:pt>
                <c:pt idx="2318">
                  <c:v>14.637545848615073</c:v>
                </c:pt>
                <c:pt idx="2319">
                  <c:v>14.639546515504035</c:v>
                </c:pt>
                <c:pt idx="2320">
                  <c:v>14.641547182392998</c:v>
                </c:pt>
                <c:pt idx="2321">
                  <c:v>14.64354784928196</c:v>
                </c:pt>
                <c:pt idx="2322">
                  <c:v>14.645548516170923</c:v>
                </c:pt>
                <c:pt idx="2323">
                  <c:v>14.647549183059885</c:v>
                </c:pt>
                <c:pt idx="2324">
                  <c:v>14.649549849948848</c:v>
                </c:pt>
                <c:pt idx="2325">
                  <c:v>14.65155051683781</c:v>
                </c:pt>
                <c:pt idx="2326">
                  <c:v>14.653551183726773</c:v>
                </c:pt>
                <c:pt idx="2327">
                  <c:v>14.655551850615735</c:v>
                </c:pt>
                <c:pt idx="2328">
                  <c:v>14.657552517504698</c:v>
                </c:pt>
                <c:pt idx="2329">
                  <c:v>14.65955318439366</c:v>
                </c:pt>
                <c:pt idx="2330">
                  <c:v>14.661553851282623</c:v>
                </c:pt>
                <c:pt idx="2331">
                  <c:v>14.663554518171585</c:v>
                </c:pt>
                <c:pt idx="2332">
                  <c:v>14.665555185060548</c:v>
                </c:pt>
                <c:pt idx="2333">
                  <c:v>14.66755585194951</c:v>
                </c:pt>
                <c:pt idx="2334">
                  <c:v>14.669556518838473</c:v>
                </c:pt>
                <c:pt idx="2335">
                  <c:v>14.671557185727435</c:v>
                </c:pt>
                <c:pt idx="2336">
                  <c:v>14.673557852616398</c:v>
                </c:pt>
                <c:pt idx="2337">
                  <c:v>14.67555851950536</c:v>
                </c:pt>
                <c:pt idx="2338">
                  <c:v>14.677559186394323</c:v>
                </c:pt>
                <c:pt idx="2339">
                  <c:v>14.679559853283285</c:v>
                </c:pt>
                <c:pt idx="2340">
                  <c:v>14.681560520172248</c:v>
                </c:pt>
                <c:pt idx="2341">
                  <c:v>14.68356118706121</c:v>
                </c:pt>
                <c:pt idx="2342">
                  <c:v>14.685561853950173</c:v>
                </c:pt>
                <c:pt idx="2343">
                  <c:v>14.687562520839135</c:v>
                </c:pt>
                <c:pt idx="2344">
                  <c:v>14.689563187728098</c:v>
                </c:pt>
                <c:pt idx="2345">
                  <c:v>14.69156385461706</c:v>
                </c:pt>
                <c:pt idx="2346">
                  <c:v>14.693564521506023</c:v>
                </c:pt>
                <c:pt idx="2347">
                  <c:v>14.695565188394985</c:v>
                </c:pt>
                <c:pt idx="2348">
                  <c:v>14.697565855283948</c:v>
                </c:pt>
                <c:pt idx="2349">
                  <c:v>14.69956652217291</c:v>
                </c:pt>
                <c:pt idx="2350">
                  <c:v>14.701567189061873</c:v>
                </c:pt>
                <c:pt idx="2351">
                  <c:v>14.703567855950835</c:v>
                </c:pt>
                <c:pt idx="2352">
                  <c:v>14.705568522839798</c:v>
                </c:pt>
                <c:pt idx="2353">
                  <c:v>14.70756918972876</c:v>
                </c:pt>
                <c:pt idx="2354">
                  <c:v>14.709569856617723</c:v>
                </c:pt>
                <c:pt idx="2355">
                  <c:v>14.711570523506685</c:v>
                </c:pt>
                <c:pt idx="2356">
                  <c:v>14.713571190395648</c:v>
                </c:pt>
                <c:pt idx="2357">
                  <c:v>14.71557185728461</c:v>
                </c:pt>
                <c:pt idx="2358">
                  <c:v>14.717572524173573</c:v>
                </c:pt>
                <c:pt idx="2359">
                  <c:v>14.719573191062535</c:v>
                </c:pt>
                <c:pt idx="2360">
                  <c:v>14.721573857951498</c:v>
                </c:pt>
                <c:pt idx="2361">
                  <c:v>14.72357452484046</c:v>
                </c:pt>
                <c:pt idx="2362">
                  <c:v>14.725575191729423</c:v>
                </c:pt>
                <c:pt idx="2363">
                  <c:v>14.727575858618385</c:v>
                </c:pt>
                <c:pt idx="2364">
                  <c:v>14.729576525507348</c:v>
                </c:pt>
                <c:pt idx="2365">
                  <c:v>14.73157719239631</c:v>
                </c:pt>
                <c:pt idx="2366">
                  <c:v>14.733577859285273</c:v>
                </c:pt>
                <c:pt idx="2367">
                  <c:v>14.735578526174235</c:v>
                </c:pt>
                <c:pt idx="2368">
                  <c:v>14.737579193063198</c:v>
                </c:pt>
                <c:pt idx="2369">
                  <c:v>14.73957985995216</c:v>
                </c:pt>
                <c:pt idx="2370">
                  <c:v>14.741580526841123</c:v>
                </c:pt>
                <c:pt idx="2371">
                  <c:v>14.743581193730085</c:v>
                </c:pt>
                <c:pt idx="2372">
                  <c:v>14.745581860619048</c:v>
                </c:pt>
                <c:pt idx="2373">
                  <c:v>14.74758252750801</c:v>
                </c:pt>
                <c:pt idx="2374">
                  <c:v>14.749583194396973</c:v>
                </c:pt>
                <c:pt idx="2375">
                  <c:v>14.751583861285935</c:v>
                </c:pt>
                <c:pt idx="2376">
                  <c:v>14.753584528174898</c:v>
                </c:pt>
                <c:pt idx="2377">
                  <c:v>14.75558519506386</c:v>
                </c:pt>
                <c:pt idx="2378">
                  <c:v>14.757585861952823</c:v>
                </c:pt>
                <c:pt idx="2379">
                  <c:v>14.759586528841785</c:v>
                </c:pt>
                <c:pt idx="2380">
                  <c:v>14.761587195730748</c:v>
                </c:pt>
                <c:pt idx="2381">
                  <c:v>14.76358786261971</c:v>
                </c:pt>
                <c:pt idx="2382">
                  <c:v>14.765588529508673</c:v>
                </c:pt>
                <c:pt idx="2383">
                  <c:v>14.767589196397635</c:v>
                </c:pt>
                <c:pt idx="2384">
                  <c:v>14.769589863286598</c:v>
                </c:pt>
                <c:pt idx="2385">
                  <c:v>14.77159053017556</c:v>
                </c:pt>
                <c:pt idx="2386">
                  <c:v>14.773591197064523</c:v>
                </c:pt>
                <c:pt idx="2387">
                  <c:v>14.775591863953485</c:v>
                </c:pt>
                <c:pt idx="2388">
                  <c:v>14.777592530842448</c:v>
                </c:pt>
                <c:pt idx="2389">
                  <c:v>14.77959319773141</c:v>
                </c:pt>
                <c:pt idx="2390">
                  <c:v>14.781593864620373</c:v>
                </c:pt>
                <c:pt idx="2391">
                  <c:v>14.783594531509335</c:v>
                </c:pt>
                <c:pt idx="2392">
                  <c:v>14.785595198398298</c:v>
                </c:pt>
                <c:pt idx="2393">
                  <c:v>14.78759586528726</c:v>
                </c:pt>
                <c:pt idx="2394">
                  <c:v>14.789596532176223</c:v>
                </c:pt>
                <c:pt idx="2395">
                  <c:v>14.791597199065185</c:v>
                </c:pt>
                <c:pt idx="2396">
                  <c:v>14.793597865954148</c:v>
                </c:pt>
                <c:pt idx="2397">
                  <c:v>14.79559853284311</c:v>
                </c:pt>
                <c:pt idx="2398">
                  <c:v>14.797599199732073</c:v>
                </c:pt>
                <c:pt idx="2399">
                  <c:v>14.799599866621035</c:v>
                </c:pt>
                <c:pt idx="2400">
                  <c:v>14.801600533509998</c:v>
                </c:pt>
                <c:pt idx="2401">
                  <c:v>14.80360120039896</c:v>
                </c:pt>
                <c:pt idx="2402">
                  <c:v>14.805601867287923</c:v>
                </c:pt>
                <c:pt idx="2403">
                  <c:v>14.807602534176885</c:v>
                </c:pt>
                <c:pt idx="2404">
                  <c:v>14.809603201065848</c:v>
                </c:pt>
                <c:pt idx="2405">
                  <c:v>14.81160386795481</c:v>
                </c:pt>
                <c:pt idx="2406">
                  <c:v>14.813604534843773</c:v>
                </c:pt>
                <c:pt idx="2407">
                  <c:v>14.815605201732735</c:v>
                </c:pt>
                <c:pt idx="2408">
                  <c:v>14.817605868621698</c:v>
                </c:pt>
                <c:pt idx="2409">
                  <c:v>14.81960653551066</c:v>
                </c:pt>
                <c:pt idx="2410">
                  <c:v>14.821607202399623</c:v>
                </c:pt>
                <c:pt idx="2411">
                  <c:v>14.823607869288585</c:v>
                </c:pt>
                <c:pt idx="2412">
                  <c:v>14.825608536177548</c:v>
                </c:pt>
                <c:pt idx="2413">
                  <c:v>14.82760920306651</c:v>
                </c:pt>
                <c:pt idx="2414">
                  <c:v>14.829609869955473</c:v>
                </c:pt>
                <c:pt idx="2415">
                  <c:v>14.831610536844435</c:v>
                </c:pt>
                <c:pt idx="2416">
                  <c:v>14.833611203733398</c:v>
                </c:pt>
                <c:pt idx="2417">
                  <c:v>14.83561187062236</c:v>
                </c:pt>
                <c:pt idx="2418">
                  <c:v>14.837612537511323</c:v>
                </c:pt>
                <c:pt idx="2419">
                  <c:v>14.839613204400285</c:v>
                </c:pt>
                <c:pt idx="2420">
                  <c:v>14.841613871289248</c:v>
                </c:pt>
                <c:pt idx="2421">
                  <c:v>14.84361453817821</c:v>
                </c:pt>
                <c:pt idx="2422">
                  <c:v>14.845615205067173</c:v>
                </c:pt>
                <c:pt idx="2423">
                  <c:v>14.847615871956135</c:v>
                </c:pt>
                <c:pt idx="2424">
                  <c:v>14.849616538845098</c:v>
                </c:pt>
                <c:pt idx="2425">
                  <c:v>14.85161720573406</c:v>
                </c:pt>
                <c:pt idx="2426">
                  <c:v>14.853617872623023</c:v>
                </c:pt>
                <c:pt idx="2427">
                  <c:v>14.855618539511985</c:v>
                </c:pt>
                <c:pt idx="2428">
                  <c:v>14.857619206400948</c:v>
                </c:pt>
                <c:pt idx="2429">
                  <c:v>14.85961987328991</c:v>
                </c:pt>
                <c:pt idx="2430">
                  <c:v>14.861620540178873</c:v>
                </c:pt>
                <c:pt idx="2431">
                  <c:v>14.863621207067835</c:v>
                </c:pt>
                <c:pt idx="2432">
                  <c:v>14.865621873956798</c:v>
                </c:pt>
                <c:pt idx="2433">
                  <c:v>14.86762254084576</c:v>
                </c:pt>
                <c:pt idx="2434">
                  <c:v>14.869623207734723</c:v>
                </c:pt>
                <c:pt idx="2435">
                  <c:v>14.871623874623685</c:v>
                </c:pt>
                <c:pt idx="2436">
                  <c:v>14.873624541512648</c:v>
                </c:pt>
                <c:pt idx="2437">
                  <c:v>14.87562520840161</c:v>
                </c:pt>
                <c:pt idx="2438">
                  <c:v>14.877625875290573</c:v>
                </c:pt>
                <c:pt idx="2439">
                  <c:v>14.879626542179535</c:v>
                </c:pt>
                <c:pt idx="2440">
                  <c:v>14.881627209068498</c:v>
                </c:pt>
                <c:pt idx="2441">
                  <c:v>14.88362787595746</c:v>
                </c:pt>
                <c:pt idx="2442">
                  <c:v>14.885628542846423</c:v>
                </c:pt>
                <c:pt idx="2443">
                  <c:v>14.887629209735385</c:v>
                </c:pt>
                <c:pt idx="2444">
                  <c:v>14.889629876624348</c:v>
                </c:pt>
                <c:pt idx="2445">
                  <c:v>14.89163054351331</c:v>
                </c:pt>
                <c:pt idx="2446">
                  <c:v>14.893631210402273</c:v>
                </c:pt>
                <c:pt idx="2447">
                  <c:v>14.895631877291235</c:v>
                </c:pt>
                <c:pt idx="2448">
                  <c:v>14.897632544180198</c:v>
                </c:pt>
                <c:pt idx="2449">
                  <c:v>14.89963321106916</c:v>
                </c:pt>
                <c:pt idx="2450">
                  <c:v>14.901633877958123</c:v>
                </c:pt>
                <c:pt idx="2451">
                  <c:v>14.903634544847085</c:v>
                </c:pt>
                <c:pt idx="2452">
                  <c:v>14.905635211736048</c:v>
                </c:pt>
                <c:pt idx="2453">
                  <c:v>14.90763587862501</c:v>
                </c:pt>
                <c:pt idx="2454">
                  <c:v>14.909636545513973</c:v>
                </c:pt>
                <c:pt idx="2455">
                  <c:v>14.911637212402935</c:v>
                </c:pt>
                <c:pt idx="2456">
                  <c:v>14.913637879291898</c:v>
                </c:pt>
                <c:pt idx="2457">
                  <c:v>14.91563854618086</c:v>
                </c:pt>
                <c:pt idx="2458">
                  <c:v>14.917639213069823</c:v>
                </c:pt>
                <c:pt idx="2459">
                  <c:v>14.919639879958785</c:v>
                </c:pt>
                <c:pt idx="2460">
                  <c:v>14.921640546847748</c:v>
                </c:pt>
                <c:pt idx="2461">
                  <c:v>14.92364121373671</c:v>
                </c:pt>
                <c:pt idx="2462">
                  <c:v>14.925641880625673</c:v>
                </c:pt>
                <c:pt idx="2463">
                  <c:v>14.927642547514635</c:v>
                </c:pt>
                <c:pt idx="2464">
                  <c:v>14.929643214403598</c:v>
                </c:pt>
                <c:pt idx="2465">
                  <c:v>14.93164388129256</c:v>
                </c:pt>
                <c:pt idx="2466">
                  <c:v>14.933644548181523</c:v>
                </c:pt>
                <c:pt idx="2467">
                  <c:v>14.935645215070485</c:v>
                </c:pt>
                <c:pt idx="2468">
                  <c:v>14.937645881959448</c:v>
                </c:pt>
                <c:pt idx="2469">
                  <c:v>14.93964654884841</c:v>
                </c:pt>
                <c:pt idx="2470">
                  <c:v>14.941647215737373</c:v>
                </c:pt>
                <c:pt idx="2471">
                  <c:v>14.943647882626335</c:v>
                </c:pt>
                <c:pt idx="2472">
                  <c:v>14.945648549515298</c:v>
                </c:pt>
                <c:pt idx="2473">
                  <c:v>14.94764921640426</c:v>
                </c:pt>
                <c:pt idx="2474">
                  <c:v>14.949649883293223</c:v>
                </c:pt>
                <c:pt idx="2475">
                  <c:v>14.951650550182185</c:v>
                </c:pt>
                <c:pt idx="2476">
                  <c:v>14.953651217071148</c:v>
                </c:pt>
                <c:pt idx="2477">
                  <c:v>14.95565188396011</c:v>
                </c:pt>
                <c:pt idx="2478">
                  <c:v>14.957652550849073</c:v>
                </c:pt>
                <c:pt idx="2479">
                  <c:v>14.959653217738035</c:v>
                </c:pt>
                <c:pt idx="2480">
                  <c:v>14.961653884626998</c:v>
                </c:pt>
                <c:pt idx="2481">
                  <c:v>14.96365455151596</c:v>
                </c:pt>
                <c:pt idx="2482">
                  <c:v>14.965655218404923</c:v>
                </c:pt>
                <c:pt idx="2483">
                  <c:v>14.967655885293885</c:v>
                </c:pt>
                <c:pt idx="2484">
                  <c:v>14.969656552182848</c:v>
                </c:pt>
                <c:pt idx="2485">
                  <c:v>14.97165721907181</c:v>
                </c:pt>
                <c:pt idx="2486">
                  <c:v>14.973657885960773</c:v>
                </c:pt>
                <c:pt idx="2487">
                  <c:v>14.975658552849735</c:v>
                </c:pt>
                <c:pt idx="2488">
                  <c:v>14.977659219738698</c:v>
                </c:pt>
                <c:pt idx="2489">
                  <c:v>14.97965988662766</c:v>
                </c:pt>
                <c:pt idx="2490">
                  <c:v>14.981660553516623</c:v>
                </c:pt>
                <c:pt idx="2491">
                  <c:v>14.983661220405585</c:v>
                </c:pt>
                <c:pt idx="2492">
                  <c:v>14.985661887294548</c:v>
                </c:pt>
                <c:pt idx="2493">
                  <c:v>14.98766255418351</c:v>
                </c:pt>
                <c:pt idx="2494">
                  <c:v>14.989663221072473</c:v>
                </c:pt>
                <c:pt idx="2495">
                  <c:v>14.991663887961435</c:v>
                </c:pt>
                <c:pt idx="2496">
                  <c:v>14.993664554850398</c:v>
                </c:pt>
                <c:pt idx="2497">
                  <c:v>14.99566522173936</c:v>
                </c:pt>
                <c:pt idx="2498">
                  <c:v>14.997665888628323</c:v>
                </c:pt>
                <c:pt idx="2499">
                  <c:v>14.999666555517285</c:v>
                </c:pt>
                <c:pt idx="2500">
                  <c:v>15.001667222406248</c:v>
                </c:pt>
                <c:pt idx="2501">
                  <c:v>15.00366788929521</c:v>
                </c:pt>
                <c:pt idx="2502">
                  <c:v>15.005668556184173</c:v>
                </c:pt>
                <c:pt idx="2503">
                  <c:v>15.007669223073135</c:v>
                </c:pt>
                <c:pt idx="2504">
                  <c:v>15.009669889962097</c:v>
                </c:pt>
                <c:pt idx="2505">
                  <c:v>15.01167055685106</c:v>
                </c:pt>
                <c:pt idx="2506">
                  <c:v>15.013671223740022</c:v>
                </c:pt>
                <c:pt idx="2507">
                  <c:v>15.015671890628985</c:v>
                </c:pt>
                <c:pt idx="2508">
                  <c:v>15.017672557517947</c:v>
                </c:pt>
                <c:pt idx="2509">
                  <c:v>15.01967322440691</c:v>
                </c:pt>
                <c:pt idx="2510">
                  <c:v>15.021673891295872</c:v>
                </c:pt>
                <c:pt idx="2511">
                  <c:v>15.023674558184835</c:v>
                </c:pt>
                <c:pt idx="2512">
                  <c:v>15.025675225073797</c:v>
                </c:pt>
                <c:pt idx="2513">
                  <c:v>15.02767589196276</c:v>
                </c:pt>
                <c:pt idx="2514">
                  <c:v>15.029676558851722</c:v>
                </c:pt>
                <c:pt idx="2515">
                  <c:v>15.031677225740685</c:v>
                </c:pt>
                <c:pt idx="2516">
                  <c:v>15.033677892629647</c:v>
                </c:pt>
                <c:pt idx="2517">
                  <c:v>15.03567855951861</c:v>
                </c:pt>
                <c:pt idx="2518">
                  <c:v>15.037679226407572</c:v>
                </c:pt>
                <c:pt idx="2519">
                  <c:v>15.039679893296535</c:v>
                </c:pt>
                <c:pt idx="2520">
                  <c:v>15.041680560185497</c:v>
                </c:pt>
                <c:pt idx="2521">
                  <c:v>15.04368122707446</c:v>
                </c:pt>
                <c:pt idx="2522">
                  <c:v>15.045681893963422</c:v>
                </c:pt>
                <c:pt idx="2523">
                  <c:v>15.047682560852385</c:v>
                </c:pt>
                <c:pt idx="2524">
                  <c:v>15.049683227741347</c:v>
                </c:pt>
                <c:pt idx="2525">
                  <c:v>15.05168389463031</c:v>
                </c:pt>
                <c:pt idx="2526">
                  <c:v>15.053684561519272</c:v>
                </c:pt>
                <c:pt idx="2527">
                  <c:v>15.055685228408235</c:v>
                </c:pt>
                <c:pt idx="2528">
                  <c:v>15.057685895297197</c:v>
                </c:pt>
                <c:pt idx="2529">
                  <c:v>15.05968656218616</c:v>
                </c:pt>
                <c:pt idx="2530">
                  <c:v>15.061687229075122</c:v>
                </c:pt>
                <c:pt idx="2531">
                  <c:v>15.063687895964085</c:v>
                </c:pt>
                <c:pt idx="2532">
                  <c:v>15.065688562853047</c:v>
                </c:pt>
                <c:pt idx="2533">
                  <c:v>15.06768922974201</c:v>
                </c:pt>
                <c:pt idx="2534">
                  <c:v>15.069689896630972</c:v>
                </c:pt>
                <c:pt idx="2535">
                  <c:v>15.071690563519935</c:v>
                </c:pt>
                <c:pt idx="2536">
                  <c:v>15.073691230408897</c:v>
                </c:pt>
                <c:pt idx="2537">
                  <c:v>15.07569189729786</c:v>
                </c:pt>
                <c:pt idx="2538">
                  <c:v>15.077692564186822</c:v>
                </c:pt>
                <c:pt idx="2539">
                  <c:v>15.079693231075785</c:v>
                </c:pt>
                <c:pt idx="2540">
                  <c:v>15.081693897964747</c:v>
                </c:pt>
                <c:pt idx="2541">
                  <c:v>15.08369456485371</c:v>
                </c:pt>
                <c:pt idx="2542">
                  <c:v>15.085695231742672</c:v>
                </c:pt>
                <c:pt idx="2543">
                  <c:v>15.087695898631635</c:v>
                </c:pt>
                <c:pt idx="2544">
                  <c:v>15.089696565520597</c:v>
                </c:pt>
                <c:pt idx="2545">
                  <c:v>15.09169723240956</c:v>
                </c:pt>
                <c:pt idx="2546">
                  <c:v>15.093697899298522</c:v>
                </c:pt>
                <c:pt idx="2547">
                  <c:v>15.095698566187485</c:v>
                </c:pt>
                <c:pt idx="2548">
                  <c:v>15.097699233076447</c:v>
                </c:pt>
                <c:pt idx="2549">
                  <c:v>15.09969989996541</c:v>
                </c:pt>
                <c:pt idx="2550">
                  <c:v>15.101700566854372</c:v>
                </c:pt>
                <c:pt idx="2551">
                  <c:v>15.103701233743335</c:v>
                </c:pt>
                <c:pt idx="2552">
                  <c:v>15.105701900632297</c:v>
                </c:pt>
                <c:pt idx="2553">
                  <c:v>15.10770256752126</c:v>
                </c:pt>
                <c:pt idx="2554">
                  <c:v>15.109703234410222</c:v>
                </c:pt>
                <c:pt idx="2555">
                  <c:v>15.111703901299185</c:v>
                </c:pt>
                <c:pt idx="2556">
                  <c:v>15.113704568188147</c:v>
                </c:pt>
                <c:pt idx="2557">
                  <c:v>15.11570523507711</c:v>
                </c:pt>
                <c:pt idx="2558">
                  <c:v>15.117705901966072</c:v>
                </c:pt>
                <c:pt idx="2559">
                  <c:v>15.119706568855035</c:v>
                </c:pt>
                <c:pt idx="2560">
                  <c:v>15.121707235743997</c:v>
                </c:pt>
                <c:pt idx="2561">
                  <c:v>15.12370790263296</c:v>
                </c:pt>
                <c:pt idx="2562">
                  <c:v>15.125708569521922</c:v>
                </c:pt>
                <c:pt idx="2563">
                  <c:v>15.127709236410885</c:v>
                </c:pt>
                <c:pt idx="2564">
                  <c:v>15.129709903299847</c:v>
                </c:pt>
                <c:pt idx="2565">
                  <c:v>15.13171057018881</c:v>
                </c:pt>
                <c:pt idx="2566">
                  <c:v>15.133711237077772</c:v>
                </c:pt>
                <c:pt idx="2567">
                  <c:v>15.135711903966735</c:v>
                </c:pt>
                <c:pt idx="2568">
                  <c:v>15.137712570855697</c:v>
                </c:pt>
                <c:pt idx="2569">
                  <c:v>15.13971323774466</c:v>
                </c:pt>
                <c:pt idx="2570">
                  <c:v>15.141713904633622</c:v>
                </c:pt>
                <c:pt idx="2571">
                  <c:v>15.143714571522585</c:v>
                </c:pt>
                <c:pt idx="2572">
                  <c:v>15.145715238411547</c:v>
                </c:pt>
                <c:pt idx="2573">
                  <c:v>15.14771590530051</c:v>
                </c:pt>
                <c:pt idx="2574">
                  <c:v>15.149716572189472</c:v>
                </c:pt>
                <c:pt idx="2575">
                  <c:v>15.151717239078435</c:v>
                </c:pt>
                <c:pt idx="2576">
                  <c:v>15.153717905967397</c:v>
                </c:pt>
                <c:pt idx="2577">
                  <c:v>15.15571857285636</c:v>
                </c:pt>
                <c:pt idx="2578">
                  <c:v>15.157719239745322</c:v>
                </c:pt>
                <c:pt idx="2579">
                  <c:v>15.159719906634285</c:v>
                </c:pt>
                <c:pt idx="2580">
                  <c:v>15.161720573523247</c:v>
                </c:pt>
                <c:pt idx="2581">
                  <c:v>15.16372124041221</c:v>
                </c:pt>
                <c:pt idx="2582">
                  <c:v>15.165721907301172</c:v>
                </c:pt>
                <c:pt idx="2583">
                  <c:v>15.167722574190135</c:v>
                </c:pt>
                <c:pt idx="2584">
                  <c:v>15.169723241079097</c:v>
                </c:pt>
                <c:pt idx="2585">
                  <c:v>15.17172390796806</c:v>
                </c:pt>
                <c:pt idx="2586">
                  <c:v>15.173724574857022</c:v>
                </c:pt>
                <c:pt idx="2587">
                  <c:v>15.175725241745985</c:v>
                </c:pt>
                <c:pt idx="2588">
                  <c:v>15.177725908634947</c:v>
                </c:pt>
                <c:pt idx="2589">
                  <c:v>15.17972657552391</c:v>
                </c:pt>
                <c:pt idx="2590">
                  <c:v>15.181727242412872</c:v>
                </c:pt>
                <c:pt idx="2591">
                  <c:v>15.183727909301835</c:v>
                </c:pt>
                <c:pt idx="2592">
                  <c:v>15.185728576190797</c:v>
                </c:pt>
                <c:pt idx="2593">
                  <c:v>15.18772924307976</c:v>
                </c:pt>
                <c:pt idx="2594">
                  <c:v>15.189729909968722</c:v>
                </c:pt>
                <c:pt idx="2595">
                  <c:v>15.191730576857685</c:v>
                </c:pt>
                <c:pt idx="2596">
                  <c:v>15.193731243746647</c:v>
                </c:pt>
                <c:pt idx="2597">
                  <c:v>15.19573191063561</c:v>
                </c:pt>
                <c:pt idx="2598">
                  <c:v>15.197732577524572</c:v>
                </c:pt>
                <c:pt idx="2599">
                  <c:v>15.199733244413535</c:v>
                </c:pt>
                <c:pt idx="2600">
                  <c:v>15.201733911302497</c:v>
                </c:pt>
                <c:pt idx="2601">
                  <c:v>15.20373457819146</c:v>
                </c:pt>
                <c:pt idx="2602">
                  <c:v>15.205735245080422</c:v>
                </c:pt>
                <c:pt idx="2603">
                  <c:v>15.207735911969385</c:v>
                </c:pt>
                <c:pt idx="2604">
                  <c:v>15.209736578858347</c:v>
                </c:pt>
                <c:pt idx="2605">
                  <c:v>15.21173724574731</c:v>
                </c:pt>
                <c:pt idx="2606">
                  <c:v>15.213737912636272</c:v>
                </c:pt>
                <c:pt idx="2607">
                  <c:v>15.215738579525235</c:v>
                </c:pt>
                <c:pt idx="2608">
                  <c:v>15.217739246414197</c:v>
                </c:pt>
                <c:pt idx="2609">
                  <c:v>15.21973991330316</c:v>
                </c:pt>
                <c:pt idx="2610">
                  <c:v>15.221740580192122</c:v>
                </c:pt>
                <c:pt idx="2611">
                  <c:v>15.223741247081085</c:v>
                </c:pt>
                <c:pt idx="2612">
                  <c:v>15.225741913970047</c:v>
                </c:pt>
                <c:pt idx="2613">
                  <c:v>15.22774258085901</c:v>
                </c:pt>
                <c:pt idx="2614">
                  <c:v>15.229743247747972</c:v>
                </c:pt>
                <c:pt idx="2615">
                  <c:v>15.231743914636935</c:v>
                </c:pt>
                <c:pt idx="2616">
                  <c:v>15.233744581525897</c:v>
                </c:pt>
                <c:pt idx="2617">
                  <c:v>15.23574524841486</c:v>
                </c:pt>
                <c:pt idx="2618">
                  <c:v>15.237745915303822</c:v>
                </c:pt>
                <c:pt idx="2619">
                  <c:v>15.239746582192785</c:v>
                </c:pt>
                <c:pt idx="2620">
                  <c:v>15.241747249081747</c:v>
                </c:pt>
                <c:pt idx="2621">
                  <c:v>15.24374791597071</c:v>
                </c:pt>
                <c:pt idx="2622">
                  <c:v>15.245748582859672</c:v>
                </c:pt>
                <c:pt idx="2623">
                  <c:v>15.247749249748635</c:v>
                </c:pt>
                <c:pt idx="2624">
                  <c:v>15.249749916637597</c:v>
                </c:pt>
                <c:pt idx="2625">
                  <c:v>15.25175058352656</c:v>
                </c:pt>
                <c:pt idx="2626">
                  <c:v>15.253751250415522</c:v>
                </c:pt>
                <c:pt idx="2627">
                  <c:v>15.255751917304485</c:v>
                </c:pt>
                <c:pt idx="2628">
                  <c:v>15.257752584193447</c:v>
                </c:pt>
                <c:pt idx="2629">
                  <c:v>15.25975325108241</c:v>
                </c:pt>
                <c:pt idx="2630">
                  <c:v>15.261753917971372</c:v>
                </c:pt>
                <c:pt idx="2631">
                  <c:v>15.263754584860335</c:v>
                </c:pt>
                <c:pt idx="2632">
                  <c:v>15.265755251749297</c:v>
                </c:pt>
                <c:pt idx="2633">
                  <c:v>15.26775591863826</c:v>
                </c:pt>
                <c:pt idx="2634">
                  <c:v>15.269756585527222</c:v>
                </c:pt>
                <c:pt idx="2635">
                  <c:v>15.271757252416185</c:v>
                </c:pt>
                <c:pt idx="2636">
                  <c:v>15.273757919305147</c:v>
                </c:pt>
                <c:pt idx="2637">
                  <c:v>15.27575858619411</c:v>
                </c:pt>
                <c:pt idx="2638">
                  <c:v>15.277759253083072</c:v>
                </c:pt>
                <c:pt idx="2639">
                  <c:v>15.279759919972035</c:v>
                </c:pt>
                <c:pt idx="2640">
                  <c:v>15.281760586860997</c:v>
                </c:pt>
                <c:pt idx="2641">
                  <c:v>15.28376125374996</c:v>
                </c:pt>
                <c:pt idx="2642">
                  <c:v>15.285761920638922</c:v>
                </c:pt>
                <c:pt idx="2643">
                  <c:v>15.287762587527885</c:v>
                </c:pt>
                <c:pt idx="2644">
                  <c:v>15.289763254416847</c:v>
                </c:pt>
                <c:pt idx="2645">
                  <c:v>15.29176392130581</c:v>
                </c:pt>
                <c:pt idx="2646">
                  <c:v>15.293764588194772</c:v>
                </c:pt>
                <c:pt idx="2647">
                  <c:v>15.295765255083735</c:v>
                </c:pt>
                <c:pt idx="2648">
                  <c:v>15.297765921972697</c:v>
                </c:pt>
                <c:pt idx="2649">
                  <c:v>15.29976658886166</c:v>
                </c:pt>
                <c:pt idx="2650">
                  <c:v>15.301767255750622</c:v>
                </c:pt>
                <c:pt idx="2651">
                  <c:v>15.303767922639585</c:v>
                </c:pt>
                <c:pt idx="2652">
                  <c:v>15.305768589528547</c:v>
                </c:pt>
                <c:pt idx="2653">
                  <c:v>15.30776925641751</c:v>
                </c:pt>
                <c:pt idx="2654">
                  <c:v>15.309769923306472</c:v>
                </c:pt>
                <c:pt idx="2655">
                  <c:v>15.311770590195435</c:v>
                </c:pt>
                <c:pt idx="2656">
                  <c:v>15.313771257084397</c:v>
                </c:pt>
                <c:pt idx="2657">
                  <c:v>15.31577192397336</c:v>
                </c:pt>
                <c:pt idx="2658">
                  <c:v>15.317772590862322</c:v>
                </c:pt>
                <c:pt idx="2659">
                  <c:v>15.319773257751285</c:v>
                </c:pt>
                <c:pt idx="2660">
                  <c:v>15.321773924640247</c:v>
                </c:pt>
                <c:pt idx="2661">
                  <c:v>15.32377459152921</c:v>
                </c:pt>
                <c:pt idx="2662">
                  <c:v>15.325775258418172</c:v>
                </c:pt>
                <c:pt idx="2663">
                  <c:v>15.327775925307135</c:v>
                </c:pt>
                <c:pt idx="2664">
                  <c:v>15.329776592196097</c:v>
                </c:pt>
                <c:pt idx="2665">
                  <c:v>15.33177725908506</c:v>
                </c:pt>
                <c:pt idx="2666">
                  <c:v>15.333777925974022</c:v>
                </c:pt>
                <c:pt idx="2667">
                  <c:v>15.335778592862985</c:v>
                </c:pt>
                <c:pt idx="2668">
                  <c:v>15.337779259751947</c:v>
                </c:pt>
                <c:pt idx="2669">
                  <c:v>15.33977992664091</c:v>
                </c:pt>
                <c:pt idx="2670">
                  <c:v>15.341780593529872</c:v>
                </c:pt>
                <c:pt idx="2671">
                  <c:v>15.343781260418835</c:v>
                </c:pt>
                <c:pt idx="2672">
                  <c:v>15.345781927307797</c:v>
                </c:pt>
                <c:pt idx="2673">
                  <c:v>15.34778259419676</c:v>
                </c:pt>
                <c:pt idx="2674">
                  <c:v>15.349783261085722</c:v>
                </c:pt>
                <c:pt idx="2675">
                  <c:v>15.351783927974685</c:v>
                </c:pt>
                <c:pt idx="2676">
                  <c:v>15.353784594863647</c:v>
                </c:pt>
                <c:pt idx="2677">
                  <c:v>15.35578526175261</c:v>
                </c:pt>
                <c:pt idx="2678">
                  <c:v>15.357785928641572</c:v>
                </c:pt>
                <c:pt idx="2679">
                  <c:v>15.359786595530535</c:v>
                </c:pt>
                <c:pt idx="2680">
                  <c:v>15.361787262419497</c:v>
                </c:pt>
                <c:pt idx="2681">
                  <c:v>15.36378792930846</c:v>
                </c:pt>
                <c:pt idx="2682">
                  <c:v>15.365788596197422</c:v>
                </c:pt>
                <c:pt idx="2683">
                  <c:v>15.367789263086385</c:v>
                </c:pt>
                <c:pt idx="2684">
                  <c:v>15.369789929975347</c:v>
                </c:pt>
                <c:pt idx="2685">
                  <c:v>15.37179059686431</c:v>
                </c:pt>
                <c:pt idx="2686">
                  <c:v>15.373791263753272</c:v>
                </c:pt>
                <c:pt idx="2687">
                  <c:v>15.375791930642235</c:v>
                </c:pt>
                <c:pt idx="2688">
                  <c:v>15.377792597531197</c:v>
                </c:pt>
                <c:pt idx="2689">
                  <c:v>15.37979326442016</c:v>
                </c:pt>
                <c:pt idx="2690">
                  <c:v>15.381793931309122</c:v>
                </c:pt>
                <c:pt idx="2691">
                  <c:v>15.383794598198085</c:v>
                </c:pt>
                <c:pt idx="2692">
                  <c:v>15.385795265087047</c:v>
                </c:pt>
                <c:pt idx="2693">
                  <c:v>15.38779593197601</c:v>
                </c:pt>
                <c:pt idx="2694">
                  <c:v>15.389796598864972</c:v>
                </c:pt>
                <c:pt idx="2695">
                  <c:v>15.391797265753935</c:v>
                </c:pt>
                <c:pt idx="2696">
                  <c:v>15.393797932642897</c:v>
                </c:pt>
                <c:pt idx="2697">
                  <c:v>15.39579859953186</c:v>
                </c:pt>
                <c:pt idx="2698">
                  <c:v>15.397799266420822</c:v>
                </c:pt>
                <c:pt idx="2699">
                  <c:v>15.399799933309785</c:v>
                </c:pt>
                <c:pt idx="2700">
                  <c:v>15.401800600198747</c:v>
                </c:pt>
                <c:pt idx="2701">
                  <c:v>15.40380126708771</c:v>
                </c:pt>
                <c:pt idx="2702">
                  <c:v>15.405801933976672</c:v>
                </c:pt>
                <c:pt idx="2703">
                  <c:v>15.407802600865635</c:v>
                </c:pt>
                <c:pt idx="2704">
                  <c:v>15.409803267754597</c:v>
                </c:pt>
                <c:pt idx="2705">
                  <c:v>15.41180393464356</c:v>
                </c:pt>
                <c:pt idx="2706">
                  <c:v>15.413804601532522</c:v>
                </c:pt>
                <c:pt idx="2707">
                  <c:v>15.415805268421485</c:v>
                </c:pt>
                <c:pt idx="2708">
                  <c:v>15.417805935310447</c:v>
                </c:pt>
                <c:pt idx="2709">
                  <c:v>15.41980660219941</c:v>
                </c:pt>
                <c:pt idx="2710">
                  <c:v>15.421807269088372</c:v>
                </c:pt>
                <c:pt idx="2711">
                  <c:v>15.423807935977335</c:v>
                </c:pt>
                <c:pt idx="2712">
                  <c:v>15.425808602866297</c:v>
                </c:pt>
                <c:pt idx="2713">
                  <c:v>15.42780926975526</c:v>
                </c:pt>
                <c:pt idx="2714">
                  <c:v>15.429809936644222</c:v>
                </c:pt>
                <c:pt idx="2715">
                  <c:v>15.431810603533185</c:v>
                </c:pt>
                <c:pt idx="2716">
                  <c:v>15.433811270422147</c:v>
                </c:pt>
                <c:pt idx="2717">
                  <c:v>15.43581193731111</c:v>
                </c:pt>
                <c:pt idx="2718">
                  <c:v>15.437812604200072</c:v>
                </c:pt>
                <c:pt idx="2719">
                  <c:v>15.439813271089035</c:v>
                </c:pt>
                <c:pt idx="2720">
                  <c:v>15.441813937977997</c:v>
                </c:pt>
                <c:pt idx="2721">
                  <c:v>15.44381460486696</c:v>
                </c:pt>
                <c:pt idx="2722">
                  <c:v>15.445815271755922</c:v>
                </c:pt>
                <c:pt idx="2723">
                  <c:v>15.447815938644885</c:v>
                </c:pt>
                <c:pt idx="2724">
                  <c:v>15.449816605533847</c:v>
                </c:pt>
                <c:pt idx="2725">
                  <c:v>15.45181727242281</c:v>
                </c:pt>
                <c:pt idx="2726">
                  <c:v>15.453817939311772</c:v>
                </c:pt>
                <c:pt idx="2727">
                  <c:v>15.455818606200735</c:v>
                </c:pt>
                <c:pt idx="2728">
                  <c:v>15.457819273089697</c:v>
                </c:pt>
                <c:pt idx="2729">
                  <c:v>15.45981993997866</c:v>
                </c:pt>
                <c:pt idx="2730">
                  <c:v>15.461820606867622</c:v>
                </c:pt>
                <c:pt idx="2731">
                  <c:v>15.463821273756585</c:v>
                </c:pt>
                <c:pt idx="2732">
                  <c:v>15.465821940645547</c:v>
                </c:pt>
                <c:pt idx="2733">
                  <c:v>15.46782260753451</c:v>
                </c:pt>
                <c:pt idx="2734">
                  <c:v>15.469823274423472</c:v>
                </c:pt>
                <c:pt idx="2735">
                  <c:v>15.471823941312435</c:v>
                </c:pt>
                <c:pt idx="2736">
                  <c:v>15.473824608201397</c:v>
                </c:pt>
                <c:pt idx="2737">
                  <c:v>15.47582527509036</c:v>
                </c:pt>
                <c:pt idx="2738">
                  <c:v>15.477825941979322</c:v>
                </c:pt>
                <c:pt idx="2739">
                  <c:v>15.479826608868285</c:v>
                </c:pt>
                <c:pt idx="2740">
                  <c:v>15.481827275757247</c:v>
                </c:pt>
                <c:pt idx="2741">
                  <c:v>15.48382794264621</c:v>
                </c:pt>
                <c:pt idx="2742">
                  <c:v>15.485828609535172</c:v>
                </c:pt>
                <c:pt idx="2743">
                  <c:v>15.487829276424135</c:v>
                </c:pt>
                <c:pt idx="2744">
                  <c:v>15.489829943313097</c:v>
                </c:pt>
                <c:pt idx="2745">
                  <c:v>15.49183061020206</c:v>
                </c:pt>
                <c:pt idx="2746">
                  <c:v>15.493831277091022</c:v>
                </c:pt>
                <c:pt idx="2747">
                  <c:v>15.495831943979985</c:v>
                </c:pt>
                <c:pt idx="2748">
                  <c:v>15.497832610868947</c:v>
                </c:pt>
                <c:pt idx="2749">
                  <c:v>15.49983327775791</c:v>
                </c:pt>
                <c:pt idx="2750">
                  <c:v>15.501833944646872</c:v>
                </c:pt>
                <c:pt idx="2751">
                  <c:v>15.503834611535835</c:v>
                </c:pt>
                <c:pt idx="2752">
                  <c:v>15.505835278424797</c:v>
                </c:pt>
                <c:pt idx="2753">
                  <c:v>15.50783594531376</c:v>
                </c:pt>
                <c:pt idx="2754">
                  <c:v>15.509836612202722</c:v>
                </c:pt>
                <c:pt idx="2755">
                  <c:v>15.511837279091685</c:v>
                </c:pt>
                <c:pt idx="2756">
                  <c:v>15.513837945980647</c:v>
                </c:pt>
                <c:pt idx="2757">
                  <c:v>15.51583861286961</c:v>
                </c:pt>
                <c:pt idx="2758">
                  <c:v>15.517839279758572</c:v>
                </c:pt>
                <c:pt idx="2759">
                  <c:v>15.519839946647535</c:v>
                </c:pt>
                <c:pt idx="2760">
                  <c:v>15.521840613536497</c:v>
                </c:pt>
                <c:pt idx="2761">
                  <c:v>15.52384128042546</c:v>
                </c:pt>
                <c:pt idx="2762">
                  <c:v>15.525841947314422</c:v>
                </c:pt>
                <c:pt idx="2763">
                  <c:v>15.527842614203385</c:v>
                </c:pt>
                <c:pt idx="2764">
                  <c:v>15.529843281092347</c:v>
                </c:pt>
                <c:pt idx="2765">
                  <c:v>15.53184394798131</c:v>
                </c:pt>
                <c:pt idx="2766">
                  <c:v>15.533844614870272</c:v>
                </c:pt>
                <c:pt idx="2767">
                  <c:v>15.535845281759235</c:v>
                </c:pt>
                <c:pt idx="2768">
                  <c:v>15.537845948648197</c:v>
                </c:pt>
                <c:pt idx="2769">
                  <c:v>15.53984661553716</c:v>
                </c:pt>
                <c:pt idx="2770">
                  <c:v>15.541847282426122</c:v>
                </c:pt>
                <c:pt idx="2771">
                  <c:v>15.543847949315085</c:v>
                </c:pt>
                <c:pt idx="2772">
                  <c:v>15.545848616204047</c:v>
                </c:pt>
                <c:pt idx="2773">
                  <c:v>15.54784928309301</c:v>
                </c:pt>
                <c:pt idx="2774">
                  <c:v>15.549849949981972</c:v>
                </c:pt>
                <c:pt idx="2775">
                  <c:v>15.551850616870935</c:v>
                </c:pt>
                <c:pt idx="2776">
                  <c:v>15.553851283759897</c:v>
                </c:pt>
                <c:pt idx="2777">
                  <c:v>15.55585195064886</c:v>
                </c:pt>
                <c:pt idx="2778">
                  <c:v>15.557852617537822</c:v>
                </c:pt>
                <c:pt idx="2779">
                  <c:v>15.559853284426785</c:v>
                </c:pt>
                <c:pt idx="2780">
                  <c:v>15.561853951315747</c:v>
                </c:pt>
                <c:pt idx="2781">
                  <c:v>15.56385461820471</c:v>
                </c:pt>
                <c:pt idx="2782">
                  <c:v>15.565855285093672</c:v>
                </c:pt>
                <c:pt idx="2783">
                  <c:v>15.567855951982635</c:v>
                </c:pt>
                <c:pt idx="2784">
                  <c:v>15.569856618871597</c:v>
                </c:pt>
                <c:pt idx="2785">
                  <c:v>15.57185728576056</c:v>
                </c:pt>
                <c:pt idx="2786">
                  <c:v>15.573857952649522</c:v>
                </c:pt>
                <c:pt idx="2787">
                  <c:v>15.575858619538485</c:v>
                </c:pt>
                <c:pt idx="2788">
                  <c:v>15.577859286427447</c:v>
                </c:pt>
                <c:pt idx="2789">
                  <c:v>15.57985995331641</c:v>
                </c:pt>
                <c:pt idx="2790">
                  <c:v>15.581860620205372</c:v>
                </c:pt>
                <c:pt idx="2791">
                  <c:v>15.583861287094335</c:v>
                </c:pt>
                <c:pt idx="2792">
                  <c:v>15.585861953983297</c:v>
                </c:pt>
                <c:pt idx="2793">
                  <c:v>15.58786262087226</c:v>
                </c:pt>
                <c:pt idx="2794">
                  <c:v>15.589863287761222</c:v>
                </c:pt>
                <c:pt idx="2795">
                  <c:v>15.591863954650185</c:v>
                </c:pt>
                <c:pt idx="2796">
                  <c:v>15.593864621539147</c:v>
                </c:pt>
                <c:pt idx="2797">
                  <c:v>15.59586528842811</c:v>
                </c:pt>
                <c:pt idx="2798">
                  <c:v>15.597865955317072</c:v>
                </c:pt>
                <c:pt idx="2799">
                  <c:v>15.599866622206035</c:v>
                </c:pt>
                <c:pt idx="2800">
                  <c:v>15.601867289094997</c:v>
                </c:pt>
                <c:pt idx="2801">
                  <c:v>15.60386795598396</c:v>
                </c:pt>
                <c:pt idx="2802">
                  <c:v>15.605868622872922</c:v>
                </c:pt>
                <c:pt idx="2803">
                  <c:v>15.607869289761885</c:v>
                </c:pt>
                <c:pt idx="2804">
                  <c:v>15.609869956650847</c:v>
                </c:pt>
                <c:pt idx="2805">
                  <c:v>15.61187062353981</c:v>
                </c:pt>
                <c:pt idx="2806">
                  <c:v>15.613871290428772</c:v>
                </c:pt>
                <c:pt idx="2807">
                  <c:v>15.615871957317735</c:v>
                </c:pt>
                <c:pt idx="2808">
                  <c:v>15.617872624206697</c:v>
                </c:pt>
                <c:pt idx="2809">
                  <c:v>15.61987329109566</c:v>
                </c:pt>
                <c:pt idx="2810">
                  <c:v>15.621873957984622</c:v>
                </c:pt>
                <c:pt idx="2811">
                  <c:v>15.623874624873585</c:v>
                </c:pt>
                <c:pt idx="2812">
                  <c:v>15.625875291762547</c:v>
                </c:pt>
                <c:pt idx="2813">
                  <c:v>15.62787595865151</c:v>
                </c:pt>
                <c:pt idx="2814">
                  <c:v>15.629876625540472</c:v>
                </c:pt>
                <c:pt idx="2815">
                  <c:v>15.631877292429435</c:v>
                </c:pt>
                <c:pt idx="2816">
                  <c:v>15.633877959318397</c:v>
                </c:pt>
                <c:pt idx="2817">
                  <c:v>15.63587862620736</c:v>
                </c:pt>
                <c:pt idx="2818">
                  <c:v>15.637879293096322</c:v>
                </c:pt>
                <c:pt idx="2819">
                  <c:v>15.639879959985285</c:v>
                </c:pt>
                <c:pt idx="2820">
                  <c:v>15.641880626874247</c:v>
                </c:pt>
                <c:pt idx="2821">
                  <c:v>15.64388129376321</c:v>
                </c:pt>
                <c:pt idx="2822">
                  <c:v>15.645881960652172</c:v>
                </c:pt>
                <c:pt idx="2823">
                  <c:v>15.647882627541135</c:v>
                </c:pt>
                <c:pt idx="2824">
                  <c:v>15.649883294430097</c:v>
                </c:pt>
                <c:pt idx="2825">
                  <c:v>15.65188396131906</c:v>
                </c:pt>
                <c:pt idx="2826">
                  <c:v>15.653884628208022</c:v>
                </c:pt>
                <c:pt idx="2827">
                  <c:v>15.655885295096985</c:v>
                </c:pt>
                <c:pt idx="2828">
                  <c:v>15.657885961985947</c:v>
                </c:pt>
                <c:pt idx="2829">
                  <c:v>15.65988662887491</c:v>
                </c:pt>
                <c:pt idx="2830">
                  <c:v>15.661887295763872</c:v>
                </c:pt>
                <c:pt idx="2831">
                  <c:v>15.663887962652835</c:v>
                </c:pt>
                <c:pt idx="2832">
                  <c:v>15.665888629541797</c:v>
                </c:pt>
                <c:pt idx="2833">
                  <c:v>15.66788929643076</c:v>
                </c:pt>
                <c:pt idx="2834">
                  <c:v>15.669889963319722</c:v>
                </c:pt>
                <c:pt idx="2835">
                  <c:v>15.671890630208685</c:v>
                </c:pt>
                <c:pt idx="2836">
                  <c:v>15.673891297097647</c:v>
                </c:pt>
                <c:pt idx="2837">
                  <c:v>15.67589196398661</c:v>
                </c:pt>
                <c:pt idx="2838">
                  <c:v>15.677892630875572</c:v>
                </c:pt>
                <c:pt idx="2839">
                  <c:v>15.679893297764535</c:v>
                </c:pt>
                <c:pt idx="2840">
                  <c:v>15.681893964653497</c:v>
                </c:pt>
                <c:pt idx="2841">
                  <c:v>15.68389463154246</c:v>
                </c:pt>
                <c:pt idx="2842">
                  <c:v>15.685895298431422</c:v>
                </c:pt>
                <c:pt idx="2843">
                  <c:v>15.687895965320385</c:v>
                </c:pt>
                <c:pt idx="2844">
                  <c:v>15.689896632209347</c:v>
                </c:pt>
                <c:pt idx="2845">
                  <c:v>15.69189729909831</c:v>
                </c:pt>
                <c:pt idx="2846">
                  <c:v>15.693897965987272</c:v>
                </c:pt>
                <c:pt idx="2847">
                  <c:v>15.695898632876235</c:v>
                </c:pt>
                <c:pt idx="2848">
                  <c:v>15.697899299765197</c:v>
                </c:pt>
                <c:pt idx="2849">
                  <c:v>15.69989996665416</c:v>
                </c:pt>
                <c:pt idx="2850">
                  <c:v>15.701900633543122</c:v>
                </c:pt>
                <c:pt idx="2851">
                  <c:v>15.703901300432085</c:v>
                </c:pt>
                <c:pt idx="2852">
                  <c:v>15.705901967321047</c:v>
                </c:pt>
                <c:pt idx="2853">
                  <c:v>15.70790263421001</c:v>
                </c:pt>
                <c:pt idx="2854">
                  <c:v>15.709903301098972</c:v>
                </c:pt>
                <c:pt idx="2855">
                  <c:v>15.711903967987935</c:v>
                </c:pt>
                <c:pt idx="2856">
                  <c:v>15.713904634876897</c:v>
                </c:pt>
                <c:pt idx="2857">
                  <c:v>15.71590530176586</c:v>
                </c:pt>
                <c:pt idx="2858">
                  <c:v>15.717905968654822</c:v>
                </c:pt>
                <c:pt idx="2859">
                  <c:v>15.719906635543785</c:v>
                </c:pt>
                <c:pt idx="2860">
                  <c:v>15.721907302432747</c:v>
                </c:pt>
                <c:pt idx="2861">
                  <c:v>15.72390796932171</c:v>
                </c:pt>
                <c:pt idx="2862">
                  <c:v>15.725908636210672</c:v>
                </c:pt>
                <c:pt idx="2863">
                  <c:v>15.727909303099635</c:v>
                </c:pt>
                <c:pt idx="2864">
                  <c:v>15.729909969988597</c:v>
                </c:pt>
                <c:pt idx="2865">
                  <c:v>15.73191063687756</c:v>
                </c:pt>
                <c:pt idx="2866">
                  <c:v>15.733911303766522</c:v>
                </c:pt>
                <c:pt idx="2867">
                  <c:v>15.735911970655485</c:v>
                </c:pt>
                <c:pt idx="2868">
                  <c:v>15.737912637544447</c:v>
                </c:pt>
                <c:pt idx="2869">
                  <c:v>15.73991330443341</c:v>
                </c:pt>
                <c:pt idx="2870">
                  <c:v>15.741913971322372</c:v>
                </c:pt>
                <c:pt idx="2871">
                  <c:v>15.743914638211335</c:v>
                </c:pt>
                <c:pt idx="2872">
                  <c:v>15.745915305100297</c:v>
                </c:pt>
                <c:pt idx="2873">
                  <c:v>15.74791597198926</c:v>
                </c:pt>
                <c:pt idx="2874">
                  <c:v>15.749916638878222</c:v>
                </c:pt>
                <c:pt idx="2875">
                  <c:v>15.751917305767185</c:v>
                </c:pt>
                <c:pt idx="2876">
                  <c:v>15.753917972656147</c:v>
                </c:pt>
                <c:pt idx="2877">
                  <c:v>15.75591863954511</c:v>
                </c:pt>
                <c:pt idx="2878">
                  <c:v>15.757919306434072</c:v>
                </c:pt>
                <c:pt idx="2879">
                  <c:v>15.759919973323035</c:v>
                </c:pt>
                <c:pt idx="2880">
                  <c:v>15.761920640211997</c:v>
                </c:pt>
                <c:pt idx="2881">
                  <c:v>15.76392130710096</c:v>
                </c:pt>
                <c:pt idx="2882">
                  <c:v>15.765921973989922</c:v>
                </c:pt>
                <c:pt idx="2883">
                  <c:v>15.767922640878885</c:v>
                </c:pt>
                <c:pt idx="2884">
                  <c:v>15.769923307767847</c:v>
                </c:pt>
                <c:pt idx="2885">
                  <c:v>15.77192397465681</c:v>
                </c:pt>
                <c:pt idx="2886">
                  <c:v>15.773924641545772</c:v>
                </c:pt>
                <c:pt idx="2887">
                  <c:v>15.775925308434735</c:v>
                </c:pt>
                <c:pt idx="2888">
                  <c:v>15.777925975323697</c:v>
                </c:pt>
                <c:pt idx="2889">
                  <c:v>15.77992664221266</c:v>
                </c:pt>
                <c:pt idx="2890">
                  <c:v>15.781927309101622</c:v>
                </c:pt>
                <c:pt idx="2891">
                  <c:v>15.783927975990585</c:v>
                </c:pt>
                <c:pt idx="2892">
                  <c:v>15.785928642879547</c:v>
                </c:pt>
                <c:pt idx="2893">
                  <c:v>15.78792930976851</c:v>
                </c:pt>
                <c:pt idx="2894">
                  <c:v>15.789929976657472</c:v>
                </c:pt>
                <c:pt idx="2895">
                  <c:v>15.791930643546435</c:v>
                </c:pt>
                <c:pt idx="2896">
                  <c:v>15.793931310435397</c:v>
                </c:pt>
                <c:pt idx="2897">
                  <c:v>15.79593197732436</c:v>
                </c:pt>
                <c:pt idx="2898">
                  <c:v>15.797932644213322</c:v>
                </c:pt>
                <c:pt idx="2899">
                  <c:v>15.799933311102285</c:v>
                </c:pt>
                <c:pt idx="2900">
                  <c:v>15.801933977991247</c:v>
                </c:pt>
                <c:pt idx="2901">
                  <c:v>15.80393464488021</c:v>
                </c:pt>
                <c:pt idx="2902">
                  <c:v>15.805935311769172</c:v>
                </c:pt>
                <c:pt idx="2903">
                  <c:v>15.807935978658135</c:v>
                </c:pt>
                <c:pt idx="2904">
                  <c:v>15.809936645547097</c:v>
                </c:pt>
                <c:pt idx="2905">
                  <c:v>15.81193731243606</c:v>
                </c:pt>
                <c:pt idx="2906">
                  <c:v>15.813937979325022</c:v>
                </c:pt>
                <c:pt idx="2907">
                  <c:v>15.815938646213985</c:v>
                </c:pt>
                <c:pt idx="2908">
                  <c:v>15.817939313102947</c:v>
                </c:pt>
                <c:pt idx="2909">
                  <c:v>15.81993997999191</c:v>
                </c:pt>
                <c:pt idx="2910">
                  <c:v>15.821940646880872</c:v>
                </c:pt>
                <c:pt idx="2911">
                  <c:v>15.823941313769835</c:v>
                </c:pt>
                <c:pt idx="2912">
                  <c:v>15.825941980658797</c:v>
                </c:pt>
                <c:pt idx="2913">
                  <c:v>15.82794264754776</c:v>
                </c:pt>
                <c:pt idx="2914">
                  <c:v>15.829943314436722</c:v>
                </c:pt>
                <c:pt idx="2915">
                  <c:v>15.831943981325685</c:v>
                </c:pt>
                <c:pt idx="2916">
                  <c:v>15.833944648214647</c:v>
                </c:pt>
                <c:pt idx="2917">
                  <c:v>15.83594531510361</c:v>
                </c:pt>
                <c:pt idx="2918">
                  <c:v>15.837945981992572</c:v>
                </c:pt>
                <c:pt idx="2919">
                  <c:v>15.839946648881535</c:v>
                </c:pt>
                <c:pt idx="2920">
                  <c:v>15.841947315770497</c:v>
                </c:pt>
                <c:pt idx="2921">
                  <c:v>15.84394798265946</c:v>
                </c:pt>
                <c:pt idx="2922">
                  <c:v>15.845948649548422</c:v>
                </c:pt>
                <c:pt idx="2923">
                  <c:v>15.847949316437385</c:v>
                </c:pt>
                <c:pt idx="2924">
                  <c:v>15.849949983326347</c:v>
                </c:pt>
                <c:pt idx="2925">
                  <c:v>15.85195065021531</c:v>
                </c:pt>
                <c:pt idx="2926">
                  <c:v>15.853951317104272</c:v>
                </c:pt>
                <c:pt idx="2927">
                  <c:v>15.855951983993235</c:v>
                </c:pt>
                <c:pt idx="2928">
                  <c:v>15.857952650882197</c:v>
                </c:pt>
                <c:pt idx="2929">
                  <c:v>15.85995331777116</c:v>
                </c:pt>
                <c:pt idx="2930">
                  <c:v>15.861953984660122</c:v>
                </c:pt>
                <c:pt idx="2931">
                  <c:v>15.863954651549085</c:v>
                </c:pt>
                <c:pt idx="2932">
                  <c:v>15.865955318438047</c:v>
                </c:pt>
                <c:pt idx="2933">
                  <c:v>15.86795598532701</c:v>
                </c:pt>
                <c:pt idx="2934">
                  <c:v>15.869956652215972</c:v>
                </c:pt>
                <c:pt idx="2935">
                  <c:v>15.871957319104935</c:v>
                </c:pt>
                <c:pt idx="2936">
                  <c:v>15.873957985993897</c:v>
                </c:pt>
                <c:pt idx="2937">
                  <c:v>15.87595865288286</c:v>
                </c:pt>
                <c:pt idx="2938">
                  <c:v>15.877959319771822</c:v>
                </c:pt>
                <c:pt idx="2939">
                  <c:v>15.879959986660785</c:v>
                </c:pt>
                <c:pt idx="2940">
                  <c:v>15.881960653549747</c:v>
                </c:pt>
                <c:pt idx="2941">
                  <c:v>15.88396132043871</c:v>
                </c:pt>
                <c:pt idx="2942">
                  <c:v>15.885961987327672</c:v>
                </c:pt>
                <c:pt idx="2943">
                  <c:v>15.887962654216635</c:v>
                </c:pt>
                <c:pt idx="2944">
                  <c:v>15.889963321105597</c:v>
                </c:pt>
                <c:pt idx="2945">
                  <c:v>15.89196398799456</c:v>
                </c:pt>
                <c:pt idx="2946">
                  <c:v>15.893964654883522</c:v>
                </c:pt>
                <c:pt idx="2947">
                  <c:v>15.895965321772485</c:v>
                </c:pt>
                <c:pt idx="2948">
                  <c:v>15.897965988661447</c:v>
                </c:pt>
                <c:pt idx="2949">
                  <c:v>15.89996665555041</c:v>
                </c:pt>
                <c:pt idx="2950">
                  <c:v>15.901967322439372</c:v>
                </c:pt>
                <c:pt idx="2951">
                  <c:v>15.903967989328335</c:v>
                </c:pt>
                <c:pt idx="2952">
                  <c:v>15.905968656217297</c:v>
                </c:pt>
                <c:pt idx="2953">
                  <c:v>15.90796932310626</c:v>
                </c:pt>
                <c:pt idx="2954">
                  <c:v>15.909969989995222</c:v>
                </c:pt>
                <c:pt idx="2955">
                  <c:v>15.911970656884185</c:v>
                </c:pt>
                <c:pt idx="2956">
                  <c:v>15.913971323773147</c:v>
                </c:pt>
                <c:pt idx="2957">
                  <c:v>15.91597199066211</c:v>
                </c:pt>
                <c:pt idx="2958">
                  <c:v>15.917972657551072</c:v>
                </c:pt>
                <c:pt idx="2959">
                  <c:v>15.919973324440035</c:v>
                </c:pt>
                <c:pt idx="2960">
                  <c:v>15.921973991328997</c:v>
                </c:pt>
                <c:pt idx="2961">
                  <c:v>15.92397465821796</c:v>
                </c:pt>
                <c:pt idx="2962">
                  <c:v>15.925975325106922</c:v>
                </c:pt>
                <c:pt idx="2963">
                  <c:v>15.927975991995885</c:v>
                </c:pt>
                <c:pt idx="2964">
                  <c:v>15.929976658884847</c:v>
                </c:pt>
                <c:pt idx="2965">
                  <c:v>15.93197732577381</c:v>
                </c:pt>
                <c:pt idx="2966">
                  <c:v>15.933977992662772</c:v>
                </c:pt>
                <c:pt idx="2967">
                  <c:v>15.935978659551735</c:v>
                </c:pt>
                <c:pt idx="2968">
                  <c:v>15.937979326440697</c:v>
                </c:pt>
                <c:pt idx="2969">
                  <c:v>15.93997999332966</c:v>
                </c:pt>
                <c:pt idx="2970">
                  <c:v>15.941980660218622</c:v>
                </c:pt>
                <c:pt idx="2971">
                  <c:v>15.943981327107585</c:v>
                </c:pt>
                <c:pt idx="2972">
                  <c:v>15.945981993996547</c:v>
                </c:pt>
                <c:pt idx="2973">
                  <c:v>15.94798266088551</c:v>
                </c:pt>
                <c:pt idx="2974">
                  <c:v>15.949983327774472</c:v>
                </c:pt>
                <c:pt idx="2975">
                  <c:v>15.951983994663435</c:v>
                </c:pt>
                <c:pt idx="2976">
                  <c:v>15.953984661552397</c:v>
                </c:pt>
                <c:pt idx="2977">
                  <c:v>15.95598532844136</c:v>
                </c:pt>
                <c:pt idx="2978">
                  <c:v>15.957985995330322</c:v>
                </c:pt>
                <c:pt idx="2979">
                  <c:v>15.959986662219285</c:v>
                </c:pt>
                <c:pt idx="2980">
                  <c:v>15.961987329108247</c:v>
                </c:pt>
                <c:pt idx="2981">
                  <c:v>15.96398799599721</c:v>
                </c:pt>
                <c:pt idx="2982">
                  <c:v>15.965988662886172</c:v>
                </c:pt>
                <c:pt idx="2983">
                  <c:v>15.967989329775135</c:v>
                </c:pt>
                <c:pt idx="2984">
                  <c:v>15.969989996664097</c:v>
                </c:pt>
                <c:pt idx="2985">
                  <c:v>15.97199066355306</c:v>
                </c:pt>
                <c:pt idx="2986">
                  <c:v>15.973991330442022</c:v>
                </c:pt>
                <c:pt idx="2987">
                  <c:v>15.975991997330985</c:v>
                </c:pt>
                <c:pt idx="2988">
                  <c:v>15.977992664219947</c:v>
                </c:pt>
                <c:pt idx="2989">
                  <c:v>15.97999333110891</c:v>
                </c:pt>
                <c:pt idx="2990">
                  <c:v>15.981993997997872</c:v>
                </c:pt>
                <c:pt idx="2991">
                  <c:v>15.983994664886835</c:v>
                </c:pt>
                <c:pt idx="2992">
                  <c:v>15.985995331775797</c:v>
                </c:pt>
                <c:pt idx="2993">
                  <c:v>15.98799599866476</c:v>
                </c:pt>
                <c:pt idx="2994">
                  <c:v>15.989996665553722</c:v>
                </c:pt>
                <c:pt idx="2995">
                  <c:v>15.991997332442685</c:v>
                </c:pt>
                <c:pt idx="2996">
                  <c:v>15.993997999331647</c:v>
                </c:pt>
                <c:pt idx="2997">
                  <c:v>15.99599866622061</c:v>
                </c:pt>
                <c:pt idx="2998">
                  <c:v>15.997999333109572</c:v>
                </c:pt>
                <c:pt idx="2999">
                  <c:v>15.999999999998535</c:v>
                </c:pt>
              </c:numCache>
            </c:numRef>
          </c:xVal>
          <c:yVal>
            <c:numRef>
              <c:f>'Load Line Plot'!$AC$4:$AC$3003</c:f>
              <c:numCache>
                <c:formatCode>General</c:formatCode>
                <c:ptCount val="3000"/>
                <c:pt idx="0">
                  <c:v>1072.9676916989363</c:v>
                </c:pt>
                <c:pt idx="1">
                  <c:v>1072.5942132080286</c:v>
                </c:pt>
                <c:pt idx="2">
                  <c:v>1072.2208531594238</c:v>
                </c:pt>
                <c:pt idx="3">
                  <c:v>1071.8476115031756</c:v>
                </c:pt>
                <c:pt idx="4">
                  <c:v>1071.4744881893726</c:v>
                </c:pt>
                <c:pt idx="5">
                  <c:v>1071.101483168135</c:v>
                </c:pt>
                <c:pt idx="6">
                  <c:v>1070.7285963896165</c:v>
                </c:pt>
                <c:pt idx="7">
                  <c:v>1070.3558278040048</c:v>
                </c:pt>
                <c:pt idx="8">
                  <c:v>1069.9831773615199</c:v>
                </c:pt>
                <c:pt idx="9">
                  <c:v>1069.6106450124137</c:v>
                </c:pt>
                <c:pt idx="10">
                  <c:v>1069.2382307069734</c:v>
                </c:pt>
                <c:pt idx="11">
                  <c:v>1068.865934395518</c:v>
                </c:pt>
                <c:pt idx="12">
                  <c:v>1068.4937560283984</c:v>
                </c:pt>
                <c:pt idx="13">
                  <c:v>1068.1216955560003</c:v>
                </c:pt>
                <c:pt idx="14">
                  <c:v>1067.7497529287414</c:v>
                </c:pt>
                <c:pt idx="15">
                  <c:v>1067.3779280970716</c:v>
                </c:pt>
                <c:pt idx="16">
                  <c:v>1067.006221011475</c:v>
                </c:pt>
                <c:pt idx="17">
                  <c:v>1066.6346316224672</c:v>
                </c:pt>
                <c:pt idx="18">
                  <c:v>1066.2631598805972</c:v>
                </c:pt>
                <c:pt idx="19">
                  <c:v>1065.8918057364463</c:v>
                </c:pt>
                <c:pt idx="20">
                  <c:v>1065.5205691406295</c:v>
                </c:pt>
                <c:pt idx="21">
                  <c:v>1065.1494500437934</c:v>
                </c:pt>
                <c:pt idx="22">
                  <c:v>1064.7784483966177</c:v>
                </c:pt>
                <c:pt idx="23">
                  <c:v>1064.4075641498141</c:v>
                </c:pt>
                <c:pt idx="24">
                  <c:v>1064.0367972541285</c:v>
                </c:pt>
                <c:pt idx="25">
                  <c:v>1063.6661476603374</c:v>
                </c:pt>
                <c:pt idx="26">
                  <c:v>1063.2956153192506</c:v>
                </c:pt>
                <c:pt idx="27">
                  <c:v>1062.9252001817115</c:v>
                </c:pt>
                <c:pt idx="28">
                  <c:v>1062.5549021985939</c:v>
                </c:pt>
                <c:pt idx="29">
                  <c:v>1062.1847213208055</c:v>
                </c:pt>
                <c:pt idx="30">
                  <c:v>1061.8146574992859</c:v>
                </c:pt>
                <c:pt idx="31">
                  <c:v>1061.4447106850084</c:v>
                </c:pt>
                <c:pt idx="32">
                  <c:v>1061.0748808289754</c:v>
                </c:pt>
                <c:pt idx="33">
                  <c:v>1060.7051678822249</c:v>
                </c:pt>
                <c:pt idx="34">
                  <c:v>1060.3355717958261</c:v>
                </c:pt>
                <c:pt idx="35">
                  <c:v>1059.9660925208802</c:v>
                </c:pt>
                <c:pt idx="36">
                  <c:v>1059.5967300085206</c:v>
                </c:pt>
                <c:pt idx="37">
                  <c:v>1059.2274842099139</c:v>
                </c:pt>
                <c:pt idx="38">
                  <c:v>1058.8583550762564</c:v>
                </c:pt>
                <c:pt idx="39">
                  <c:v>1058.4893425587802</c:v>
                </c:pt>
                <c:pt idx="40">
                  <c:v>1058.120446608747</c:v>
                </c:pt>
                <c:pt idx="41">
                  <c:v>1057.7516671774504</c:v>
                </c:pt>
                <c:pt idx="42">
                  <c:v>1057.3830042162183</c:v>
                </c:pt>
                <c:pt idx="43">
                  <c:v>1057.0144576764083</c:v>
                </c:pt>
                <c:pt idx="44">
                  <c:v>1056.6460275094112</c:v>
                </c:pt>
                <c:pt idx="45">
                  <c:v>1056.2777136666496</c:v>
                </c:pt>
                <c:pt idx="46">
                  <c:v>1055.9095160995782</c:v>
                </c:pt>
                <c:pt idx="47">
                  <c:v>1055.5414347596836</c:v>
                </c:pt>
                <c:pt idx="48">
                  <c:v>1055.173469598484</c:v>
                </c:pt>
                <c:pt idx="49">
                  <c:v>1054.8056205675293</c:v>
                </c:pt>
                <c:pt idx="50">
                  <c:v>1054.4378876184021</c:v>
                </c:pt>
                <c:pt idx="51">
                  <c:v>1054.0702707027162</c:v>
                </c:pt>
                <c:pt idx="52">
                  <c:v>1053.7027697721176</c:v>
                </c:pt>
                <c:pt idx="53">
                  <c:v>1053.3353847782837</c:v>
                </c:pt>
                <c:pt idx="54">
                  <c:v>1052.9681156729237</c:v>
                </c:pt>
                <c:pt idx="55">
                  <c:v>1052.6009624077781</c:v>
                </c:pt>
                <c:pt idx="56">
                  <c:v>1052.2339249346207</c:v>
                </c:pt>
                <c:pt idx="57">
                  <c:v>1051.8670032052555</c:v>
                </c:pt>
                <c:pt idx="58">
                  <c:v>1051.5001971715176</c:v>
                </c:pt>
                <c:pt idx="59">
                  <c:v>1051.1335067852758</c:v>
                </c:pt>
                <c:pt idx="60">
                  <c:v>1050.7669319984286</c:v>
                </c:pt>
                <c:pt idx="61">
                  <c:v>1050.4004727629072</c:v>
                </c:pt>
                <c:pt idx="62">
                  <c:v>1050.0341290306733</c:v>
                </c:pt>
                <c:pt idx="63">
                  <c:v>1049.6679007537209</c:v>
                </c:pt>
                <c:pt idx="64">
                  <c:v>1049.3017878840749</c:v>
                </c:pt>
                <c:pt idx="65">
                  <c:v>1048.9357903737928</c:v>
                </c:pt>
                <c:pt idx="66">
                  <c:v>1048.5699081749622</c:v>
                </c:pt>
                <c:pt idx="67">
                  <c:v>1048.2041412397023</c:v>
                </c:pt>
                <c:pt idx="68">
                  <c:v>1047.8384895201643</c:v>
                </c:pt>
                <c:pt idx="69">
                  <c:v>1047.472952968531</c:v>
                </c:pt>
                <c:pt idx="70">
                  <c:v>1047.1075315370144</c:v>
                </c:pt>
                <c:pt idx="71">
                  <c:v>1046.7422251778603</c:v>
                </c:pt>
                <c:pt idx="72">
                  <c:v>1046.3770338433449</c:v>
                </c:pt>
                <c:pt idx="73">
                  <c:v>1046.0119574857747</c:v>
                </c:pt>
                <c:pt idx="74">
                  <c:v>1045.6469960574884</c:v>
                </c:pt>
                <c:pt idx="75">
                  <c:v>1045.2821495108565</c:v>
                </c:pt>
                <c:pt idx="76">
                  <c:v>1044.9174177982786</c:v>
                </c:pt>
                <c:pt idx="77">
                  <c:v>1044.5528008721867</c:v>
                </c:pt>
                <c:pt idx="78">
                  <c:v>1044.1882986850444</c:v>
                </c:pt>
                <c:pt idx="79">
                  <c:v>1043.8239111893458</c:v>
                </c:pt>
                <c:pt idx="80">
                  <c:v>1043.4596383376154</c:v>
                </c:pt>
                <c:pt idx="81">
                  <c:v>1043.0954800824097</c:v>
                </c:pt>
                <c:pt idx="82">
                  <c:v>1042.7314363763155</c:v>
                </c:pt>
                <c:pt idx="83">
                  <c:v>1042.3675071719513</c:v>
                </c:pt>
                <c:pt idx="84">
                  <c:v>1042.0036924219658</c:v>
                </c:pt>
                <c:pt idx="85">
                  <c:v>1041.6399920790391</c:v>
                </c:pt>
                <c:pt idx="86">
                  <c:v>1041.2764060958814</c:v>
                </c:pt>
                <c:pt idx="87">
                  <c:v>1040.9129344252351</c:v>
                </c:pt>
                <c:pt idx="88">
                  <c:v>1040.5495770198722</c:v>
                </c:pt>
                <c:pt idx="89">
                  <c:v>1040.1863338325963</c:v>
                </c:pt>
                <c:pt idx="90">
                  <c:v>1039.8232048162406</c:v>
                </c:pt>
                <c:pt idx="91">
                  <c:v>1039.4601899236709</c:v>
                </c:pt>
                <c:pt idx="92">
                  <c:v>1039.0972891077827</c:v>
                </c:pt>
                <c:pt idx="93">
                  <c:v>1038.7345023215009</c:v>
                </c:pt>
                <c:pt idx="94">
                  <c:v>1038.3718295177835</c:v>
                </c:pt>
                <c:pt idx="95">
                  <c:v>1038.009270649618</c:v>
                </c:pt>
                <c:pt idx="96">
                  <c:v>1037.6468256700218</c:v>
                </c:pt>
                <c:pt idx="97">
                  <c:v>1037.2844945320444</c:v>
                </c:pt>
                <c:pt idx="98">
                  <c:v>1036.9222771887648</c:v>
                </c:pt>
                <c:pt idx="99">
                  <c:v>1036.5601735932926</c:v>
                </c:pt>
                <c:pt idx="100">
                  <c:v>1036.1981836987675</c:v>
                </c:pt>
                <c:pt idx="101">
                  <c:v>1035.8363074583619</c:v>
                </c:pt>
                <c:pt idx="102">
                  <c:v>1035.4745448252761</c:v>
                </c:pt>
                <c:pt idx="103">
                  <c:v>1035.1128957527412</c:v>
                </c:pt>
                <c:pt idx="104">
                  <c:v>1034.7513601940207</c:v>
                </c:pt>
                <c:pt idx="105">
                  <c:v>1034.3899381024057</c:v>
                </c:pt>
                <c:pt idx="106">
                  <c:v>1034.0286294312205</c:v>
                </c:pt>
                <c:pt idx="107">
                  <c:v>1033.6674341338169</c:v>
                </c:pt>
                <c:pt idx="108">
                  <c:v>1033.306352163579</c:v>
                </c:pt>
                <c:pt idx="109">
                  <c:v>1032.9453834739195</c:v>
                </c:pt>
                <c:pt idx="110">
                  <c:v>1032.5845280182843</c:v>
                </c:pt>
                <c:pt idx="111">
                  <c:v>1032.2237857501464</c:v>
                </c:pt>
                <c:pt idx="112">
                  <c:v>1031.8631566230099</c:v>
                </c:pt>
                <c:pt idx="113">
                  <c:v>1031.5026405904098</c:v>
                </c:pt>
                <c:pt idx="114">
                  <c:v>1031.1422376059113</c:v>
                </c:pt>
                <c:pt idx="115">
                  <c:v>1030.7819476231086</c:v>
                </c:pt>
                <c:pt idx="116">
                  <c:v>1030.4217705956266</c:v>
                </c:pt>
                <c:pt idx="117">
                  <c:v>1030.0617064771209</c:v>
                </c:pt>
                <c:pt idx="118">
                  <c:v>1029.7017552212756</c:v>
                </c:pt>
                <c:pt idx="119">
                  <c:v>1029.3419167818067</c:v>
                </c:pt>
                <c:pt idx="120">
                  <c:v>1028.9821911124588</c:v>
                </c:pt>
                <c:pt idx="121">
                  <c:v>1028.6225781670071</c:v>
                </c:pt>
                <c:pt idx="122">
                  <c:v>1028.2630778992559</c:v>
                </c:pt>
                <c:pt idx="123">
                  <c:v>1027.903690263041</c:v>
                </c:pt>
                <c:pt idx="124">
                  <c:v>1027.5444152122272</c:v>
                </c:pt>
                <c:pt idx="125">
                  <c:v>1027.1852527007079</c:v>
                </c:pt>
                <c:pt idx="126">
                  <c:v>1026.8262026824086</c:v>
                </c:pt>
                <c:pt idx="127">
                  <c:v>1026.4672651112835</c:v>
                </c:pt>
                <c:pt idx="128">
                  <c:v>1026.1084399413162</c:v>
                </c:pt>
                <c:pt idx="129">
                  <c:v>1025.7497271265206</c:v>
                </c:pt>
                <c:pt idx="130">
                  <c:v>1025.3911266209409</c:v>
                </c:pt>
                <c:pt idx="131">
                  <c:v>1025.0326383786494</c:v>
                </c:pt>
                <c:pt idx="132">
                  <c:v>1024.6742623537496</c:v>
                </c:pt>
                <c:pt idx="133">
                  <c:v>1024.3159985003747</c:v>
                </c:pt>
                <c:pt idx="134">
                  <c:v>1023.9578467726857</c:v>
                </c:pt>
                <c:pt idx="135">
                  <c:v>1023.5998071248753</c:v>
                </c:pt>
                <c:pt idx="136">
                  <c:v>1023.2418795111648</c:v>
                </c:pt>
                <c:pt idx="137">
                  <c:v>1022.8840638858057</c:v>
                </c:pt>
                <c:pt idx="138">
                  <c:v>1022.526360203077</c:v>
                </c:pt>
                <c:pt idx="139">
                  <c:v>1022.1687684172903</c:v>
                </c:pt>
                <c:pt idx="140">
                  <c:v>1021.8112884827841</c:v>
                </c:pt>
                <c:pt idx="141">
                  <c:v>1021.4539203539282</c:v>
                </c:pt>
                <c:pt idx="142">
                  <c:v>1021.0966639851202</c:v>
                </c:pt>
                <c:pt idx="143">
                  <c:v>1020.739519330789</c:v>
                </c:pt>
                <c:pt idx="144">
                  <c:v>1020.3824863453906</c:v>
                </c:pt>
                <c:pt idx="145">
                  <c:v>1020.0255649834124</c:v>
                </c:pt>
                <c:pt idx="146">
                  <c:v>1019.6687551993704</c:v>
                </c:pt>
                <c:pt idx="147">
                  <c:v>1019.3120569478087</c:v>
                </c:pt>
                <c:pt idx="148">
                  <c:v>1018.9554701833031</c:v>
                </c:pt>
                <c:pt idx="149">
                  <c:v>1018.598994860457</c:v>
                </c:pt>
                <c:pt idx="150">
                  <c:v>1018.2426309339032</c:v>
                </c:pt>
                <c:pt idx="151">
                  <c:v>1017.8863783583032</c:v>
                </c:pt>
                <c:pt idx="152">
                  <c:v>1017.5302370883496</c:v>
                </c:pt>
                <c:pt idx="153">
                  <c:v>1017.1742070787626</c:v>
                </c:pt>
                <c:pt idx="154">
                  <c:v>1016.8182882842915</c:v>
                </c:pt>
                <c:pt idx="155">
                  <c:v>1016.462480659715</c:v>
                </c:pt>
                <c:pt idx="156">
                  <c:v>1016.1067841598417</c:v>
                </c:pt>
                <c:pt idx="157">
                  <c:v>1015.7511987395076</c:v>
                </c:pt>
                <c:pt idx="158">
                  <c:v>1015.3957243535796</c:v>
                </c:pt>
                <c:pt idx="159">
                  <c:v>1015.0403609569519</c:v>
                </c:pt>
                <c:pt idx="160">
                  <c:v>1014.6851085045488</c:v>
                </c:pt>
                <c:pt idx="161">
                  <c:v>1014.3299669513234</c:v>
                </c:pt>
                <c:pt idx="162">
                  <c:v>1013.9749362522577</c:v>
                </c:pt>
                <c:pt idx="163">
                  <c:v>1013.6200163623616</c:v>
                </c:pt>
                <c:pt idx="164">
                  <c:v>1013.2652072366752</c:v>
                </c:pt>
                <c:pt idx="165">
                  <c:v>1012.9105088302673</c:v>
                </c:pt>
                <c:pt idx="166">
                  <c:v>1012.5559210982351</c:v>
                </c:pt>
                <c:pt idx="167">
                  <c:v>1012.2014439957051</c:v>
                </c:pt>
                <c:pt idx="168">
                  <c:v>1011.8470774778317</c:v>
                </c:pt>
                <c:pt idx="169">
                  <c:v>1011.4928214997991</c:v>
                </c:pt>
                <c:pt idx="170">
                  <c:v>1011.1386760168189</c:v>
                </c:pt>
                <c:pt idx="171">
                  <c:v>1010.7846409841331</c:v>
                </c:pt>
                <c:pt idx="172">
                  <c:v>1010.4307163570122</c:v>
                </c:pt>
                <c:pt idx="173">
                  <c:v>1010.0769020907535</c:v>
                </c:pt>
                <c:pt idx="174">
                  <c:v>1009.7231981406844</c:v>
                </c:pt>
                <c:pt idx="175">
                  <c:v>1009.3696044621619</c:v>
                </c:pt>
                <c:pt idx="176">
                  <c:v>1009.016121010569</c:v>
                </c:pt>
                <c:pt idx="177">
                  <c:v>1008.6627477413188</c:v>
                </c:pt>
                <c:pt idx="178">
                  <c:v>1008.3094846098541</c:v>
                </c:pt>
                <c:pt idx="179">
                  <c:v>1007.9563315716435</c:v>
                </c:pt>
                <c:pt idx="180">
                  <c:v>1007.6032885821863</c:v>
                </c:pt>
                <c:pt idx="181">
                  <c:v>1007.2503555970101</c:v>
                </c:pt>
                <c:pt idx="182">
                  <c:v>1006.8975325716691</c:v>
                </c:pt>
                <c:pt idx="183">
                  <c:v>1006.5448194617476</c:v>
                </c:pt>
                <c:pt idx="184">
                  <c:v>1006.1922162228585</c:v>
                </c:pt>
                <c:pt idx="185">
                  <c:v>1005.8397228106422</c:v>
                </c:pt>
                <c:pt idx="186">
                  <c:v>1005.4873391807678</c:v>
                </c:pt>
                <c:pt idx="187">
                  <c:v>1005.1350652889322</c:v>
                </c:pt>
                <c:pt idx="188">
                  <c:v>1004.7829010908621</c:v>
                </c:pt>
                <c:pt idx="189">
                  <c:v>1004.4308465423106</c:v>
                </c:pt>
                <c:pt idx="190">
                  <c:v>1004.0789015990595</c:v>
                </c:pt>
                <c:pt idx="191">
                  <c:v>1003.7270662169208</c:v>
                </c:pt>
                <c:pt idx="192">
                  <c:v>1003.3753403517318</c:v>
                </c:pt>
                <c:pt idx="193">
                  <c:v>1003.0237239593602</c:v>
                </c:pt>
                <c:pt idx="194">
                  <c:v>1002.6722169957011</c:v>
                </c:pt>
                <c:pt idx="195">
                  <c:v>1002.3208194166772</c:v>
                </c:pt>
                <c:pt idx="196">
                  <c:v>1001.9695311782392</c:v>
                </c:pt>
                <c:pt idx="197">
                  <c:v>1001.6183522363684</c:v>
                </c:pt>
                <c:pt idx="198">
                  <c:v>1001.2672825470706</c:v>
                </c:pt>
                <c:pt idx="199">
                  <c:v>1000.9163220663813</c:v>
                </c:pt>
                <c:pt idx="200">
                  <c:v>1000.5654707503647</c:v>
                </c:pt>
                <c:pt idx="201">
                  <c:v>1000.2147285551125</c:v>
                </c:pt>
                <c:pt idx="202">
                  <c:v>999.86409543674347</c:v>
                </c:pt>
                <c:pt idx="203">
                  <c:v>999.5135713514054</c:v>
                </c:pt>
                <c:pt idx="204">
                  <c:v>999.16315625527432</c:v>
                </c:pt>
                <c:pt idx="205">
                  <c:v>998.81285010455258</c:v>
                </c:pt>
                <c:pt idx="206">
                  <c:v>998.46265285547145</c:v>
                </c:pt>
                <c:pt idx="207">
                  <c:v>998.1125644642907</c:v>
                </c:pt>
                <c:pt idx="208">
                  <c:v>997.7625848872965</c:v>
                </c:pt>
                <c:pt idx="209">
                  <c:v>997.41271408080297</c:v>
                </c:pt>
                <c:pt idx="210">
                  <c:v>997.06295200115414</c:v>
                </c:pt>
                <c:pt idx="211">
                  <c:v>996.71329860471951</c:v>
                </c:pt>
                <c:pt idx="212">
                  <c:v>996.36375384789642</c:v>
                </c:pt>
                <c:pt idx="213">
                  <c:v>996.0143176871112</c:v>
                </c:pt>
                <c:pt idx="214">
                  <c:v>995.66499007881748</c:v>
                </c:pt>
                <c:pt idx="215">
                  <c:v>995.31577097949526</c:v>
                </c:pt>
                <c:pt idx="216">
                  <c:v>994.9666603456543</c:v>
                </c:pt>
                <c:pt idx="217">
                  <c:v>994.61765813383079</c:v>
                </c:pt>
                <c:pt idx="218">
                  <c:v>994.26876430058815</c:v>
                </c:pt>
                <c:pt idx="219">
                  <c:v>993.91997880251824</c:v>
                </c:pt>
                <c:pt idx="220">
                  <c:v>993.57130159623989</c:v>
                </c:pt>
                <c:pt idx="221">
                  <c:v>993.22273263840066</c:v>
                </c:pt>
                <c:pt idx="222">
                  <c:v>992.87427188567244</c:v>
                </c:pt>
                <c:pt idx="223">
                  <c:v>992.52591929475921</c:v>
                </c:pt>
                <c:pt idx="224">
                  <c:v>992.17767482238855</c:v>
                </c:pt>
                <c:pt idx="225">
                  <c:v>991.82953842531754</c:v>
                </c:pt>
                <c:pt idx="226">
                  <c:v>991.48151006033015</c:v>
                </c:pt>
                <c:pt idx="227">
                  <c:v>991.13358968423756</c:v>
                </c:pt>
                <c:pt idx="228">
                  <c:v>990.78577725387788</c:v>
                </c:pt>
                <c:pt idx="229">
                  <c:v>990.43807272611809</c:v>
                </c:pt>
                <c:pt idx="230">
                  <c:v>990.09047605785156</c:v>
                </c:pt>
                <c:pt idx="231">
                  <c:v>989.74298720599802</c:v>
                </c:pt>
                <c:pt idx="232">
                  <c:v>989.39560612750597</c:v>
                </c:pt>
                <c:pt idx="233">
                  <c:v>989.04833277935029</c:v>
                </c:pt>
                <c:pt idx="234">
                  <c:v>988.70116711853427</c:v>
                </c:pt>
                <c:pt idx="235">
                  <c:v>988.35410910208611</c:v>
                </c:pt>
                <c:pt idx="236">
                  <c:v>988.00715868706379</c:v>
                </c:pt>
                <c:pt idx="237">
                  <c:v>987.6603158305511</c:v>
                </c:pt>
                <c:pt idx="238">
                  <c:v>987.31358048965899</c:v>
                </c:pt>
                <c:pt idx="239">
                  <c:v>986.96695262152616</c:v>
                </c:pt>
                <c:pt idx="240">
                  <c:v>986.62043218331723</c:v>
                </c:pt>
                <c:pt idx="241">
                  <c:v>986.27401913222434</c:v>
                </c:pt>
                <c:pt idx="242">
                  <c:v>985.92771342546803</c:v>
                </c:pt>
                <c:pt idx="243">
                  <c:v>985.58151502029511</c:v>
                </c:pt>
                <c:pt idx="244">
                  <c:v>985.23542387397788</c:v>
                </c:pt>
                <c:pt idx="245">
                  <c:v>984.88943994381691</c:v>
                </c:pt>
                <c:pt idx="246">
                  <c:v>984.54356318714099</c:v>
                </c:pt>
                <c:pt idx="247">
                  <c:v>984.19779356130323</c:v>
                </c:pt>
                <c:pt idx="248">
                  <c:v>983.85213102368505</c:v>
                </c:pt>
                <c:pt idx="249">
                  <c:v>983.50657553169549</c:v>
                </c:pt>
                <c:pt idx="250">
                  <c:v>983.16112704276929</c:v>
                </c:pt>
                <c:pt idx="251">
                  <c:v>982.81578551436826</c:v>
                </c:pt>
                <c:pt idx="252">
                  <c:v>982.47055090398101</c:v>
                </c:pt>
                <c:pt idx="253">
                  <c:v>982.12542316912345</c:v>
                </c:pt>
                <c:pt idx="254">
                  <c:v>981.78040226733731</c:v>
                </c:pt>
                <c:pt idx="255">
                  <c:v>981.43548815619317</c:v>
                </c:pt>
                <c:pt idx="256">
                  <c:v>981.0906807932854</c:v>
                </c:pt>
                <c:pt idx="257">
                  <c:v>980.74598013623734</c:v>
                </c:pt>
                <c:pt idx="258">
                  <c:v>980.4013861426979</c:v>
                </c:pt>
                <c:pt idx="259">
                  <c:v>980.05689877034342</c:v>
                </c:pt>
                <c:pt idx="260">
                  <c:v>979.71251797687614</c:v>
                </c:pt>
                <c:pt idx="261">
                  <c:v>979.36824372002536</c:v>
                </c:pt>
                <c:pt idx="262">
                  <c:v>979.02407595754732</c:v>
                </c:pt>
                <c:pt idx="263">
                  <c:v>978.68001464722386</c:v>
                </c:pt>
                <c:pt idx="264">
                  <c:v>978.33605974686441</c:v>
                </c:pt>
                <c:pt idx="265">
                  <c:v>977.99221121430401</c:v>
                </c:pt>
                <c:pt idx="266">
                  <c:v>977.6484690074052</c:v>
                </c:pt>
                <c:pt idx="267">
                  <c:v>977.30483308405621</c:v>
                </c:pt>
                <c:pt idx="268">
                  <c:v>976.96130340217212</c:v>
                </c:pt>
                <c:pt idx="269">
                  <c:v>976.61787991969481</c:v>
                </c:pt>
                <c:pt idx="270">
                  <c:v>976.27456259459132</c:v>
                </c:pt>
                <c:pt idx="271">
                  <c:v>975.93135138485627</c:v>
                </c:pt>
                <c:pt idx="272">
                  <c:v>975.58824624851104</c:v>
                </c:pt>
                <c:pt idx="273">
                  <c:v>975.24524714360143</c:v>
                </c:pt>
                <c:pt idx="274">
                  <c:v>974.90235402820167</c:v>
                </c:pt>
                <c:pt idx="275">
                  <c:v>974.55956686041179</c:v>
                </c:pt>
                <c:pt idx="276">
                  <c:v>974.21688559835695</c:v>
                </c:pt>
                <c:pt idx="277">
                  <c:v>973.87431020018948</c:v>
                </c:pt>
                <c:pt idx="278">
                  <c:v>973.53184062408855</c:v>
                </c:pt>
                <c:pt idx="279">
                  <c:v>973.18947682825876</c:v>
                </c:pt>
                <c:pt idx="280">
                  <c:v>972.84721877093079</c:v>
                </c:pt>
                <c:pt idx="281">
                  <c:v>972.50506641036213</c:v>
                </c:pt>
                <c:pt idx="282">
                  <c:v>972.16301970483607</c:v>
                </c:pt>
                <c:pt idx="283">
                  <c:v>971.82107861266138</c:v>
                </c:pt>
                <c:pt idx="284">
                  <c:v>971.47924309217444</c:v>
                </c:pt>
                <c:pt idx="285">
                  <c:v>971.13751310173689</c:v>
                </c:pt>
                <c:pt idx="286">
                  <c:v>970.79588859973637</c:v>
                </c:pt>
                <c:pt idx="287">
                  <c:v>970.45436954458671</c:v>
                </c:pt>
                <c:pt idx="288">
                  <c:v>970.11295589472809</c:v>
                </c:pt>
                <c:pt idx="289">
                  <c:v>969.77164760862593</c:v>
                </c:pt>
                <c:pt idx="290">
                  <c:v>969.43044464477214</c:v>
                </c:pt>
                <c:pt idx="291">
                  <c:v>969.08934696168546</c:v>
                </c:pt>
                <c:pt idx="292">
                  <c:v>968.74835451790887</c:v>
                </c:pt>
                <c:pt idx="293">
                  <c:v>968.40746727201224</c:v>
                </c:pt>
                <c:pt idx="294">
                  <c:v>968.06668518259187</c:v>
                </c:pt>
                <c:pt idx="295">
                  <c:v>967.72600820826847</c:v>
                </c:pt>
                <c:pt idx="296">
                  <c:v>967.3854363076897</c:v>
                </c:pt>
                <c:pt idx="297">
                  <c:v>967.04496943952893</c:v>
                </c:pt>
                <c:pt idx="298">
                  <c:v>966.70460756248565</c:v>
                </c:pt>
                <c:pt idx="299">
                  <c:v>966.36435063528324</c:v>
                </c:pt>
                <c:pt idx="300">
                  <c:v>966.02419861667477</c:v>
                </c:pt>
                <c:pt idx="301">
                  <c:v>965.68415146543509</c:v>
                </c:pt>
                <c:pt idx="302">
                  <c:v>965.34420914036627</c:v>
                </c:pt>
                <c:pt idx="303">
                  <c:v>965.00437160029708</c:v>
                </c:pt>
                <c:pt idx="304">
                  <c:v>964.66463880408048</c:v>
                </c:pt>
                <c:pt idx="305">
                  <c:v>964.32501071059562</c:v>
                </c:pt>
                <c:pt idx="306">
                  <c:v>963.985487278748</c:v>
                </c:pt>
                <c:pt idx="307">
                  <c:v>963.6460684674679</c:v>
                </c:pt>
                <c:pt idx="308">
                  <c:v>963.30675423571131</c:v>
                </c:pt>
                <c:pt idx="309">
                  <c:v>962.9675445424599</c:v>
                </c:pt>
                <c:pt idx="310">
                  <c:v>962.62843934672185</c:v>
                </c:pt>
                <c:pt idx="311">
                  <c:v>962.28943860752872</c:v>
                </c:pt>
                <c:pt idx="312">
                  <c:v>961.95054228393985</c:v>
                </c:pt>
                <c:pt idx="313">
                  <c:v>961.61175033503855</c:v>
                </c:pt>
                <c:pt idx="314">
                  <c:v>961.27306271993541</c:v>
                </c:pt>
                <c:pt idx="315">
                  <c:v>960.93447939776365</c:v>
                </c:pt>
                <c:pt idx="316">
                  <c:v>960.59600032768401</c:v>
                </c:pt>
                <c:pt idx="317">
                  <c:v>960.25762546888291</c:v>
                </c:pt>
                <c:pt idx="318">
                  <c:v>959.91935478057133</c:v>
                </c:pt>
                <c:pt idx="319">
                  <c:v>959.58118822198492</c:v>
                </c:pt>
                <c:pt idx="320">
                  <c:v>959.2431257523865</c:v>
                </c:pt>
                <c:pt idx="321">
                  <c:v>958.90516733106278</c:v>
                </c:pt>
                <c:pt idx="322">
                  <c:v>958.56731291732626</c:v>
                </c:pt>
                <c:pt idx="323">
                  <c:v>958.22956247051525</c:v>
                </c:pt>
                <c:pt idx="324">
                  <c:v>957.89191594999215</c:v>
                </c:pt>
                <c:pt idx="325">
                  <c:v>957.55437331514543</c:v>
                </c:pt>
                <c:pt idx="326">
                  <c:v>957.21693452538943</c:v>
                </c:pt>
                <c:pt idx="327">
                  <c:v>956.87959954016208</c:v>
                </c:pt>
                <c:pt idx="328">
                  <c:v>956.54236831892774</c:v>
                </c:pt>
                <c:pt idx="329">
                  <c:v>956.20524082117515</c:v>
                </c:pt>
                <c:pt idx="330">
                  <c:v>955.8682170064194</c:v>
                </c:pt>
                <c:pt idx="331">
                  <c:v>955.53129683419934</c:v>
                </c:pt>
                <c:pt idx="332">
                  <c:v>955.19448026407952</c:v>
                </c:pt>
                <c:pt idx="333">
                  <c:v>954.85776725565017</c:v>
                </c:pt>
                <c:pt idx="334">
                  <c:v>954.52115776852474</c:v>
                </c:pt>
                <c:pt idx="335">
                  <c:v>954.18465176234474</c:v>
                </c:pt>
                <c:pt idx="336">
                  <c:v>953.84824919677396</c:v>
                </c:pt>
                <c:pt idx="337">
                  <c:v>953.51195003150235</c:v>
                </c:pt>
                <c:pt idx="338">
                  <c:v>953.17575422624418</c:v>
                </c:pt>
                <c:pt idx="339">
                  <c:v>952.83966174073998</c:v>
                </c:pt>
                <c:pt idx="340">
                  <c:v>952.50367253475474</c:v>
                </c:pt>
                <c:pt idx="341">
                  <c:v>952.16778656807662</c:v>
                </c:pt>
                <c:pt idx="342">
                  <c:v>951.83200380052142</c:v>
                </c:pt>
                <c:pt idx="343">
                  <c:v>951.49632419192835</c:v>
                </c:pt>
                <c:pt idx="344">
                  <c:v>951.16074770216119</c:v>
                </c:pt>
                <c:pt idx="345">
                  <c:v>950.82527429110985</c:v>
                </c:pt>
                <c:pt idx="346">
                  <c:v>950.4899039186879</c:v>
                </c:pt>
                <c:pt idx="347">
                  <c:v>950.15463654483369</c:v>
                </c:pt>
                <c:pt idx="348">
                  <c:v>949.81947212951127</c:v>
                </c:pt>
                <c:pt idx="349">
                  <c:v>949.484410632709</c:v>
                </c:pt>
                <c:pt idx="350">
                  <c:v>949.14945201443982</c:v>
                </c:pt>
                <c:pt idx="351">
                  <c:v>948.8145962347412</c:v>
                </c:pt>
                <c:pt idx="352">
                  <c:v>948.47984325367656</c:v>
                </c:pt>
                <c:pt idx="353">
                  <c:v>948.14519303133193</c:v>
                </c:pt>
                <c:pt idx="354">
                  <c:v>947.81064552781891</c:v>
                </c:pt>
                <c:pt idx="355">
                  <c:v>947.47620070327571</c:v>
                </c:pt>
                <c:pt idx="356">
                  <c:v>947.14185851786181</c:v>
                </c:pt>
                <c:pt idx="357">
                  <c:v>946.80761893176395</c:v>
                </c:pt>
                <c:pt idx="358">
                  <c:v>946.47348190519108</c:v>
                </c:pt>
                <c:pt idx="359">
                  <c:v>946.1394473983795</c:v>
                </c:pt>
                <c:pt idx="360">
                  <c:v>945.80551537158794</c:v>
                </c:pt>
                <c:pt idx="361">
                  <c:v>945.47168578509979</c:v>
                </c:pt>
                <c:pt idx="362">
                  <c:v>945.1379585992247</c:v>
                </c:pt>
                <c:pt idx="363">
                  <c:v>944.80433377429415</c:v>
                </c:pt>
                <c:pt idx="364">
                  <c:v>944.47081127066679</c:v>
                </c:pt>
                <c:pt idx="365">
                  <c:v>944.13739104872366</c:v>
                </c:pt>
                <c:pt idx="366">
                  <c:v>943.8040730688715</c:v>
                </c:pt>
                <c:pt idx="367">
                  <c:v>943.47085729153969</c:v>
                </c:pt>
                <c:pt idx="368">
                  <c:v>943.13774367718474</c:v>
                </c:pt>
                <c:pt idx="369">
                  <c:v>942.80473218628492</c:v>
                </c:pt>
                <c:pt idx="370">
                  <c:v>942.47182277934462</c:v>
                </c:pt>
                <c:pt idx="371">
                  <c:v>942.13901541689143</c:v>
                </c:pt>
                <c:pt idx="372">
                  <c:v>941.80631005947862</c:v>
                </c:pt>
                <c:pt idx="373">
                  <c:v>941.47370666768097</c:v>
                </c:pt>
                <c:pt idx="374">
                  <c:v>941.14120520210099</c:v>
                </c:pt>
                <c:pt idx="375">
                  <c:v>940.80880562336358</c:v>
                </c:pt>
                <c:pt idx="376">
                  <c:v>940.47650789211718</c:v>
                </c:pt>
                <c:pt idx="377">
                  <c:v>940.14431196903615</c:v>
                </c:pt>
                <c:pt idx="378">
                  <c:v>939.81221781481838</c:v>
                </c:pt>
                <c:pt idx="379">
                  <c:v>939.4802253901853</c:v>
                </c:pt>
                <c:pt idx="380">
                  <c:v>939.14833465588242</c:v>
                </c:pt>
                <c:pt idx="381">
                  <c:v>938.81654557268132</c:v>
                </c:pt>
                <c:pt idx="382">
                  <c:v>938.48485810137504</c:v>
                </c:pt>
                <c:pt idx="383">
                  <c:v>938.15327220278277</c:v>
                </c:pt>
                <c:pt idx="384">
                  <c:v>937.82178783774657</c:v>
                </c:pt>
                <c:pt idx="385">
                  <c:v>937.4904049671328</c:v>
                </c:pt>
                <c:pt idx="386">
                  <c:v>937.15912355183195</c:v>
                </c:pt>
                <c:pt idx="387">
                  <c:v>936.82794355275939</c:v>
                </c:pt>
                <c:pt idx="388">
                  <c:v>936.49686493085267</c:v>
                </c:pt>
                <c:pt idx="389">
                  <c:v>936.16588764707433</c:v>
                </c:pt>
                <c:pt idx="390">
                  <c:v>935.83501166241103</c:v>
                </c:pt>
                <c:pt idx="391">
                  <c:v>935.5042369378732</c:v>
                </c:pt>
                <c:pt idx="392">
                  <c:v>935.17356343449569</c:v>
                </c:pt>
                <c:pt idx="393">
                  <c:v>934.84299111333485</c:v>
                </c:pt>
                <c:pt idx="394">
                  <c:v>934.51251993547476</c:v>
                </c:pt>
                <c:pt idx="395">
                  <c:v>934.1821498620202</c:v>
                </c:pt>
                <c:pt idx="396">
                  <c:v>933.85188085410095</c:v>
                </c:pt>
                <c:pt idx="397">
                  <c:v>933.52171287287103</c:v>
                </c:pt>
                <c:pt idx="398">
                  <c:v>933.19164587950786</c:v>
                </c:pt>
                <c:pt idx="399">
                  <c:v>932.86167983521102</c:v>
                </c:pt>
                <c:pt idx="400">
                  <c:v>932.53181470120762</c:v>
                </c:pt>
                <c:pt idx="401">
                  <c:v>932.20205043874478</c:v>
                </c:pt>
                <c:pt idx="402">
                  <c:v>931.87238700909506</c:v>
                </c:pt>
                <c:pt idx="403">
                  <c:v>931.54282437355494</c:v>
                </c:pt>
                <c:pt idx="404">
                  <c:v>931.21336249344381</c:v>
                </c:pt>
                <c:pt idx="405">
                  <c:v>930.88400133010441</c:v>
                </c:pt>
                <c:pt idx="406">
                  <c:v>930.55474084490515</c:v>
                </c:pt>
                <c:pt idx="407">
                  <c:v>930.22558099923629</c:v>
                </c:pt>
                <c:pt idx="408">
                  <c:v>929.89652175451101</c:v>
                </c:pt>
                <c:pt idx="409">
                  <c:v>929.5675630721679</c:v>
                </c:pt>
                <c:pt idx="410">
                  <c:v>929.23870491366847</c:v>
                </c:pt>
                <c:pt idx="411">
                  <c:v>928.90994724049733</c:v>
                </c:pt>
                <c:pt idx="412">
                  <c:v>928.58129001416285</c:v>
                </c:pt>
                <c:pt idx="413">
                  <c:v>928.25273319619748</c:v>
                </c:pt>
                <c:pt idx="414">
                  <c:v>927.92427674815656</c:v>
                </c:pt>
                <c:pt idx="415">
                  <c:v>927.59592063161836</c:v>
                </c:pt>
                <c:pt idx="416">
                  <c:v>927.26766480818617</c:v>
                </c:pt>
                <c:pt idx="417">
                  <c:v>926.93950923948523</c:v>
                </c:pt>
                <c:pt idx="418">
                  <c:v>926.61145388716454</c:v>
                </c:pt>
                <c:pt idx="419">
                  <c:v>926.28349871289754</c:v>
                </c:pt>
                <c:pt idx="420">
                  <c:v>925.95564367838006</c:v>
                </c:pt>
                <c:pt idx="421">
                  <c:v>925.62788874533067</c:v>
                </c:pt>
                <c:pt idx="422">
                  <c:v>925.30023387549284</c:v>
                </c:pt>
                <c:pt idx="423">
                  <c:v>924.97267903063221</c:v>
                </c:pt>
                <c:pt idx="424">
                  <c:v>924.64522417253829</c:v>
                </c:pt>
                <c:pt idx="425">
                  <c:v>924.31786926302345</c:v>
                </c:pt>
                <c:pt idx="426">
                  <c:v>923.99061426392393</c:v>
                </c:pt>
                <c:pt idx="427">
                  <c:v>923.66345913709847</c:v>
                </c:pt>
                <c:pt idx="428">
                  <c:v>923.3364038444297</c:v>
                </c:pt>
                <c:pt idx="429">
                  <c:v>923.00944834782263</c:v>
                </c:pt>
                <c:pt idx="430">
                  <c:v>922.68259260920706</c:v>
                </c:pt>
                <c:pt idx="431">
                  <c:v>922.35583659053304</c:v>
                </c:pt>
                <c:pt idx="432">
                  <c:v>922.02918025377778</c:v>
                </c:pt>
                <c:pt idx="433">
                  <c:v>921.70262356093815</c:v>
                </c:pt>
                <c:pt idx="434">
                  <c:v>921.37616647403536</c:v>
                </c:pt>
                <c:pt idx="435">
                  <c:v>921.04980895511449</c:v>
                </c:pt>
                <c:pt idx="436">
                  <c:v>920.72355096624278</c:v>
                </c:pt>
                <c:pt idx="437">
                  <c:v>920.39739246951024</c:v>
                </c:pt>
                <c:pt idx="438">
                  <c:v>920.07133342703082</c:v>
                </c:pt>
                <c:pt idx="439">
                  <c:v>919.74537380094193</c:v>
                </c:pt>
                <c:pt idx="440">
                  <c:v>919.41951355340154</c:v>
                </c:pt>
                <c:pt idx="441">
                  <c:v>919.0937526465932</c:v>
                </c:pt>
                <c:pt idx="442">
                  <c:v>918.7680910427224</c:v>
                </c:pt>
                <c:pt idx="443">
                  <c:v>918.4425287040176</c:v>
                </c:pt>
                <c:pt idx="444">
                  <c:v>918.11706559272966</c:v>
                </c:pt>
                <c:pt idx="445">
                  <c:v>917.79170167113386</c:v>
                </c:pt>
                <c:pt idx="446">
                  <c:v>917.466436901527</c:v>
                </c:pt>
                <c:pt idx="447">
                  <c:v>917.14127124622871</c:v>
                </c:pt>
                <c:pt idx="448">
                  <c:v>916.81620466758227</c:v>
                </c:pt>
                <c:pt idx="449">
                  <c:v>916.49123712795381</c:v>
                </c:pt>
                <c:pt idx="450">
                  <c:v>916.16636858973152</c:v>
                </c:pt>
                <c:pt idx="451">
                  <c:v>915.84159901532666</c:v>
                </c:pt>
                <c:pt idx="452">
                  <c:v>915.51692836717427</c:v>
                </c:pt>
                <c:pt idx="453">
                  <c:v>915.19235660773018</c:v>
                </c:pt>
                <c:pt idx="454">
                  <c:v>914.86788369947453</c:v>
                </c:pt>
                <c:pt idx="455">
                  <c:v>914.54350960491013</c:v>
                </c:pt>
                <c:pt idx="456">
                  <c:v>914.21923428656191</c:v>
                </c:pt>
                <c:pt idx="457">
                  <c:v>913.89505770697656</c:v>
                </c:pt>
                <c:pt idx="458">
                  <c:v>913.57097982872665</c:v>
                </c:pt>
                <c:pt idx="459">
                  <c:v>913.2470006144041</c:v>
                </c:pt>
                <c:pt idx="460">
                  <c:v>912.92312002662436</c:v>
                </c:pt>
                <c:pt idx="461">
                  <c:v>912.59933802802675</c:v>
                </c:pt>
                <c:pt idx="462">
                  <c:v>912.27565458127174</c:v>
                </c:pt>
                <c:pt idx="463">
                  <c:v>911.9520696490431</c:v>
                </c:pt>
                <c:pt idx="464">
                  <c:v>911.62858319404666</c:v>
                </c:pt>
                <c:pt idx="465">
                  <c:v>911.30519517901155</c:v>
                </c:pt>
                <c:pt idx="466">
                  <c:v>910.98190556668897</c:v>
                </c:pt>
                <c:pt idx="467">
                  <c:v>910.65871431985192</c:v>
                </c:pt>
                <c:pt idx="468">
                  <c:v>910.33562140129766</c:v>
                </c:pt>
                <c:pt idx="469">
                  <c:v>910.01262677384432</c:v>
                </c:pt>
                <c:pt idx="470">
                  <c:v>909.68973040033313</c:v>
                </c:pt>
                <c:pt idx="471">
                  <c:v>909.36693224362796</c:v>
                </c:pt>
                <c:pt idx="472">
                  <c:v>909.04423226661436</c:v>
                </c:pt>
                <c:pt idx="473">
                  <c:v>908.7216304322011</c:v>
                </c:pt>
                <c:pt idx="474">
                  <c:v>908.39912670331864</c:v>
                </c:pt>
                <c:pt idx="475">
                  <c:v>908.07672104292078</c:v>
                </c:pt>
                <c:pt idx="476">
                  <c:v>907.75441341398209</c:v>
                </c:pt>
                <c:pt idx="477">
                  <c:v>907.43220377950104</c:v>
                </c:pt>
                <c:pt idx="478">
                  <c:v>907.11009210249836</c:v>
                </c:pt>
                <c:pt idx="479">
                  <c:v>906.78807834601514</c:v>
                </c:pt>
                <c:pt idx="480">
                  <c:v>906.46616247311704</c:v>
                </c:pt>
                <c:pt idx="481">
                  <c:v>906.14434444689118</c:v>
                </c:pt>
                <c:pt idx="482">
                  <c:v>905.82262423044608</c:v>
                </c:pt>
                <c:pt idx="483">
                  <c:v>905.50100178691378</c:v>
                </c:pt>
                <c:pt idx="484">
                  <c:v>905.17947707944802</c:v>
                </c:pt>
                <c:pt idx="485">
                  <c:v>904.85805007122417</c:v>
                </c:pt>
                <c:pt idx="486">
                  <c:v>904.53672072544043</c:v>
                </c:pt>
                <c:pt idx="487">
                  <c:v>904.21548900531718</c:v>
                </c:pt>
                <c:pt idx="488">
                  <c:v>903.89435487409685</c:v>
                </c:pt>
                <c:pt idx="489">
                  <c:v>903.57331829504301</c:v>
                </c:pt>
                <c:pt idx="490">
                  <c:v>903.25237923144311</c:v>
                </c:pt>
                <c:pt idx="491">
                  <c:v>902.93153764660576</c:v>
                </c:pt>
                <c:pt idx="492">
                  <c:v>902.61079350386149</c:v>
                </c:pt>
                <c:pt idx="493">
                  <c:v>902.29014676656243</c:v>
                </c:pt>
                <c:pt idx="494">
                  <c:v>901.96959739808426</c:v>
                </c:pt>
                <c:pt idx="495">
                  <c:v>901.64914536182323</c:v>
                </c:pt>
                <c:pt idx="496">
                  <c:v>901.32879062119832</c:v>
                </c:pt>
                <c:pt idx="497">
                  <c:v>901.00853313965024</c:v>
                </c:pt>
                <c:pt idx="498">
                  <c:v>900.68837288064196</c:v>
                </c:pt>
                <c:pt idx="499">
                  <c:v>900.36830980765706</c:v>
                </c:pt>
                <c:pt idx="500">
                  <c:v>900.0483438842034</c:v>
                </c:pt>
                <c:pt idx="501">
                  <c:v>899.72847507380914</c:v>
                </c:pt>
                <c:pt idx="502">
                  <c:v>899.40870334002398</c:v>
                </c:pt>
                <c:pt idx="503">
                  <c:v>899.0890286464213</c:v>
                </c:pt>
                <c:pt idx="504">
                  <c:v>898.76945095659482</c:v>
                </c:pt>
                <c:pt idx="505">
                  <c:v>898.44997023415976</c:v>
                </c:pt>
                <c:pt idx="506">
                  <c:v>898.13058644275452</c:v>
                </c:pt>
                <c:pt idx="507">
                  <c:v>897.81129954603898</c:v>
                </c:pt>
                <c:pt idx="508">
                  <c:v>897.4921095076935</c:v>
                </c:pt>
                <c:pt idx="509">
                  <c:v>897.17301629142241</c:v>
                </c:pt>
                <c:pt idx="510">
                  <c:v>896.85401986094996</c:v>
                </c:pt>
                <c:pt idx="511">
                  <c:v>896.53512018002232</c:v>
                </c:pt>
                <c:pt idx="512">
                  <c:v>896.21631721240874</c:v>
                </c:pt>
                <c:pt idx="513">
                  <c:v>895.89761092189894</c:v>
                </c:pt>
                <c:pt idx="514">
                  <c:v>895.57900127230459</c:v>
                </c:pt>
                <c:pt idx="515">
                  <c:v>895.26048822745884</c:v>
                </c:pt>
                <c:pt idx="516">
                  <c:v>894.94207175121767</c:v>
                </c:pt>
                <c:pt idx="517">
                  <c:v>894.62375180745664</c:v>
                </c:pt>
                <c:pt idx="518">
                  <c:v>894.30552836007394</c:v>
                </c:pt>
                <c:pt idx="519">
                  <c:v>893.98740137299069</c:v>
                </c:pt>
                <c:pt idx="520">
                  <c:v>893.66937081014714</c:v>
                </c:pt>
                <c:pt idx="521">
                  <c:v>893.35143663550707</c:v>
                </c:pt>
                <c:pt idx="522">
                  <c:v>893.03359881305482</c:v>
                </c:pt>
                <c:pt idx="523">
                  <c:v>892.71585730679658</c:v>
                </c:pt>
                <c:pt idx="524">
                  <c:v>892.39821208075944</c:v>
                </c:pt>
                <c:pt idx="525">
                  <c:v>892.08066309899334</c:v>
                </c:pt>
                <c:pt idx="526">
                  <c:v>891.76321032556848</c:v>
                </c:pt>
                <c:pt idx="527">
                  <c:v>891.44585372457664</c:v>
                </c:pt>
                <c:pt idx="528">
                  <c:v>891.12859326013177</c:v>
                </c:pt>
                <c:pt idx="529">
                  <c:v>890.81142889636908</c:v>
                </c:pt>
                <c:pt idx="530">
                  <c:v>890.49436059744392</c:v>
                </c:pt>
                <c:pt idx="531">
                  <c:v>890.17738832753435</c:v>
                </c:pt>
                <c:pt idx="532">
                  <c:v>889.86051205084016</c:v>
                </c:pt>
                <c:pt idx="533">
                  <c:v>889.54373173158115</c:v>
                </c:pt>
                <c:pt idx="534">
                  <c:v>889.22704733399962</c:v>
                </c:pt>
                <c:pt idx="535">
                  <c:v>888.91045882235801</c:v>
                </c:pt>
                <c:pt idx="536">
                  <c:v>888.59396616094159</c:v>
                </c:pt>
                <c:pt idx="537">
                  <c:v>888.27756931405509</c:v>
                </c:pt>
                <c:pt idx="538">
                  <c:v>887.96126824602663</c:v>
                </c:pt>
                <c:pt idx="539">
                  <c:v>887.64506292120393</c:v>
                </c:pt>
                <c:pt idx="540">
                  <c:v>887.32895330395638</c:v>
                </c:pt>
                <c:pt idx="541">
                  <c:v>887.01293935867477</c:v>
                </c:pt>
                <c:pt idx="542">
                  <c:v>886.69702104977182</c:v>
                </c:pt>
                <c:pt idx="543">
                  <c:v>886.38119834167969</c:v>
                </c:pt>
                <c:pt idx="544">
                  <c:v>886.06547119885272</c:v>
                </c:pt>
                <c:pt idx="545">
                  <c:v>885.74983958576718</c:v>
                </c:pt>
                <c:pt idx="546">
                  <c:v>885.43430346691889</c:v>
                </c:pt>
                <c:pt idx="547">
                  <c:v>885.11886280682654</c:v>
                </c:pt>
                <c:pt idx="548">
                  <c:v>884.80351757002779</c:v>
                </c:pt>
                <c:pt idx="549">
                  <c:v>884.4882677210835</c:v>
                </c:pt>
                <c:pt idx="550">
                  <c:v>884.17311322457408</c:v>
                </c:pt>
                <c:pt idx="551">
                  <c:v>883.85805404510211</c:v>
                </c:pt>
                <c:pt idx="552">
                  <c:v>883.54309014729097</c:v>
                </c:pt>
                <c:pt idx="553">
                  <c:v>883.22822149578383</c:v>
                </c:pt>
                <c:pt idx="554">
                  <c:v>882.91344805524636</c:v>
                </c:pt>
                <c:pt idx="555">
                  <c:v>882.5987697903654</c:v>
                </c:pt>
                <c:pt idx="556">
                  <c:v>882.28418666584719</c:v>
                </c:pt>
                <c:pt idx="557">
                  <c:v>881.96969864641937</c:v>
                </c:pt>
                <c:pt idx="558">
                  <c:v>881.65530569683244</c:v>
                </c:pt>
                <c:pt idx="559">
                  <c:v>881.34100778185518</c:v>
                </c:pt>
                <c:pt idx="560">
                  <c:v>881.02680486627924</c:v>
                </c:pt>
                <c:pt idx="561">
                  <c:v>880.71269691491568</c:v>
                </c:pt>
                <c:pt idx="562">
                  <c:v>880.39868389259789</c:v>
                </c:pt>
                <c:pt idx="563">
                  <c:v>880.08476576417809</c:v>
                </c:pt>
                <c:pt idx="564">
                  <c:v>879.77094249453239</c:v>
                </c:pt>
                <c:pt idx="565">
                  <c:v>879.45721404855499</c:v>
                </c:pt>
                <c:pt idx="566">
                  <c:v>879.14358039116178</c:v>
                </c:pt>
                <c:pt idx="567">
                  <c:v>878.8300414872898</c:v>
                </c:pt>
                <c:pt idx="568">
                  <c:v>878.5165973018967</c:v>
                </c:pt>
                <c:pt idx="569">
                  <c:v>878.20324779996076</c:v>
                </c:pt>
                <c:pt idx="570">
                  <c:v>877.88999294648033</c:v>
                </c:pt>
                <c:pt idx="571">
                  <c:v>877.57683270647658</c:v>
                </c:pt>
                <c:pt idx="572">
                  <c:v>877.26376704498909</c:v>
                </c:pt>
                <c:pt idx="573">
                  <c:v>876.95079592707941</c:v>
                </c:pt>
                <c:pt idx="574">
                  <c:v>876.63791931782907</c:v>
                </c:pt>
                <c:pt idx="575">
                  <c:v>876.32513718234156</c:v>
                </c:pt>
                <c:pt idx="576">
                  <c:v>876.01244948573833</c:v>
                </c:pt>
                <c:pt idx="577">
                  <c:v>875.69985619316526</c:v>
                </c:pt>
                <c:pt idx="578">
                  <c:v>875.38735726978598</c:v>
                </c:pt>
                <c:pt idx="579">
                  <c:v>875.07495268078515</c:v>
                </c:pt>
                <c:pt idx="580">
                  <c:v>874.76264239136867</c:v>
                </c:pt>
                <c:pt idx="581">
                  <c:v>874.45042636676339</c:v>
                </c:pt>
                <c:pt idx="582">
                  <c:v>874.13830457221491</c:v>
                </c:pt>
                <c:pt idx="583">
                  <c:v>873.82627697299154</c:v>
                </c:pt>
                <c:pt idx="584">
                  <c:v>873.51434353438094</c:v>
                </c:pt>
                <c:pt idx="585">
                  <c:v>873.20250422169113</c:v>
                </c:pt>
                <c:pt idx="586">
                  <c:v>872.89075900025102</c:v>
                </c:pt>
                <c:pt idx="587">
                  <c:v>872.57910783541024</c:v>
                </c:pt>
                <c:pt idx="588">
                  <c:v>872.26755069253841</c:v>
                </c:pt>
                <c:pt idx="589">
                  <c:v>871.95608753702504</c:v>
                </c:pt>
                <c:pt idx="590">
                  <c:v>871.64471833428206</c:v>
                </c:pt>
                <c:pt idx="591">
                  <c:v>871.33344304973934</c:v>
                </c:pt>
                <c:pt idx="592">
                  <c:v>871.02226164884894</c:v>
                </c:pt>
                <c:pt idx="593">
                  <c:v>870.71117409708245</c:v>
                </c:pt>
                <c:pt idx="594">
                  <c:v>870.40018035993216</c:v>
                </c:pt>
                <c:pt idx="595">
                  <c:v>870.08928040291028</c:v>
                </c:pt>
                <c:pt idx="596">
                  <c:v>869.77847419155012</c:v>
                </c:pt>
                <c:pt idx="597">
                  <c:v>869.46776169140435</c:v>
                </c:pt>
                <c:pt idx="598">
                  <c:v>869.157142868047</c:v>
                </c:pt>
                <c:pt idx="599">
                  <c:v>868.84661768707099</c:v>
                </c:pt>
                <c:pt idx="600">
                  <c:v>868.53618611409115</c:v>
                </c:pt>
                <c:pt idx="601">
                  <c:v>868.22584811474144</c:v>
                </c:pt>
                <c:pt idx="602">
                  <c:v>867.91560365467569</c:v>
                </c:pt>
                <c:pt idx="603">
                  <c:v>867.6054526995697</c:v>
                </c:pt>
                <c:pt idx="604">
                  <c:v>867.29539521511776</c:v>
                </c:pt>
                <c:pt idx="605">
                  <c:v>866.9854311670349</c:v>
                </c:pt>
                <c:pt idx="606">
                  <c:v>866.67556052105658</c:v>
                </c:pt>
                <c:pt idx="607">
                  <c:v>866.36578324293839</c:v>
                </c:pt>
                <c:pt idx="608">
                  <c:v>866.05609929845491</c:v>
                </c:pt>
                <c:pt idx="609">
                  <c:v>865.74650865340334</c:v>
                </c:pt>
                <c:pt idx="610">
                  <c:v>865.43701127359861</c:v>
                </c:pt>
                <c:pt idx="611">
                  <c:v>865.12760712487659</c:v>
                </c:pt>
                <c:pt idx="612">
                  <c:v>864.81829617309324</c:v>
                </c:pt>
                <c:pt idx="613">
                  <c:v>864.50907838412479</c:v>
                </c:pt>
                <c:pt idx="614">
                  <c:v>864.19995372386734</c:v>
                </c:pt>
                <c:pt idx="615">
                  <c:v>863.89092215823666</c:v>
                </c:pt>
                <c:pt idx="616">
                  <c:v>863.58198365316946</c:v>
                </c:pt>
                <c:pt idx="617">
                  <c:v>863.27313817462152</c:v>
                </c:pt>
                <c:pt idx="618">
                  <c:v>862.9643856885682</c:v>
                </c:pt>
                <c:pt idx="619">
                  <c:v>862.65572616100678</c:v>
                </c:pt>
                <c:pt idx="620">
                  <c:v>862.34715955795286</c:v>
                </c:pt>
                <c:pt idx="621">
                  <c:v>862.03868584544193</c:v>
                </c:pt>
                <c:pt idx="622">
                  <c:v>861.73030498953028</c:v>
                </c:pt>
                <c:pt idx="623">
                  <c:v>861.42201695629444</c:v>
                </c:pt>
                <c:pt idx="624">
                  <c:v>861.11382171182845</c:v>
                </c:pt>
                <c:pt idx="625">
                  <c:v>860.80571922224897</c:v>
                </c:pt>
                <c:pt idx="626">
                  <c:v>860.49770945369107</c:v>
                </c:pt>
                <c:pt idx="627">
                  <c:v>860.18979237231042</c:v>
                </c:pt>
                <c:pt idx="628">
                  <c:v>859.8819679442812</c:v>
                </c:pt>
                <c:pt idx="629">
                  <c:v>859.57423613579942</c:v>
                </c:pt>
                <c:pt idx="630">
                  <c:v>859.26659691307907</c:v>
                </c:pt>
                <c:pt idx="631">
                  <c:v>858.95905024235492</c:v>
                </c:pt>
                <c:pt idx="632">
                  <c:v>858.65159608988097</c:v>
                </c:pt>
                <c:pt idx="633">
                  <c:v>858.3442344219319</c:v>
                </c:pt>
                <c:pt idx="634">
                  <c:v>858.03696520480003</c:v>
                </c:pt>
                <c:pt idx="635">
                  <c:v>857.72978840480039</c:v>
                </c:pt>
                <c:pt idx="636">
                  <c:v>857.4227039882652</c:v>
                </c:pt>
                <c:pt idx="637">
                  <c:v>857.11571192154759</c:v>
                </c:pt>
                <c:pt idx="638">
                  <c:v>856.80881217102012</c:v>
                </c:pt>
                <c:pt idx="639">
                  <c:v>856.50200470307504</c:v>
                </c:pt>
                <c:pt idx="640">
                  <c:v>856.19528948412403</c:v>
                </c:pt>
                <c:pt idx="641">
                  <c:v>855.88866648059832</c:v>
                </c:pt>
                <c:pt idx="642">
                  <c:v>855.58213565895005</c:v>
                </c:pt>
                <c:pt idx="643">
                  <c:v>855.27569698564878</c:v>
                </c:pt>
                <c:pt idx="644">
                  <c:v>854.96935042718542</c:v>
                </c:pt>
                <c:pt idx="645">
                  <c:v>854.66309595006942</c:v>
                </c:pt>
                <c:pt idx="646">
                  <c:v>854.35693352083024</c:v>
                </c:pt>
                <c:pt idx="647">
                  <c:v>854.050863106017</c:v>
                </c:pt>
                <c:pt idx="648">
                  <c:v>853.74488467219862</c:v>
                </c:pt>
                <c:pt idx="649">
                  <c:v>853.43899818596174</c:v>
                </c:pt>
                <c:pt idx="650">
                  <c:v>853.13320361391482</c:v>
                </c:pt>
                <c:pt idx="651">
                  <c:v>852.82750092268486</c:v>
                </c:pt>
                <c:pt idx="652">
                  <c:v>852.5218900789182</c:v>
                </c:pt>
                <c:pt idx="653">
                  <c:v>852.21637104928027</c:v>
                </c:pt>
                <c:pt idx="654">
                  <c:v>851.91094380045638</c:v>
                </c:pt>
                <c:pt idx="655">
                  <c:v>851.60560829915187</c:v>
                </c:pt>
                <c:pt idx="656">
                  <c:v>851.30036451209014</c:v>
                </c:pt>
                <c:pt idx="657">
                  <c:v>850.99521240601553</c:v>
                </c:pt>
                <c:pt idx="658">
                  <c:v>850.69015194768986</c:v>
                </c:pt>
                <c:pt idx="659">
                  <c:v>850.38518310389634</c:v>
                </c:pt>
                <c:pt idx="660">
                  <c:v>850.08030584143557</c:v>
                </c:pt>
                <c:pt idx="661">
                  <c:v>849.77552012712977</c:v>
                </c:pt>
                <c:pt idx="662">
                  <c:v>849.47082592781794</c:v>
                </c:pt>
                <c:pt idx="663">
                  <c:v>849.16622321036027</c:v>
                </c:pt>
                <c:pt idx="664">
                  <c:v>848.86171194163546</c:v>
                </c:pt>
                <c:pt idx="665">
                  <c:v>848.55729208854154</c:v>
                </c:pt>
                <c:pt idx="666">
                  <c:v>848.25296361799599</c:v>
                </c:pt>
                <c:pt idx="667">
                  <c:v>847.94872649693502</c:v>
                </c:pt>
                <c:pt idx="668">
                  <c:v>847.64458069231466</c:v>
                </c:pt>
                <c:pt idx="669">
                  <c:v>847.3405261711099</c:v>
                </c:pt>
                <c:pt idx="670">
                  <c:v>847.03656290031495</c:v>
                </c:pt>
                <c:pt idx="671">
                  <c:v>846.73269084694334</c:v>
                </c:pt>
                <c:pt idx="672">
                  <c:v>846.42890997802772</c:v>
                </c:pt>
                <c:pt idx="673">
                  <c:v>846.12522026061924</c:v>
                </c:pt>
                <c:pt idx="674">
                  <c:v>845.82162166178932</c:v>
                </c:pt>
                <c:pt idx="675">
                  <c:v>845.51811414862777</c:v>
                </c:pt>
                <c:pt idx="676">
                  <c:v>845.2146976882434</c:v>
                </c:pt>
                <c:pt idx="677">
                  <c:v>844.91137224776458</c:v>
                </c:pt>
                <c:pt idx="678">
                  <c:v>844.60813779433886</c:v>
                </c:pt>
                <c:pt idx="679">
                  <c:v>844.30499429513225</c:v>
                </c:pt>
                <c:pt idx="680">
                  <c:v>844.00194171732983</c:v>
                </c:pt>
                <c:pt idx="681">
                  <c:v>843.69898002813625</c:v>
                </c:pt>
                <c:pt idx="682">
                  <c:v>843.39610919477536</c:v>
                </c:pt>
                <c:pt idx="683">
                  <c:v>843.09332918448854</c:v>
                </c:pt>
                <c:pt idx="684">
                  <c:v>842.79063996453829</c:v>
                </c:pt>
                <c:pt idx="685">
                  <c:v>842.48804150220462</c:v>
                </c:pt>
                <c:pt idx="686">
                  <c:v>842.18553376478678</c:v>
                </c:pt>
                <c:pt idx="687">
                  <c:v>841.88311671960275</c:v>
                </c:pt>
                <c:pt idx="688">
                  <c:v>841.58079033399042</c:v>
                </c:pt>
                <c:pt idx="689">
                  <c:v>841.27855457530552</c:v>
                </c:pt>
                <c:pt idx="690">
                  <c:v>840.97640941092277</c:v>
                </c:pt>
                <c:pt idx="691">
                  <c:v>840.67435480823713</c:v>
                </c:pt>
                <c:pt idx="692">
                  <c:v>840.3723907346606</c:v>
                </c:pt>
                <c:pt idx="693">
                  <c:v>840.07051715762464</c:v>
                </c:pt>
                <c:pt idx="694">
                  <c:v>839.7687340445807</c:v>
                </c:pt>
                <c:pt idx="695">
                  <c:v>839.46704136299707</c:v>
                </c:pt>
                <c:pt idx="696">
                  <c:v>839.16543908036283</c:v>
                </c:pt>
                <c:pt idx="697">
                  <c:v>838.86392716418447</c:v>
                </c:pt>
                <c:pt idx="698">
                  <c:v>838.56250558198792</c:v>
                </c:pt>
                <c:pt idx="699">
                  <c:v>838.26117430131706</c:v>
                </c:pt>
                <c:pt idx="700">
                  <c:v>837.95993328973611</c:v>
                </c:pt>
                <c:pt idx="701">
                  <c:v>837.65878251482661</c:v>
                </c:pt>
                <c:pt idx="702">
                  <c:v>837.35772194418928</c:v>
                </c:pt>
                <c:pt idx="703">
                  <c:v>837.0567515454436</c:v>
                </c:pt>
                <c:pt idx="704">
                  <c:v>836.75587128622806</c:v>
                </c:pt>
                <c:pt idx="705">
                  <c:v>836.45508113419919</c:v>
                </c:pt>
                <c:pt idx="706">
                  <c:v>836.15438105703265</c:v>
                </c:pt>
                <c:pt idx="707">
                  <c:v>835.85377102242296</c:v>
                </c:pt>
                <c:pt idx="708">
                  <c:v>835.55325099808204</c:v>
                </c:pt>
                <c:pt idx="709">
                  <c:v>835.25282095174202</c:v>
                </c:pt>
                <c:pt idx="710">
                  <c:v>834.9524808511535</c:v>
                </c:pt>
                <c:pt idx="711">
                  <c:v>834.6522306640843</c:v>
                </c:pt>
                <c:pt idx="712">
                  <c:v>834.3520703583215</c:v>
                </c:pt>
                <c:pt idx="713">
                  <c:v>834.05199990167171</c:v>
                </c:pt>
                <c:pt idx="714">
                  <c:v>833.75201926195916</c:v>
                </c:pt>
                <c:pt idx="715">
                  <c:v>833.45212840702629</c:v>
                </c:pt>
                <c:pt idx="716">
                  <c:v>833.15232730473485</c:v>
                </c:pt>
                <c:pt idx="717">
                  <c:v>832.85261592296536</c:v>
                </c:pt>
                <c:pt idx="718">
                  <c:v>832.55299422961548</c:v>
                </c:pt>
                <c:pt idx="719">
                  <c:v>832.25346219260257</c:v>
                </c:pt>
                <c:pt idx="720">
                  <c:v>831.95401977986273</c:v>
                </c:pt>
                <c:pt idx="721">
                  <c:v>831.65466695934833</c:v>
                </c:pt>
                <c:pt idx="722">
                  <c:v>831.35540369903345</c:v>
                </c:pt>
                <c:pt idx="723">
                  <c:v>831.05622996690784</c:v>
                </c:pt>
                <c:pt idx="724">
                  <c:v>830.75714573098105</c:v>
                </c:pt>
                <c:pt idx="725">
                  <c:v>830.45815095928037</c:v>
                </c:pt>
                <c:pt idx="726">
                  <c:v>830.15924561985241</c:v>
                </c:pt>
                <c:pt idx="727">
                  <c:v>829.86042968076106</c:v>
                </c:pt>
                <c:pt idx="728">
                  <c:v>829.5617031100893</c:v>
                </c:pt>
                <c:pt idx="729">
                  <c:v>829.26306587593797</c:v>
                </c:pt>
                <c:pt idx="730">
                  <c:v>828.96451794642678</c:v>
                </c:pt>
                <c:pt idx="731">
                  <c:v>828.66605928969341</c:v>
                </c:pt>
                <c:pt idx="732">
                  <c:v>828.3676898738936</c:v>
                </c:pt>
                <c:pt idx="733">
                  <c:v>828.06940966720242</c:v>
                </c:pt>
                <c:pt idx="734">
                  <c:v>827.77121863781156</c:v>
                </c:pt>
                <c:pt idx="735">
                  <c:v>827.47311675393257</c:v>
                </c:pt>
                <c:pt idx="736">
                  <c:v>827.17510398379477</c:v>
                </c:pt>
                <c:pt idx="737">
                  <c:v>826.87718029564496</c:v>
                </c:pt>
                <c:pt idx="738">
                  <c:v>826.5793456577486</c:v>
                </c:pt>
                <c:pt idx="739">
                  <c:v>826.28160003839025</c:v>
                </c:pt>
                <c:pt idx="740">
                  <c:v>825.9839434058714</c:v>
                </c:pt>
                <c:pt idx="741">
                  <c:v>825.68637572851242</c:v>
                </c:pt>
                <c:pt idx="742">
                  <c:v>825.38889697465129</c:v>
                </c:pt>
                <c:pt idx="743">
                  <c:v>825.09150711264544</c:v>
                </c:pt>
                <c:pt idx="744">
                  <c:v>824.79420611086834</c:v>
                </c:pt>
                <c:pt idx="745">
                  <c:v>824.49699393771311</c:v>
                </c:pt>
                <c:pt idx="746">
                  <c:v>824.19987056159152</c:v>
                </c:pt>
                <c:pt idx="747">
                  <c:v>823.90283595093126</c:v>
                </c:pt>
                <c:pt idx="748">
                  <c:v>823.60589007418025</c:v>
                </c:pt>
                <c:pt idx="749">
                  <c:v>823.3090328998037</c:v>
                </c:pt>
                <c:pt idx="750">
                  <c:v>823.01226439628431</c:v>
                </c:pt>
                <c:pt idx="751">
                  <c:v>822.71558453212265</c:v>
                </c:pt>
                <c:pt idx="752">
                  <c:v>822.41899327583951</c:v>
                </c:pt>
                <c:pt idx="753">
                  <c:v>822.12249059597139</c:v>
                </c:pt>
                <c:pt idx="754">
                  <c:v>821.82607646107374</c:v>
                </c:pt>
                <c:pt idx="755">
                  <c:v>821.52975083971921</c:v>
                </c:pt>
                <c:pt idx="756">
                  <c:v>821.23351370050023</c:v>
                </c:pt>
                <c:pt idx="757">
                  <c:v>820.93736501202488</c:v>
                </c:pt>
                <c:pt idx="758">
                  <c:v>820.64130474292108</c:v>
                </c:pt>
                <c:pt idx="759">
                  <c:v>820.34533286183398</c:v>
                </c:pt>
                <c:pt idx="760">
                  <c:v>820.04944933742559</c:v>
                </c:pt>
                <c:pt idx="761">
                  <c:v>819.75365413837756</c:v>
                </c:pt>
                <c:pt idx="762">
                  <c:v>819.45794723338918</c:v>
                </c:pt>
                <c:pt idx="763">
                  <c:v>819.16232859117645</c:v>
                </c:pt>
                <c:pt idx="764">
                  <c:v>818.86679818047344</c:v>
                </c:pt>
                <c:pt idx="765">
                  <c:v>818.57135597003389</c:v>
                </c:pt>
                <c:pt idx="766">
                  <c:v>818.27600192862701</c:v>
                </c:pt>
                <c:pt idx="767">
                  <c:v>817.98073602504132</c:v>
                </c:pt>
                <c:pt idx="768">
                  <c:v>817.68555822808275</c:v>
                </c:pt>
                <c:pt idx="769">
                  <c:v>817.39046850657508</c:v>
                </c:pt>
                <c:pt idx="770">
                  <c:v>817.095466829359</c:v>
                </c:pt>
                <c:pt idx="771">
                  <c:v>816.80055316529479</c:v>
                </c:pt>
                <c:pt idx="772">
                  <c:v>816.50572748325885</c:v>
                </c:pt>
                <c:pt idx="773">
                  <c:v>816.21098975214613</c:v>
                </c:pt>
                <c:pt idx="774">
                  <c:v>815.91633994086885</c:v>
                </c:pt>
                <c:pt idx="775">
                  <c:v>815.62177801835765</c:v>
                </c:pt>
                <c:pt idx="776">
                  <c:v>815.32730395356009</c:v>
                </c:pt>
                <c:pt idx="777">
                  <c:v>815.03291771544173</c:v>
                </c:pt>
                <c:pt idx="778">
                  <c:v>814.73861927298651</c:v>
                </c:pt>
                <c:pt idx="779">
                  <c:v>814.44440859519432</c:v>
                </c:pt>
                <c:pt idx="780">
                  <c:v>814.15028565108491</c:v>
                </c:pt>
                <c:pt idx="781">
                  <c:v>813.85625040969364</c:v>
                </c:pt>
                <c:pt idx="782">
                  <c:v>813.56230284007495</c:v>
                </c:pt>
                <c:pt idx="783">
                  <c:v>813.26844291129942</c:v>
                </c:pt>
                <c:pt idx="784">
                  <c:v>812.9746705924573</c:v>
                </c:pt>
                <c:pt idx="785">
                  <c:v>812.68098585265454</c:v>
                </c:pt>
                <c:pt idx="786">
                  <c:v>812.38738866101539</c:v>
                </c:pt>
                <c:pt idx="787">
                  <c:v>812.09387898668149</c:v>
                </c:pt>
                <c:pt idx="788">
                  <c:v>811.80045679881277</c:v>
                </c:pt>
                <c:pt idx="789">
                  <c:v>811.50712206658511</c:v>
                </c:pt>
                <c:pt idx="790">
                  <c:v>811.21387475919437</c:v>
                </c:pt>
                <c:pt idx="791">
                  <c:v>810.92071484585176</c:v>
                </c:pt>
                <c:pt idx="792">
                  <c:v>810.62764229578568</c:v>
                </c:pt>
                <c:pt idx="793">
                  <c:v>810.33465707824394</c:v>
                </c:pt>
                <c:pt idx="794">
                  <c:v>810.04175916249119</c:v>
                </c:pt>
                <c:pt idx="795">
                  <c:v>809.74894851780869</c:v>
                </c:pt>
                <c:pt idx="796">
                  <c:v>809.45622511349518</c:v>
                </c:pt>
                <c:pt idx="797">
                  <c:v>809.16358891886853</c:v>
                </c:pt>
                <c:pt idx="798">
                  <c:v>808.87103990326193</c:v>
                </c:pt>
                <c:pt idx="799">
                  <c:v>808.57857803602701</c:v>
                </c:pt>
                <c:pt idx="800">
                  <c:v>808.28620328653244</c:v>
                </c:pt>
                <c:pt idx="801">
                  <c:v>807.9939156241652</c:v>
                </c:pt>
                <c:pt idx="802">
                  <c:v>807.7017150183276</c:v>
                </c:pt>
                <c:pt idx="803">
                  <c:v>807.409601438442</c:v>
                </c:pt>
                <c:pt idx="804">
                  <c:v>807.11757485394605</c:v>
                </c:pt>
                <c:pt idx="805">
                  <c:v>806.82563523429508</c:v>
                </c:pt>
                <c:pt idx="806">
                  <c:v>806.53378254896199</c:v>
                </c:pt>
                <c:pt idx="807">
                  <c:v>806.24201676743758</c:v>
                </c:pt>
                <c:pt idx="808">
                  <c:v>805.95033785922908</c:v>
                </c:pt>
                <c:pt idx="809">
                  <c:v>805.65874579386013</c:v>
                </c:pt>
                <c:pt idx="810">
                  <c:v>805.36724054087495</c:v>
                </c:pt>
                <c:pt idx="811">
                  <c:v>805.07582206983091</c:v>
                </c:pt>
                <c:pt idx="812">
                  <c:v>804.78449035030553</c:v>
                </c:pt>
                <c:pt idx="813">
                  <c:v>804.49324535189191</c:v>
                </c:pt>
                <c:pt idx="814">
                  <c:v>804.20208704420156</c:v>
                </c:pt>
                <c:pt idx="815">
                  <c:v>803.91101539686156</c:v>
                </c:pt>
                <c:pt idx="816">
                  <c:v>803.6200303795182</c:v>
                </c:pt>
                <c:pt idx="817">
                  <c:v>803.32913196183426</c:v>
                </c:pt>
                <c:pt idx="818">
                  <c:v>803.038320113488</c:v>
                </c:pt>
                <c:pt idx="819">
                  <c:v>802.74759480417708</c:v>
                </c:pt>
                <c:pt idx="820">
                  <c:v>802.45695600361523</c:v>
                </c:pt>
                <c:pt idx="821">
                  <c:v>802.16640368153321</c:v>
                </c:pt>
                <c:pt idx="822">
                  <c:v>801.87593780767941</c:v>
                </c:pt>
                <c:pt idx="823">
                  <c:v>801.58555835181915</c:v>
                </c:pt>
                <c:pt idx="824">
                  <c:v>801.29526528373412</c:v>
                </c:pt>
                <c:pt idx="825">
                  <c:v>801.00505857322412</c:v>
                </c:pt>
                <c:pt idx="826">
                  <c:v>800.71493819010561</c:v>
                </c:pt>
                <c:pt idx="827">
                  <c:v>800.42490410421146</c:v>
                </c:pt>
                <c:pt idx="828">
                  <c:v>800.13495628539238</c:v>
                </c:pt>
                <c:pt idx="829">
                  <c:v>799.84509470351622</c:v>
                </c:pt>
                <c:pt idx="830">
                  <c:v>799.55531932846725</c:v>
                </c:pt>
                <c:pt idx="831">
                  <c:v>799.26563013014652</c:v>
                </c:pt>
                <c:pt idx="832">
                  <c:v>798.97602707847273</c:v>
                </c:pt>
                <c:pt idx="833">
                  <c:v>798.68651014338161</c:v>
                </c:pt>
                <c:pt idx="834">
                  <c:v>798.39707929482449</c:v>
                </c:pt>
                <c:pt idx="835">
                  <c:v>798.10773450277179</c:v>
                </c:pt>
                <c:pt idx="836">
                  <c:v>797.8184757372095</c:v>
                </c:pt>
                <c:pt idx="837">
                  <c:v>797.52930296813997</c:v>
                </c:pt>
                <c:pt idx="838">
                  <c:v>797.24021616558389</c:v>
                </c:pt>
                <c:pt idx="839">
                  <c:v>796.95121529957817</c:v>
                </c:pt>
                <c:pt idx="840">
                  <c:v>796.66230034017644</c:v>
                </c:pt>
                <c:pt idx="841">
                  <c:v>796.37347125744873</c:v>
                </c:pt>
                <c:pt idx="842">
                  <c:v>796.08472802148378</c:v>
                </c:pt>
                <c:pt idx="843">
                  <c:v>795.79607060238538</c:v>
                </c:pt>
                <c:pt idx="844">
                  <c:v>795.50749897027356</c:v>
                </c:pt>
                <c:pt idx="845">
                  <c:v>795.21901309528801</c:v>
                </c:pt>
                <c:pt idx="846">
                  <c:v>794.9306129475824</c:v>
                </c:pt>
                <c:pt idx="847">
                  <c:v>794.64229849732874</c:v>
                </c:pt>
                <c:pt idx="848">
                  <c:v>794.3540697147148</c:v>
                </c:pt>
                <c:pt idx="849">
                  <c:v>794.06592656994667</c:v>
                </c:pt>
                <c:pt idx="850">
                  <c:v>793.77786903324534</c:v>
                </c:pt>
                <c:pt idx="851">
                  <c:v>793.48989707484918</c:v>
                </c:pt>
                <c:pt idx="852">
                  <c:v>793.20201066501431</c:v>
                </c:pt>
                <c:pt idx="853">
                  <c:v>792.91420977401197</c:v>
                </c:pt>
                <c:pt idx="854">
                  <c:v>792.62649437213133</c:v>
                </c:pt>
                <c:pt idx="855">
                  <c:v>792.33886442967798</c:v>
                </c:pt>
                <c:pt idx="856">
                  <c:v>792.05131991697363</c:v>
                </c:pt>
                <c:pt idx="857">
                  <c:v>791.76386080435634</c:v>
                </c:pt>
                <c:pt idx="858">
                  <c:v>791.47648706218263</c:v>
                </c:pt>
                <c:pt idx="859">
                  <c:v>791.18919866082388</c:v>
                </c:pt>
                <c:pt idx="860">
                  <c:v>790.90199557066899</c:v>
                </c:pt>
                <c:pt idx="861">
                  <c:v>790.61487776212266</c:v>
                </c:pt>
                <c:pt idx="862">
                  <c:v>790.32784520560767</c:v>
                </c:pt>
                <c:pt idx="863">
                  <c:v>790.04089787156136</c:v>
                </c:pt>
                <c:pt idx="864">
                  <c:v>789.75403573043968</c:v>
                </c:pt>
                <c:pt idx="865">
                  <c:v>789.46725875271375</c:v>
                </c:pt>
                <c:pt idx="866">
                  <c:v>789.18056690887147</c:v>
                </c:pt>
                <c:pt idx="867">
                  <c:v>788.89396016941805</c:v>
                </c:pt>
                <c:pt idx="868">
                  <c:v>788.60743850487449</c:v>
                </c:pt>
                <c:pt idx="869">
                  <c:v>788.32100188577829</c:v>
                </c:pt>
                <c:pt idx="870">
                  <c:v>788.03465028268329</c:v>
                </c:pt>
                <c:pt idx="871">
                  <c:v>787.7483836661612</c:v>
                </c:pt>
                <c:pt idx="872">
                  <c:v>787.46220200679875</c:v>
                </c:pt>
                <c:pt idx="873">
                  <c:v>787.17610527519901</c:v>
                </c:pt>
                <c:pt idx="874">
                  <c:v>786.89009344198234</c:v>
                </c:pt>
                <c:pt idx="875">
                  <c:v>786.60416647778584</c:v>
                </c:pt>
                <c:pt idx="876">
                  <c:v>786.31832435326169</c:v>
                </c:pt>
                <c:pt idx="877">
                  <c:v>786.03256703907971</c:v>
                </c:pt>
                <c:pt idx="878">
                  <c:v>785.74689450592575</c:v>
                </c:pt>
                <c:pt idx="879">
                  <c:v>785.46130672450147</c:v>
                </c:pt>
                <c:pt idx="880">
                  <c:v>785.17580366552568</c:v>
                </c:pt>
                <c:pt idx="881">
                  <c:v>784.89038529973345</c:v>
                </c:pt>
                <c:pt idx="882">
                  <c:v>784.60505159787624</c:v>
                </c:pt>
                <c:pt idx="883">
                  <c:v>784.31980253072049</c:v>
                </c:pt>
                <c:pt idx="884">
                  <c:v>784.03463806905188</c:v>
                </c:pt>
                <c:pt idx="885">
                  <c:v>783.74955818366902</c:v>
                </c:pt>
                <c:pt idx="886">
                  <c:v>783.46456284538954</c:v>
                </c:pt>
                <c:pt idx="887">
                  <c:v>783.17965202504593</c:v>
                </c:pt>
                <c:pt idx="888">
                  <c:v>782.89482569348763</c:v>
                </c:pt>
                <c:pt idx="889">
                  <c:v>782.61008382157934</c:v>
                </c:pt>
                <c:pt idx="890">
                  <c:v>782.32542638020323</c:v>
                </c:pt>
                <c:pt idx="891">
                  <c:v>782.04085334025729</c:v>
                </c:pt>
                <c:pt idx="892">
                  <c:v>781.75636467265531</c:v>
                </c:pt>
                <c:pt idx="893">
                  <c:v>781.4719603483278</c:v>
                </c:pt>
                <c:pt idx="894">
                  <c:v>781.18764033822208</c:v>
                </c:pt>
                <c:pt idx="895">
                  <c:v>780.90340461329993</c:v>
                </c:pt>
                <c:pt idx="896">
                  <c:v>780.61925314454015</c:v>
                </c:pt>
                <c:pt idx="897">
                  <c:v>780.33518590293897</c:v>
                </c:pt>
                <c:pt idx="898">
                  <c:v>780.05120285950704</c:v>
                </c:pt>
                <c:pt idx="899">
                  <c:v>779.76730398527161</c:v>
                </c:pt>
                <c:pt idx="900">
                  <c:v>779.48348925127652</c:v>
                </c:pt>
                <c:pt idx="901">
                  <c:v>779.199758628582</c:v>
                </c:pt>
                <c:pt idx="902">
                  <c:v>778.91611208826282</c:v>
                </c:pt>
                <c:pt idx="903">
                  <c:v>778.63254960141171</c:v>
                </c:pt>
                <c:pt idx="904">
                  <c:v>778.34907113913675</c:v>
                </c:pt>
                <c:pt idx="905">
                  <c:v>778.06567667256138</c:v>
                </c:pt>
                <c:pt idx="906">
                  <c:v>777.7823661728263</c:v>
                </c:pt>
                <c:pt idx="907">
                  <c:v>777.4991396110878</c:v>
                </c:pt>
                <c:pt idx="908">
                  <c:v>777.21599695851774</c:v>
                </c:pt>
                <c:pt idx="909">
                  <c:v>776.93293818630457</c:v>
                </c:pt>
                <c:pt idx="910">
                  <c:v>776.64996326565313</c:v>
                </c:pt>
                <c:pt idx="911">
                  <c:v>776.36707216778291</c:v>
                </c:pt>
                <c:pt idx="912">
                  <c:v>776.08426486393103</c:v>
                </c:pt>
                <c:pt idx="913">
                  <c:v>775.80154132534915</c:v>
                </c:pt>
                <c:pt idx="914">
                  <c:v>775.51890152330611</c:v>
                </c:pt>
                <c:pt idx="915">
                  <c:v>775.23634542908519</c:v>
                </c:pt>
                <c:pt idx="916">
                  <c:v>774.95387301398807</c:v>
                </c:pt>
                <c:pt idx="917">
                  <c:v>774.67148424932964</c:v>
                </c:pt>
                <c:pt idx="918">
                  <c:v>774.38917910644295</c:v>
                </c:pt>
                <c:pt idx="919">
                  <c:v>774.10695755667484</c:v>
                </c:pt>
                <c:pt idx="920">
                  <c:v>773.82481957139032</c:v>
                </c:pt>
                <c:pt idx="921">
                  <c:v>773.54276512196816</c:v>
                </c:pt>
                <c:pt idx="922">
                  <c:v>773.26079417980441</c:v>
                </c:pt>
                <c:pt idx="923">
                  <c:v>772.97890671631114</c:v>
                </c:pt>
                <c:pt idx="924">
                  <c:v>772.69710270291512</c:v>
                </c:pt>
                <c:pt idx="925">
                  <c:v>772.41538211105933</c:v>
                </c:pt>
                <c:pt idx="926">
                  <c:v>772.13374491220338</c:v>
                </c:pt>
                <c:pt idx="927">
                  <c:v>771.85219107782223</c:v>
                </c:pt>
                <c:pt idx="928">
                  <c:v>771.5707205794057</c:v>
                </c:pt>
                <c:pt idx="929">
                  <c:v>771.28933338846127</c:v>
                </c:pt>
                <c:pt idx="930">
                  <c:v>771.0080294765105</c:v>
                </c:pt>
                <c:pt idx="931">
                  <c:v>770.72680881509177</c:v>
                </c:pt>
                <c:pt idx="932">
                  <c:v>770.44567137575859</c:v>
                </c:pt>
                <c:pt idx="933">
                  <c:v>770.16461713008118</c:v>
                </c:pt>
                <c:pt idx="934">
                  <c:v>769.88364604964352</c:v>
                </c:pt>
                <c:pt idx="935">
                  <c:v>769.60275810604799</c:v>
                </c:pt>
                <c:pt idx="936">
                  <c:v>769.32195327091097</c:v>
                </c:pt>
                <c:pt idx="937">
                  <c:v>769.04123151586441</c:v>
                </c:pt>
                <c:pt idx="938">
                  <c:v>768.76059281255664</c:v>
                </c:pt>
                <c:pt idx="939">
                  <c:v>768.480037132652</c:v>
                </c:pt>
                <c:pt idx="940">
                  <c:v>768.19956444782918</c:v>
                </c:pt>
                <c:pt idx="941">
                  <c:v>767.91917472978332</c:v>
                </c:pt>
                <c:pt idx="942">
                  <c:v>767.63886795022586</c:v>
                </c:pt>
                <c:pt idx="943">
                  <c:v>767.35864408088287</c:v>
                </c:pt>
                <c:pt idx="944">
                  <c:v>767.07850309349681</c:v>
                </c:pt>
                <c:pt idx="945">
                  <c:v>766.79844495982491</c:v>
                </c:pt>
                <c:pt idx="946">
                  <c:v>766.51846965164032</c:v>
                </c:pt>
                <c:pt idx="947">
                  <c:v>766.23857714073154</c:v>
                </c:pt>
                <c:pt idx="948">
                  <c:v>765.95876739890434</c:v>
                </c:pt>
                <c:pt idx="949">
                  <c:v>765.67904039797781</c:v>
                </c:pt>
                <c:pt idx="950">
                  <c:v>765.39939610978718</c:v>
                </c:pt>
                <c:pt idx="951">
                  <c:v>765.11983450618413</c:v>
                </c:pt>
                <c:pt idx="952">
                  <c:v>764.84035555903563</c:v>
                </c:pt>
                <c:pt idx="953">
                  <c:v>764.56095924022281</c:v>
                </c:pt>
                <c:pt idx="954">
                  <c:v>764.28164552164355</c:v>
                </c:pt>
                <c:pt idx="955">
                  <c:v>764.00241437521197</c:v>
                </c:pt>
                <c:pt idx="956">
                  <c:v>763.72326577285571</c:v>
                </c:pt>
                <c:pt idx="957">
                  <c:v>763.44419968651948</c:v>
                </c:pt>
                <c:pt idx="958">
                  <c:v>763.16521608816242</c:v>
                </c:pt>
                <c:pt idx="959">
                  <c:v>762.88631494975994</c:v>
                </c:pt>
                <c:pt idx="960">
                  <c:v>762.60749624330219</c:v>
                </c:pt>
                <c:pt idx="961">
                  <c:v>762.32875994079541</c:v>
                </c:pt>
                <c:pt idx="962">
                  <c:v>762.0501060142609</c:v>
                </c:pt>
                <c:pt idx="963">
                  <c:v>761.77153443573525</c:v>
                </c:pt>
                <c:pt idx="964">
                  <c:v>761.49304517727046</c:v>
                </c:pt>
                <c:pt idx="965">
                  <c:v>761.21463821093482</c:v>
                </c:pt>
                <c:pt idx="966">
                  <c:v>760.93631350881003</c:v>
                </c:pt>
                <c:pt idx="967">
                  <c:v>760.65807104299529</c:v>
                </c:pt>
                <c:pt idx="968">
                  <c:v>760.37991078560401</c:v>
                </c:pt>
                <c:pt idx="969">
                  <c:v>760.10183270876496</c:v>
                </c:pt>
                <c:pt idx="970">
                  <c:v>759.82383678462247</c:v>
                </c:pt>
                <c:pt idx="971">
                  <c:v>759.54592298533657</c:v>
                </c:pt>
                <c:pt idx="972">
                  <c:v>759.26809128308207</c:v>
                </c:pt>
                <c:pt idx="973">
                  <c:v>758.99034165004832</c:v>
                </c:pt>
                <c:pt idx="974">
                  <c:v>758.71267405844196</c:v>
                </c:pt>
                <c:pt idx="975">
                  <c:v>758.43508848048305</c:v>
                </c:pt>
                <c:pt idx="976">
                  <c:v>758.15758488840765</c:v>
                </c:pt>
                <c:pt idx="977">
                  <c:v>757.88016325446722</c:v>
                </c:pt>
                <c:pt idx="978">
                  <c:v>757.60282355092875</c:v>
                </c:pt>
                <c:pt idx="979">
                  <c:v>757.32556575007277</c:v>
                </c:pt>
                <c:pt idx="980">
                  <c:v>757.04838982419778</c:v>
                </c:pt>
                <c:pt idx="981">
                  <c:v>756.77129574561502</c:v>
                </c:pt>
                <c:pt idx="982">
                  <c:v>756.49428348665197</c:v>
                </c:pt>
                <c:pt idx="983">
                  <c:v>756.21735301965134</c:v>
                </c:pt>
                <c:pt idx="984">
                  <c:v>755.9405043169711</c:v>
                </c:pt>
                <c:pt idx="985">
                  <c:v>755.66373735098364</c:v>
                </c:pt>
                <c:pt idx="986">
                  <c:v>755.38705209407703</c:v>
                </c:pt>
                <c:pt idx="987">
                  <c:v>755.11044851865529</c:v>
                </c:pt>
                <c:pt idx="988">
                  <c:v>754.83392659713593</c:v>
                </c:pt>
                <c:pt idx="989">
                  <c:v>754.55748630195239</c:v>
                </c:pt>
                <c:pt idx="990">
                  <c:v>754.28112760555359</c:v>
                </c:pt>
                <c:pt idx="991">
                  <c:v>754.00485048040321</c:v>
                </c:pt>
                <c:pt idx="992">
                  <c:v>753.72865489897947</c:v>
                </c:pt>
                <c:pt idx="993">
                  <c:v>753.45254083377688</c:v>
                </c:pt>
                <c:pt idx="994">
                  <c:v>753.17650825730436</c:v>
                </c:pt>
                <c:pt idx="995">
                  <c:v>752.90055714208495</c:v>
                </c:pt>
                <c:pt idx="996">
                  <c:v>752.62468746065804</c:v>
                </c:pt>
                <c:pt idx="997">
                  <c:v>752.34889918557815</c:v>
                </c:pt>
                <c:pt idx="998">
                  <c:v>752.07319228941356</c:v>
                </c:pt>
                <c:pt idx="999">
                  <c:v>751.79756674474868</c:v>
                </c:pt>
                <c:pt idx="1000">
                  <c:v>751.52202252418272</c:v>
                </c:pt>
                <c:pt idx="1001">
                  <c:v>751.24655960032953</c:v>
                </c:pt>
                <c:pt idx="1002">
                  <c:v>750.97117794581777</c:v>
                </c:pt>
                <c:pt idx="1003">
                  <c:v>750.69587753329199</c:v>
                </c:pt>
                <c:pt idx="1004">
                  <c:v>750.42065833541085</c:v>
                </c:pt>
                <c:pt idx="1005">
                  <c:v>750.14552032484767</c:v>
                </c:pt>
                <c:pt idx="1006">
                  <c:v>749.87046347429225</c:v>
                </c:pt>
                <c:pt idx="1007">
                  <c:v>749.59548775644782</c:v>
                </c:pt>
                <c:pt idx="1008">
                  <c:v>749.32059314403296</c:v>
                </c:pt>
                <c:pt idx="1009">
                  <c:v>749.04577960978122</c:v>
                </c:pt>
                <c:pt idx="1010">
                  <c:v>748.77104712644098</c:v>
                </c:pt>
                <c:pt idx="1011">
                  <c:v>748.49639566677581</c:v>
                </c:pt>
                <c:pt idx="1012">
                  <c:v>748.22182520356353</c:v>
                </c:pt>
                <c:pt idx="1013">
                  <c:v>747.94733570959795</c:v>
                </c:pt>
                <c:pt idx="1014">
                  <c:v>747.67292715768542</c:v>
                </c:pt>
                <c:pt idx="1015">
                  <c:v>747.39859952065024</c:v>
                </c:pt>
                <c:pt idx="1016">
                  <c:v>747.12435277132909</c:v>
                </c:pt>
                <c:pt idx="1017">
                  <c:v>746.8501868825748</c:v>
                </c:pt>
                <c:pt idx="1018">
                  <c:v>746.57610182725386</c:v>
                </c:pt>
                <c:pt idx="1019">
                  <c:v>746.30209757824866</c:v>
                </c:pt>
                <c:pt idx="1020">
                  <c:v>746.02817410845648</c:v>
                </c:pt>
                <c:pt idx="1021">
                  <c:v>745.75433139078757</c:v>
                </c:pt>
                <c:pt idx="1022">
                  <c:v>745.48056939816922</c:v>
                </c:pt>
                <c:pt idx="1023">
                  <c:v>745.20688810354238</c:v>
                </c:pt>
                <c:pt idx="1024">
                  <c:v>744.93328747986197</c:v>
                </c:pt>
                <c:pt idx="1025">
                  <c:v>744.65976750009906</c:v>
                </c:pt>
                <c:pt idx="1026">
                  <c:v>744.3863281372395</c:v>
                </c:pt>
                <c:pt idx="1027">
                  <c:v>744.11296936428187</c:v>
                </c:pt>
                <c:pt idx="1028">
                  <c:v>743.83969115424168</c:v>
                </c:pt>
                <c:pt idx="1029">
                  <c:v>743.56649348014832</c:v>
                </c:pt>
                <c:pt idx="1030">
                  <c:v>743.29337631504518</c:v>
                </c:pt>
                <c:pt idx="1031">
                  <c:v>743.02033963199131</c:v>
                </c:pt>
                <c:pt idx="1032">
                  <c:v>742.7473834040602</c:v>
                </c:pt>
                <c:pt idx="1033">
                  <c:v>742.47450760433946</c:v>
                </c:pt>
                <c:pt idx="1034">
                  <c:v>742.20171220593113</c:v>
                </c:pt>
                <c:pt idx="1035">
                  <c:v>741.92899718195315</c:v>
                </c:pt>
                <c:pt idx="1036">
                  <c:v>741.65636250553769</c:v>
                </c:pt>
                <c:pt idx="1037">
                  <c:v>741.3838081498302</c:v>
                </c:pt>
                <c:pt idx="1038">
                  <c:v>741.11133408799196</c:v>
                </c:pt>
                <c:pt idx="1039">
                  <c:v>740.83894029319936</c:v>
                </c:pt>
                <c:pt idx="1040">
                  <c:v>740.5666267386415</c:v>
                </c:pt>
                <c:pt idx="1041">
                  <c:v>740.29439339752355</c:v>
                </c:pt>
                <c:pt idx="1042">
                  <c:v>740.02224024306508</c:v>
                </c:pt>
                <c:pt idx="1043">
                  <c:v>739.75016724849934</c:v>
                </c:pt>
                <c:pt idx="1044">
                  <c:v>739.47817438707489</c:v>
                </c:pt>
                <c:pt idx="1045">
                  <c:v>739.20626163205498</c:v>
                </c:pt>
                <c:pt idx="1046">
                  <c:v>738.93442895671649</c:v>
                </c:pt>
                <c:pt idx="1047">
                  <c:v>738.66267633435098</c:v>
                </c:pt>
                <c:pt idx="1048">
                  <c:v>738.39100373826557</c:v>
                </c:pt>
                <c:pt idx="1049">
                  <c:v>738.11941114178092</c:v>
                </c:pt>
                <c:pt idx="1050">
                  <c:v>737.84789851823189</c:v>
                </c:pt>
                <c:pt idx="1051">
                  <c:v>737.57646584096835</c:v>
                </c:pt>
                <c:pt idx="1052">
                  <c:v>737.30511308335508</c:v>
                </c:pt>
                <c:pt idx="1053">
                  <c:v>737.03384021877002</c:v>
                </c:pt>
                <c:pt idx="1054">
                  <c:v>736.76264722060648</c:v>
                </c:pt>
                <c:pt idx="1055">
                  <c:v>736.49153406227185</c:v>
                </c:pt>
                <c:pt idx="1056">
                  <c:v>736.22050071718809</c:v>
                </c:pt>
                <c:pt idx="1057">
                  <c:v>735.94954715879123</c:v>
                </c:pt>
                <c:pt idx="1058">
                  <c:v>735.67867336053291</c:v>
                </c:pt>
                <c:pt idx="1059">
                  <c:v>735.4078792958768</c:v>
                </c:pt>
                <c:pt idx="1060">
                  <c:v>735.13716493830259</c:v>
                </c:pt>
                <c:pt idx="1061">
                  <c:v>734.86653026130477</c:v>
                </c:pt>
                <c:pt idx="1062">
                  <c:v>734.59597523839079</c:v>
                </c:pt>
                <c:pt idx="1063">
                  <c:v>734.32549984308321</c:v>
                </c:pt>
                <c:pt idx="1064">
                  <c:v>734.05510404891857</c:v>
                </c:pt>
                <c:pt idx="1065">
                  <c:v>733.78478782944853</c:v>
                </c:pt>
                <c:pt idx="1066">
                  <c:v>733.51455115823774</c:v>
                </c:pt>
                <c:pt idx="1067">
                  <c:v>733.2443940088657</c:v>
                </c:pt>
                <c:pt idx="1068">
                  <c:v>732.9743163549274</c:v>
                </c:pt>
                <c:pt idx="1069">
                  <c:v>732.70431817002986</c:v>
                </c:pt>
                <c:pt idx="1070">
                  <c:v>732.43439942779617</c:v>
                </c:pt>
                <c:pt idx="1071">
                  <c:v>732.16456010186312</c:v>
                </c:pt>
                <c:pt idx="1072">
                  <c:v>731.89480016588118</c:v>
                </c:pt>
                <c:pt idx="1073">
                  <c:v>731.62511959351548</c:v>
                </c:pt>
                <c:pt idx="1074">
                  <c:v>731.35551835844569</c:v>
                </c:pt>
                <c:pt idx="1075">
                  <c:v>731.08599643436548</c:v>
                </c:pt>
                <c:pt idx="1076">
                  <c:v>730.81655379498238</c:v>
                </c:pt>
                <c:pt idx="1077">
                  <c:v>730.54719041401859</c:v>
                </c:pt>
                <c:pt idx="1078">
                  <c:v>730.27790626521039</c:v>
                </c:pt>
                <c:pt idx="1079">
                  <c:v>730.00870132230693</c:v>
                </c:pt>
                <c:pt idx="1080">
                  <c:v>729.73957555907452</c:v>
                </c:pt>
                <c:pt idx="1081">
                  <c:v>729.47052894929084</c:v>
                </c:pt>
                <c:pt idx="1082">
                  <c:v>729.2015614667481</c:v>
                </c:pt>
                <c:pt idx="1083">
                  <c:v>728.93267308525435</c:v>
                </c:pt>
                <c:pt idx="1084">
                  <c:v>728.66386377863012</c:v>
                </c:pt>
                <c:pt idx="1085">
                  <c:v>728.39513352071037</c:v>
                </c:pt>
                <c:pt idx="1086">
                  <c:v>728.12648228534397</c:v>
                </c:pt>
                <c:pt idx="1087">
                  <c:v>727.85791004639498</c:v>
                </c:pt>
                <c:pt idx="1088">
                  <c:v>727.58941677774033</c:v>
                </c:pt>
                <c:pt idx="1089">
                  <c:v>727.32100245327149</c:v>
                </c:pt>
                <c:pt idx="1090">
                  <c:v>727.05266704689438</c:v>
                </c:pt>
                <c:pt idx="1091">
                  <c:v>726.78441053252834</c:v>
                </c:pt>
                <c:pt idx="1092">
                  <c:v>726.5162328841061</c:v>
                </c:pt>
                <c:pt idx="1093">
                  <c:v>726.24813407557667</c:v>
                </c:pt>
                <c:pt idx="1094">
                  <c:v>725.98011408090133</c:v>
                </c:pt>
                <c:pt idx="1095">
                  <c:v>725.71217287405443</c:v>
                </c:pt>
                <c:pt idx="1096">
                  <c:v>725.44431042902715</c:v>
                </c:pt>
                <c:pt idx="1097">
                  <c:v>725.17652671982273</c:v>
                </c:pt>
                <c:pt idx="1098">
                  <c:v>724.90882172045826</c:v>
                </c:pt>
                <c:pt idx="1099">
                  <c:v>724.6411954049654</c:v>
                </c:pt>
                <c:pt idx="1100">
                  <c:v>724.37364774739046</c:v>
                </c:pt>
                <c:pt idx="1101">
                  <c:v>724.10617872179216</c:v>
                </c:pt>
                <c:pt idx="1102">
                  <c:v>723.83878830224364</c:v>
                </c:pt>
                <c:pt idx="1103">
                  <c:v>723.57147646283329</c:v>
                </c:pt>
                <c:pt idx="1104">
                  <c:v>723.30424317766165</c:v>
                </c:pt>
                <c:pt idx="1105">
                  <c:v>723.03708842084347</c:v>
                </c:pt>
                <c:pt idx="1106">
                  <c:v>722.77001216650876</c:v>
                </c:pt>
                <c:pt idx="1107">
                  <c:v>722.50301438880024</c:v>
                </c:pt>
                <c:pt idx="1108">
                  <c:v>722.23609506187393</c:v>
                </c:pt>
                <c:pt idx="1109">
                  <c:v>721.9692541599012</c:v>
                </c:pt>
                <c:pt idx="1110">
                  <c:v>721.70249165706684</c:v>
                </c:pt>
                <c:pt idx="1111">
                  <c:v>721.43580752756816</c:v>
                </c:pt>
                <c:pt idx="1112">
                  <c:v>721.16920174561869</c:v>
                </c:pt>
                <c:pt idx="1113">
                  <c:v>720.90267428544371</c:v>
                </c:pt>
                <c:pt idx="1114">
                  <c:v>720.63622512128325</c:v>
                </c:pt>
                <c:pt idx="1115">
                  <c:v>720.3698542273911</c:v>
                </c:pt>
                <c:pt idx="1116">
                  <c:v>720.10356157803483</c:v>
                </c:pt>
                <c:pt idx="1117">
                  <c:v>719.83734714749551</c:v>
                </c:pt>
                <c:pt idx="1118">
                  <c:v>719.57121091006786</c:v>
                </c:pt>
                <c:pt idx="1119">
                  <c:v>719.30515284006106</c:v>
                </c:pt>
                <c:pt idx="1120">
                  <c:v>719.039172911798</c:v>
                </c:pt>
                <c:pt idx="1121">
                  <c:v>718.77327109961482</c:v>
                </c:pt>
                <c:pt idx="1122">
                  <c:v>718.50744737786113</c:v>
                </c:pt>
                <c:pt idx="1123">
                  <c:v>718.24170172090135</c:v>
                </c:pt>
                <c:pt idx="1124">
                  <c:v>717.97603410311228</c:v>
                </c:pt>
                <c:pt idx="1125">
                  <c:v>717.71044449888586</c:v>
                </c:pt>
                <c:pt idx="1126">
                  <c:v>717.44493288262686</c:v>
                </c:pt>
                <c:pt idx="1127">
                  <c:v>717.17949922875346</c:v>
                </c:pt>
                <c:pt idx="1128">
                  <c:v>716.9141435116984</c:v>
                </c:pt>
                <c:pt idx="1129">
                  <c:v>716.64886570590784</c:v>
                </c:pt>
                <c:pt idx="1130">
                  <c:v>716.38366578584112</c:v>
                </c:pt>
                <c:pt idx="1131">
                  <c:v>716.11854372597065</c:v>
                </c:pt>
                <c:pt idx="1132">
                  <c:v>715.85349950078512</c:v>
                </c:pt>
                <c:pt idx="1133">
                  <c:v>715.58853308478365</c:v>
                </c:pt>
                <c:pt idx="1134">
                  <c:v>715.32364445248152</c:v>
                </c:pt>
                <c:pt idx="1135">
                  <c:v>715.05883357840548</c:v>
                </c:pt>
                <c:pt idx="1136">
                  <c:v>714.79410043709777</c:v>
                </c:pt>
                <c:pt idx="1137">
                  <c:v>714.5294450031123</c:v>
                </c:pt>
                <c:pt idx="1138">
                  <c:v>714.26486725101915</c:v>
                </c:pt>
                <c:pt idx="1139">
                  <c:v>714.00036715539989</c:v>
                </c:pt>
                <c:pt idx="1140">
                  <c:v>713.73594469084958</c:v>
                </c:pt>
                <c:pt idx="1141">
                  <c:v>713.47159983197798</c:v>
                </c:pt>
                <c:pt idx="1142">
                  <c:v>713.20733255340815</c:v>
                </c:pt>
                <c:pt idx="1143">
                  <c:v>712.94314282977609</c:v>
                </c:pt>
                <c:pt idx="1144">
                  <c:v>712.67903063573158</c:v>
                </c:pt>
                <c:pt idx="1145">
                  <c:v>712.41499594593904</c:v>
                </c:pt>
                <c:pt idx="1146">
                  <c:v>712.15103873507371</c:v>
                </c:pt>
                <c:pt idx="1147">
                  <c:v>711.88715897782731</c:v>
                </c:pt>
                <c:pt idx="1148">
                  <c:v>711.62335664890338</c:v>
                </c:pt>
                <c:pt idx="1149">
                  <c:v>711.35963172301933</c:v>
                </c:pt>
                <c:pt idx="1150">
                  <c:v>711.09598417490565</c:v>
                </c:pt>
                <c:pt idx="1151">
                  <c:v>710.83241397930669</c:v>
                </c:pt>
                <c:pt idx="1152">
                  <c:v>710.56892111098102</c:v>
                </c:pt>
                <c:pt idx="1153">
                  <c:v>710.30550554469892</c:v>
                </c:pt>
                <c:pt idx="1154">
                  <c:v>710.0421672552452</c:v>
                </c:pt>
                <c:pt idx="1155">
                  <c:v>709.77890621741847</c:v>
                </c:pt>
                <c:pt idx="1156">
                  <c:v>709.51572240602945</c:v>
                </c:pt>
                <c:pt idx="1157">
                  <c:v>709.25261579590313</c:v>
                </c:pt>
                <c:pt idx="1158">
                  <c:v>708.98958636187854</c:v>
                </c:pt>
                <c:pt idx="1159">
                  <c:v>708.72663407880634</c:v>
                </c:pt>
                <c:pt idx="1160">
                  <c:v>708.46375892155243</c:v>
                </c:pt>
                <c:pt idx="1161">
                  <c:v>708.20096086499416</c:v>
                </c:pt>
                <c:pt idx="1162">
                  <c:v>707.93823988402437</c:v>
                </c:pt>
                <c:pt idx="1163">
                  <c:v>707.67559595354692</c:v>
                </c:pt>
                <c:pt idx="1164">
                  <c:v>707.41302904848169</c:v>
                </c:pt>
                <c:pt idx="1165">
                  <c:v>707.15053914375937</c:v>
                </c:pt>
                <c:pt idx="1166">
                  <c:v>706.88812621432521</c:v>
                </c:pt>
                <c:pt idx="1167">
                  <c:v>706.62579023513774</c:v>
                </c:pt>
                <c:pt idx="1168">
                  <c:v>706.36353118116881</c:v>
                </c:pt>
                <c:pt idx="1169">
                  <c:v>706.10134902740299</c:v>
                </c:pt>
                <c:pt idx="1170">
                  <c:v>705.8392437488385</c:v>
                </c:pt>
                <c:pt idx="1171">
                  <c:v>705.57721532048765</c:v>
                </c:pt>
                <c:pt idx="1172">
                  <c:v>705.31526371737436</c:v>
                </c:pt>
                <c:pt idx="1173">
                  <c:v>705.05338891453675</c:v>
                </c:pt>
                <c:pt idx="1174">
                  <c:v>704.7915908870267</c:v>
                </c:pt>
                <c:pt idx="1175">
                  <c:v>704.52986960990779</c:v>
                </c:pt>
                <c:pt idx="1176">
                  <c:v>704.26822505825862</c:v>
                </c:pt>
                <c:pt idx="1177">
                  <c:v>704.00665720716995</c:v>
                </c:pt>
                <c:pt idx="1178">
                  <c:v>703.74516603174584</c:v>
                </c:pt>
                <c:pt idx="1179">
                  <c:v>703.48375150710308</c:v>
                </c:pt>
                <c:pt idx="1180">
                  <c:v>703.2224136083729</c:v>
                </c:pt>
                <c:pt idx="1181">
                  <c:v>702.96115231069939</c:v>
                </c:pt>
                <c:pt idx="1182">
                  <c:v>702.6999675892381</c:v>
                </c:pt>
                <c:pt idx="1183">
                  <c:v>702.43885941915994</c:v>
                </c:pt>
                <c:pt idx="1184">
                  <c:v>702.17782777564832</c:v>
                </c:pt>
                <c:pt idx="1185">
                  <c:v>701.91687263389906</c:v>
                </c:pt>
                <c:pt idx="1186">
                  <c:v>701.65599396912182</c:v>
                </c:pt>
                <c:pt idx="1187">
                  <c:v>701.39519175653936</c:v>
                </c:pt>
                <c:pt idx="1188">
                  <c:v>701.13446597138704</c:v>
                </c:pt>
                <c:pt idx="1189">
                  <c:v>700.87381658891377</c:v>
                </c:pt>
                <c:pt idx="1190">
                  <c:v>700.61324358438185</c:v>
                </c:pt>
                <c:pt idx="1191">
                  <c:v>700.35274693306587</c:v>
                </c:pt>
                <c:pt idx="1192">
                  <c:v>700.09232661025396</c:v>
                </c:pt>
                <c:pt idx="1193">
                  <c:v>699.83198259124708</c:v>
                </c:pt>
                <c:pt idx="1194">
                  <c:v>699.57171485135984</c:v>
                </c:pt>
                <c:pt idx="1195">
                  <c:v>699.31152336591867</c:v>
                </c:pt>
                <c:pt idx="1196">
                  <c:v>699.0514081102649</c:v>
                </c:pt>
                <c:pt idx="1197">
                  <c:v>698.79136905975156</c:v>
                </c:pt>
                <c:pt idx="1198">
                  <c:v>698.5314061897443</c:v>
                </c:pt>
                <c:pt idx="1199">
                  <c:v>698.27151947562299</c:v>
                </c:pt>
                <c:pt idx="1200">
                  <c:v>698.01170889278012</c:v>
                </c:pt>
                <c:pt idx="1201">
                  <c:v>697.75197441662078</c:v>
                </c:pt>
                <c:pt idx="1202">
                  <c:v>697.49231602256316</c:v>
                </c:pt>
                <c:pt idx="1203">
                  <c:v>697.23273368603884</c:v>
                </c:pt>
                <c:pt idx="1204">
                  <c:v>696.9732273824925</c:v>
                </c:pt>
                <c:pt idx="1205">
                  <c:v>696.7137970873797</c:v>
                </c:pt>
                <c:pt idx="1206">
                  <c:v>696.45444277617241</c:v>
                </c:pt>
                <c:pt idx="1207">
                  <c:v>696.19516442435292</c:v>
                </c:pt>
                <c:pt idx="1208">
                  <c:v>695.9359620074174</c:v>
                </c:pt>
                <c:pt idx="1209">
                  <c:v>695.6768355008752</c:v>
                </c:pt>
                <c:pt idx="1210">
                  <c:v>695.41778488024772</c:v>
                </c:pt>
                <c:pt idx="1211">
                  <c:v>695.15881012106956</c:v>
                </c:pt>
                <c:pt idx="1212">
                  <c:v>694.89991119888862</c:v>
                </c:pt>
                <c:pt idx="1213">
                  <c:v>694.64108808926608</c:v>
                </c:pt>
                <c:pt idx="1214">
                  <c:v>694.38234076777428</c:v>
                </c:pt>
                <c:pt idx="1215">
                  <c:v>694.12366921000023</c:v>
                </c:pt>
                <c:pt idx="1216">
                  <c:v>693.86507339154309</c:v>
                </c:pt>
                <c:pt idx="1217">
                  <c:v>693.60655328801431</c:v>
                </c:pt>
                <c:pt idx="1218">
                  <c:v>693.34810887503909</c:v>
                </c:pt>
                <c:pt idx="1219">
                  <c:v>693.08974012825558</c:v>
                </c:pt>
                <c:pt idx="1220">
                  <c:v>692.83144702331344</c:v>
                </c:pt>
                <c:pt idx="1221">
                  <c:v>692.57322953587629</c:v>
                </c:pt>
                <c:pt idx="1222">
                  <c:v>692.31508764162083</c:v>
                </c:pt>
                <c:pt idx="1223">
                  <c:v>692.05702131623559</c:v>
                </c:pt>
                <c:pt idx="1224">
                  <c:v>691.79903053542148</c:v>
                </c:pt>
                <c:pt idx="1225">
                  <c:v>691.54111527489385</c:v>
                </c:pt>
                <c:pt idx="1226">
                  <c:v>691.28327551038001</c:v>
                </c:pt>
                <c:pt idx="1227">
                  <c:v>691.0255112176194</c:v>
                </c:pt>
                <c:pt idx="1228">
                  <c:v>690.767822372365</c:v>
                </c:pt>
                <c:pt idx="1229">
                  <c:v>690.51020895038278</c:v>
                </c:pt>
                <c:pt idx="1230">
                  <c:v>690.25267092745025</c:v>
                </c:pt>
                <c:pt idx="1231">
                  <c:v>689.99520827935862</c:v>
                </c:pt>
                <c:pt idx="1232">
                  <c:v>689.73782098191202</c:v>
                </c:pt>
                <c:pt idx="1233">
                  <c:v>689.48050901092608</c:v>
                </c:pt>
                <c:pt idx="1234">
                  <c:v>689.22327234223019</c:v>
                </c:pt>
                <c:pt idx="1235">
                  <c:v>688.96611095166634</c:v>
                </c:pt>
                <c:pt idx="1236">
                  <c:v>688.70902481508904</c:v>
                </c:pt>
                <c:pt idx="1237">
                  <c:v>688.45201390836428</c:v>
                </c:pt>
                <c:pt idx="1238">
                  <c:v>688.19507820737351</c:v>
                </c:pt>
                <c:pt idx="1239">
                  <c:v>687.93821768800774</c:v>
                </c:pt>
                <c:pt idx="1240">
                  <c:v>687.68143232617285</c:v>
                </c:pt>
                <c:pt idx="1241">
                  <c:v>687.42472209778634</c:v>
                </c:pt>
                <c:pt idx="1242">
                  <c:v>687.16808697877889</c:v>
                </c:pt>
                <c:pt idx="1243">
                  <c:v>686.91152694509265</c:v>
                </c:pt>
                <c:pt idx="1244">
                  <c:v>686.65504197268319</c:v>
                </c:pt>
                <c:pt idx="1245">
                  <c:v>686.3986320375202</c:v>
                </c:pt>
                <c:pt idx="1246">
                  <c:v>686.14229711558255</c:v>
                </c:pt>
                <c:pt idx="1247">
                  <c:v>685.88603718286436</c:v>
                </c:pt>
                <c:pt idx="1248">
                  <c:v>685.6298522153719</c:v>
                </c:pt>
                <c:pt idx="1249">
                  <c:v>685.37374218912305</c:v>
                </c:pt>
                <c:pt idx="1250">
                  <c:v>685.11770708014865</c:v>
                </c:pt>
                <c:pt idx="1251">
                  <c:v>684.86174686449328</c:v>
                </c:pt>
                <c:pt idx="1252">
                  <c:v>684.60586151821224</c:v>
                </c:pt>
                <c:pt idx="1253">
                  <c:v>684.35005101737443</c:v>
                </c:pt>
                <c:pt idx="1254">
                  <c:v>684.09431533806071</c:v>
                </c:pt>
                <c:pt idx="1255">
                  <c:v>683.83865445636559</c:v>
                </c:pt>
                <c:pt idx="1256">
                  <c:v>683.58306834839391</c:v>
                </c:pt>
                <c:pt idx="1257">
                  <c:v>683.32755699026609</c:v>
                </c:pt>
                <c:pt idx="1258">
                  <c:v>683.07212035811187</c:v>
                </c:pt>
                <c:pt idx="1259">
                  <c:v>682.81675842807522</c:v>
                </c:pt>
                <c:pt idx="1260">
                  <c:v>682.56147117631269</c:v>
                </c:pt>
                <c:pt idx="1261">
                  <c:v>682.3062585789927</c:v>
                </c:pt>
                <c:pt idx="1262">
                  <c:v>682.0511206122959</c:v>
                </c:pt>
                <c:pt idx="1263">
                  <c:v>681.79605725241549</c:v>
                </c:pt>
                <c:pt idx="1264">
                  <c:v>681.54106847555875</c:v>
                </c:pt>
                <c:pt idx="1265">
                  <c:v>681.28615425794283</c:v>
                </c:pt>
                <c:pt idx="1266">
                  <c:v>681.03131457579877</c:v>
                </c:pt>
                <c:pt idx="1267">
                  <c:v>680.77654940536991</c:v>
                </c:pt>
                <c:pt idx="1268">
                  <c:v>680.52185872291182</c:v>
                </c:pt>
                <c:pt idx="1269">
                  <c:v>680.26724250469147</c:v>
                </c:pt>
                <c:pt idx="1270">
                  <c:v>680.01270072699094</c:v>
                </c:pt>
                <c:pt idx="1271">
                  <c:v>679.75823336610176</c:v>
                </c:pt>
                <c:pt idx="1272">
                  <c:v>679.50384039832932</c:v>
                </c:pt>
                <c:pt idx="1273">
                  <c:v>679.2495217999907</c:v>
                </c:pt>
                <c:pt idx="1274">
                  <c:v>678.99527754741644</c:v>
                </c:pt>
                <c:pt idx="1275">
                  <c:v>678.74110761694794</c:v>
                </c:pt>
                <c:pt idx="1276">
                  <c:v>678.48701198493927</c:v>
                </c:pt>
                <c:pt idx="1277">
                  <c:v>678.23299062775891</c:v>
                </c:pt>
                <c:pt idx="1278">
                  <c:v>677.97904352178432</c:v>
                </c:pt>
                <c:pt idx="1279">
                  <c:v>677.72517064340798</c:v>
                </c:pt>
                <c:pt idx="1280">
                  <c:v>677.47137196903259</c:v>
                </c:pt>
                <c:pt idx="1281">
                  <c:v>677.21764747507495</c:v>
                </c:pt>
                <c:pt idx="1282">
                  <c:v>676.96399713796234</c:v>
                </c:pt>
                <c:pt idx="1283">
                  <c:v>676.71042093413678</c:v>
                </c:pt>
                <c:pt idx="1284">
                  <c:v>676.45691884004987</c:v>
                </c:pt>
                <c:pt idx="1285">
                  <c:v>676.20349083216718</c:v>
                </c:pt>
                <c:pt idx="1286">
                  <c:v>675.95013688696565</c:v>
                </c:pt>
                <c:pt idx="1287">
                  <c:v>675.69685698093531</c:v>
                </c:pt>
                <c:pt idx="1288">
                  <c:v>675.44365109057765</c:v>
                </c:pt>
                <c:pt idx="1289">
                  <c:v>675.19051919240621</c:v>
                </c:pt>
                <c:pt idx="1290">
                  <c:v>674.93746126294809</c:v>
                </c:pt>
                <c:pt idx="1291">
                  <c:v>674.68447727874127</c:v>
                </c:pt>
                <c:pt idx="1292">
                  <c:v>674.43156721633625</c:v>
                </c:pt>
                <c:pt idx="1293">
                  <c:v>674.17873105229603</c:v>
                </c:pt>
                <c:pt idx="1294">
                  <c:v>673.92596876319544</c:v>
                </c:pt>
                <c:pt idx="1295">
                  <c:v>673.67328032562136</c:v>
                </c:pt>
                <c:pt idx="1296">
                  <c:v>673.42066571617386</c:v>
                </c:pt>
                <c:pt idx="1297">
                  <c:v>673.16812491146368</c:v>
                </c:pt>
                <c:pt idx="1298">
                  <c:v>672.91565788811477</c:v>
                </c:pt>
                <c:pt idx="1299">
                  <c:v>672.66326462276265</c:v>
                </c:pt>
                <c:pt idx="1300">
                  <c:v>672.41094509205573</c:v>
                </c:pt>
                <c:pt idx="1301">
                  <c:v>672.15869927265283</c:v>
                </c:pt>
                <c:pt idx="1302">
                  <c:v>671.90652714122746</c:v>
                </c:pt>
                <c:pt idx="1303">
                  <c:v>671.65442867446313</c:v>
                </c:pt>
                <c:pt idx="1304">
                  <c:v>671.40240384905599</c:v>
                </c:pt>
                <c:pt idx="1305">
                  <c:v>671.15045264171442</c:v>
                </c:pt>
                <c:pt idx="1306">
                  <c:v>670.89857502915947</c:v>
                </c:pt>
                <c:pt idx="1307">
                  <c:v>670.64677098812342</c:v>
                </c:pt>
                <c:pt idx="1308">
                  <c:v>670.39504049535003</c:v>
                </c:pt>
                <c:pt idx="1309">
                  <c:v>670.14338352759751</c:v>
                </c:pt>
                <c:pt idx="1310">
                  <c:v>669.89180006163338</c:v>
                </c:pt>
                <c:pt idx="1311">
                  <c:v>669.64029007423858</c:v>
                </c:pt>
                <c:pt idx="1312">
                  <c:v>669.38885354220611</c:v>
                </c:pt>
                <c:pt idx="1313">
                  <c:v>669.13749044234078</c:v>
                </c:pt>
                <c:pt idx="1314">
                  <c:v>668.88620075145889</c:v>
                </c:pt>
                <c:pt idx="1315">
                  <c:v>668.63498444638992</c:v>
                </c:pt>
                <c:pt idx="1316">
                  <c:v>668.38384150397451</c:v>
                </c:pt>
                <c:pt idx="1317">
                  <c:v>668.13277190106498</c:v>
                </c:pt>
                <c:pt idx="1318">
                  <c:v>667.88177561452642</c:v>
                </c:pt>
                <c:pt idx="1319">
                  <c:v>667.6308526212357</c:v>
                </c:pt>
                <c:pt idx="1320">
                  <c:v>667.38000289808156</c:v>
                </c:pt>
                <c:pt idx="1321">
                  <c:v>667.12922642196395</c:v>
                </c:pt>
                <c:pt idx="1322">
                  <c:v>666.87852316979638</c:v>
                </c:pt>
                <c:pt idx="1323">
                  <c:v>666.62789311850258</c:v>
                </c:pt>
                <c:pt idx="1324">
                  <c:v>666.37733624501982</c:v>
                </c:pt>
                <c:pt idx="1325">
                  <c:v>666.12685252629569</c:v>
                </c:pt>
                <c:pt idx="1326">
                  <c:v>665.87644193929145</c:v>
                </c:pt>
                <c:pt idx="1327">
                  <c:v>665.6261044609779</c:v>
                </c:pt>
                <c:pt idx="1328">
                  <c:v>665.37584006834072</c:v>
                </c:pt>
                <c:pt idx="1329">
                  <c:v>665.12564873837505</c:v>
                </c:pt>
                <c:pt idx="1330">
                  <c:v>664.87553044808874</c:v>
                </c:pt>
                <c:pt idx="1331">
                  <c:v>664.62548517450136</c:v>
                </c:pt>
                <c:pt idx="1332">
                  <c:v>664.37551289464534</c:v>
                </c:pt>
                <c:pt idx="1333">
                  <c:v>664.1256135855632</c:v>
                </c:pt>
                <c:pt idx="1334">
                  <c:v>663.8757872243109</c:v>
                </c:pt>
                <c:pt idx="1335">
                  <c:v>663.62603378795552</c:v>
                </c:pt>
                <c:pt idx="1336">
                  <c:v>663.37635325357576</c:v>
                </c:pt>
                <c:pt idx="1337">
                  <c:v>663.12674559826246</c:v>
                </c:pt>
                <c:pt idx="1338">
                  <c:v>662.87721079911853</c:v>
                </c:pt>
                <c:pt idx="1339">
                  <c:v>662.62774883325835</c:v>
                </c:pt>
                <c:pt idx="1340">
                  <c:v>662.37835967780745</c:v>
                </c:pt>
                <c:pt idx="1341">
                  <c:v>662.129043309905</c:v>
                </c:pt>
                <c:pt idx="1342">
                  <c:v>661.87979970670017</c:v>
                </c:pt>
                <c:pt idx="1343">
                  <c:v>661.63062884535441</c:v>
                </c:pt>
                <c:pt idx="1344">
                  <c:v>661.38153070304111</c:v>
                </c:pt>
                <c:pt idx="1345">
                  <c:v>661.13250525694616</c:v>
                </c:pt>
                <c:pt idx="1346">
                  <c:v>660.88355248426546</c:v>
                </c:pt>
                <c:pt idx="1347">
                  <c:v>660.63467236220765</c:v>
                </c:pt>
                <c:pt idx="1348">
                  <c:v>660.38586486799397</c:v>
                </c:pt>
                <c:pt idx="1349">
                  <c:v>660.13712997885557</c:v>
                </c:pt>
                <c:pt idx="1350">
                  <c:v>659.88846767203609</c:v>
                </c:pt>
                <c:pt idx="1351">
                  <c:v>659.63987792479224</c:v>
                </c:pt>
                <c:pt idx="1352">
                  <c:v>659.39136071439009</c:v>
                </c:pt>
                <c:pt idx="1353">
                  <c:v>659.14291601810862</c:v>
                </c:pt>
                <c:pt idx="1354">
                  <c:v>658.89454381323947</c:v>
                </c:pt>
                <c:pt idx="1355">
                  <c:v>658.64624407708368</c:v>
                </c:pt>
                <c:pt idx="1356">
                  <c:v>658.39801678695574</c:v>
                </c:pt>
                <c:pt idx="1357">
                  <c:v>658.14986192018091</c:v>
                </c:pt>
                <c:pt idx="1358">
                  <c:v>657.90177945409675</c:v>
                </c:pt>
                <c:pt idx="1359">
                  <c:v>657.65376936605185</c:v>
                </c:pt>
                <c:pt idx="1360">
                  <c:v>657.40583163340716</c:v>
                </c:pt>
                <c:pt idx="1361">
                  <c:v>657.15796623353458</c:v>
                </c:pt>
                <c:pt idx="1362">
                  <c:v>656.91017314381793</c:v>
                </c:pt>
                <c:pt idx="1363">
                  <c:v>656.6624523416524</c:v>
                </c:pt>
                <c:pt idx="1364">
                  <c:v>656.41480380444568</c:v>
                </c:pt>
                <c:pt idx="1365">
                  <c:v>656.16722750961549</c:v>
                </c:pt>
                <c:pt idx="1366">
                  <c:v>655.9197234345927</c:v>
                </c:pt>
                <c:pt idx="1367">
                  <c:v>655.67229155681889</c:v>
                </c:pt>
                <c:pt idx="1368">
                  <c:v>655.42493185374735</c:v>
                </c:pt>
                <c:pt idx="1369">
                  <c:v>655.17764430284274</c:v>
                </c:pt>
                <c:pt idx="1370">
                  <c:v>654.93042888158186</c:v>
                </c:pt>
                <c:pt idx="1371">
                  <c:v>654.68328556745314</c:v>
                </c:pt>
                <c:pt idx="1372">
                  <c:v>654.43621433795533</c:v>
                </c:pt>
                <c:pt idx="1373">
                  <c:v>654.18921517060005</c:v>
                </c:pt>
                <c:pt idx="1374">
                  <c:v>653.94228804291015</c:v>
                </c:pt>
                <c:pt idx="1375">
                  <c:v>653.69543293241929</c:v>
                </c:pt>
                <c:pt idx="1376">
                  <c:v>653.44864981667308</c:v>
                </c:pt>
                <c:pt idx="1377">
                  <c:v>653.20193867322962</c:v>
                </c:pt>
                <c:pt idx="1378">
                  <c:v>652.95529947965633</c:v>
                </c:pt>
                <c:pt idx="1379">
                  <c:v>652.70873221353429</c:v>
                </c:pt>
                <c:pt idx="1380">
                  <c:v>652.46223685245513</c:v>
                </c:pt>
                <c:pt idx="1381">
                  <c:v>652.21581337402131</c:v>
                </c:pt>
                <c:pt idx="1382">
                  <c:v>651.96946175584765</c:v>
                </c:pt>
                <c:pt idx="1383">
                  <c:v>651.72318197556103</c:v>
                </c:pt>
                <c:pt idx="1384">
                  <c:v>651.47697401079779</c:v>
                </c:pt>
                <c:pt idx="1385">
                  <c:v>651.23083783920765</c:v>
                </c:pt>
                <c:pt idx="1386">
                  <c:v>650.98477343845036</c:v>
                </c:pt>
                <c:pt idx="1387">
                  <c:v>650.73878078619862</c:v>
                </c:pt>
                <c:pt idx="1388">
                  <c:v>650.49285986013444</c:v>
                </c:pt>
                <c:pt idx="1389">
                  <c:v>650.24701063795339</c:v>
                </c:pt>
                <c:pt idx="1390">
                  <c:v>650.00123309736125</c:v>
                </c:pt>
                <c:pt idx="1391">
                  <c:v>649.75552721607539</c:v>
                </c:pt>
                <c:pt idx="1392">
                  <c:v>649.50989297182457</c:v>
                </c:pt>
                <c:pt idx="1393">
                  <c:v>649.26433034234913</c:v>
                </c:pt>
                <c:pt idx="1394">
                  <c:v>649.01883930540089</c:v>
                </c:pt>
                <c:pt idx="1395">
                  <c:v>648.77341983874169</c:v>
                </c:pt>
                <c:pt idx="1396">
                  <c:v>648.52807192014734</c:v>
                </c:pt>
                <c:pt idx="1397">
                  <c:v>648.28279552740253</c:v>
                </c:pt>
                <c:pt idx="1398">
                  <c:v>648.0375906383041</c:v>
                </c:pt>
                <c:pt idx="1399">
                  <c:v>647.79245723066128</c:v>
                </c:pt>
                <c:pt idx="1400">
                  <c:v>647.54739528229311</c:v>
                </c:pt>
                <c:pt idx="1401">
                  <c:v>647.3024047710303</c:v>
                </c:pt>
                <c:pt idx="1402">
                  <c:v>647.05748567471539</c:v>
                </c:pt>
                <c:pt idx="1403">
                  <c:v>646.81263797120232</c:v>
                </c:pt>
                <c:pt idx="1404">
                  <c:v>646.56786163835534</c:v>
                </c:pt>
                <c:pt idx="1405">
                  <c:v>646.32315665405088</c:v>
                </c:pt>
                <c:pt idx="1406">
                  <c:v>646.07852299617662</c:v>
                </c:pt>
                <c:pt idx="1407">
                  <c:v>645.83396064263104</c:v>
                </c:pt>
                <c:pt idx="1408">
                  <c:v>645.58946957132332</c:v>
                </c:pt>
                <c:pt idx="1409">
                  <c:v>645.34504976017627</c:v>
                </c:pt>
                <c:pt idx="1410">
                  <c:v>645.10070118712144</c:v>
                </c:pt>
                <c:pt idx="1411">
                  <c:v>644.85642383010259</c:v>
                </c:pt>
                <c:pt idx="1412">
                  <c:v>644.61221766707502</c:v>
                </c:pt>
                <c:pt idx="1413">
                  <c:v>644.36808267600463</c:v>
                </c:pt>
                <c:pt idx="1414">
                  <c:v>644.12401883486814</c:v>
                </c:pt>
                <c:pt idx="1415">
                  <c:v>643.88002612165587</c:v>
                </c:pt>
                <c:pt idx="1416">
                  <c:v>643.63610451436625</c:v>
                </c:pt>
                <c:pt idx="1417">
                  <c:v>643.39225399101065</c:v>
                </c:pt>
                <c:pt idx="1418">
                  <c:v>643.14847452961135</c:v>
                </c:pt>
                <c:pt idx="1419">
                  <c:v>642.9047661082019</c:v>
                </c:pt>
                <c:pt idx="1420">
                  <c:v>642.66112870482618</c:v>
                </c:pt>
                <c:pt idx="1421">
                  <c:v>642.41756229754071</c:v>
                </c:pt>
                <c:pt idx="1422">
                  <c:v>642.17406686441223</c:v>
                </c:pt>
                <c:pt idx="1423">
                  <c:v>641.93064238351826</c:v>
                </c:pt>
                <c:pt idx="1424">
                  <c:v>641.6872888329483</c:v>
                </c:pt>
                <c:pt idx="1425">
                  <c:v>641.44400619080318</c:v>
                </c:pt>
                <c:pt idx="1426">
                  <c:v>641.20079443519342</c:v>
                </c:pt>
                <c:pt idx="1427">
                  <c:v>640.95765354424168</c:v>
                </c:pt>
                <c:pt idx="1428">
                  <c:v>640.71458349608258</c:v>
                </c:pt>
                <c:pt idx="1429">
                  <c:v>640.47158426885983</c:v>
                </c:pt>
                <c:pt idx="1430">
                  <c:v>640.2286558407302</c:v>
                </c:pt>
                <c:pt idx="1431">
                  <c:v>639.98579818985979</c:v>
                </c:pt>
                <c:pt idx="1432">
                  <c:v>639.74301129442733</c:v>
                </c:pt>
                <c:pt idx="1433">
                  <c:v>639.50029513262155</c:v>
                </c:pt>
                <c:pt idx="1434">
                  <c:v>639.25764968264252</c:v>
                </c:pt>
                <c:pt idx="1435">
                  <c:v>639.01507492270207</c:v>
                </c:pt>
                <c:pt idx="1436">
                  <c:v>638.77257083102222</c:v>
                </c:pt>
                <c:pt idx="1437">
                  <c:v>638.53013738583616</c:v>
                </c:pt>
                <c:pt idx="1438">
                  <c:v>638.28777456538864</c:v>
                </c:pt>
                <c:pt idx="1439">
                  <c:v>638.04548234793481</c:v>
                </c:pt>
                <c:pt idx="1440">
                  <c:v>637.80326071174068</c:v>
                </c:pt>
                <c:pt idx="1441">
                  <c:v>637.56110963508468</c:v>
                </c:pt>
                <c:pt idx="1442">
                  <c:v>637.31902909625455</c:v>
                </c:pt>
                <c:pt idx="1443">
                  <c:v>637.07701907355033</c:v>
                </c:pt>
                <c:pt idx="1444">
                  <c:v>636.83507954528216</c:v>
                </c:pt>
                <c:pt idx="1445">
                  <c:v>636.59321048977154</c:v>
                </c:pt>
                <c:pt idx="1446">
                  <c:v>636.35141188535022</c:v>
                </c:pt>
                <c:pt idx="1447">
                  <c:v>636.10968371036313</c:v>
                </c:pt>
                <c:pt idx="1448">
                  <c:v>635.8680259431635</c:v>
                </c:pt>
                <c:pt idx="1449">
                  <c:v>635.62643856211673</c:v>
                </c:pt>
                <c:pt idx="1450">
                  <c:v>635.38492154559935</c:v>
                </c:pt>
                <c:pt idx="1451">
                  <c:v>635.14347487199882</c:v>
                </c:pt>
                <c:pt idx="1452">
                  <c:v>634.90209851971281</c:v>
                </c:pt>
                <c:pt idx="1453">
                  <c:v>634.66079246715026</c:v>
                </c:pt>
                <c:pt idx="1454">
                  <c:v>634.41955669273182</c:v>
                </c:pt>
                <c:pt idx="1455">
                  <c:v>634.17839117488802</c:v>
                </c:pt>
                <c:pt idx="1456">
                  <c:v>633.93729589206089</c:v>
                </c:pt>
                <c:pt idx="1457">
                  <c:v>633.69627082270256</c:v>
                </c:pt>
                <c:pt idx="1458">
                  <c:v>633.45531594527768</c:v>
                </c:pt>
                <c:pt idx="1459">
                  <c:v>633.21443123825929</c:v>
                </c:pt>
                <c:pt idx="1460">
                  <c:v>632.97361668013423</c:v>
                </c:pt>
                <c:pt idx="1461">
                  <c:v>632.73287224939793</c:v>
                </c:pt>
                <c:pt idx="1462">
                  <c:v>632.49219792455767</c:v>
                </c:pt>
                <c:pt idx="1463">
                  <c:v>632.25159368413119</c:v>
                </c:pt>
                <c:pt idx="1464">
                  <c:v>632.01105950664783</c:v>
                </c:pt>
                <c:pt idx="1465">
                  <c:v>631.77059537064679</c:v>
                </c:pt>
                <c:pt idx="1466">
                  <c:v>631.5302012546781</c:v>
                </c:pt>
                <c:pt idx="1467">
                  <c:v>631.28987713730407</c:v>
                </c:pt>
                <c:pt idx="1468">
                  <c:v>631.04962299709621</c:v>
                </c:pt>
                <c:pt idx="1469">
                  <c:v>630.8094388126375</c:v>
                </c:pt>
                <c:pt idx="1470">
                  <c:v>630.56932456252184</c:v>
                </c:pt>
                <c:pt idx="1471">
                  <c:v>630.32928022535361</c:v>
                </c:pt>
                <c:pt idx="1472">
                  <c:v>630.08930577974763</c:v>
                </c:pt>
                <c:pt idx="1473">
                  <c:v>629.84940120433077</c:v>
                </c:pt>
                <c:pt idx="1474">
                  <c:v>629.60956647773992</c:v>
                </c:pt>
                <c:pt idx="1475">
                  <c:v>629.36980157862195</c:v>
                </c:pt>
                <c:pt idx="1476">
                  <c:v>629.13010648563579</c:v>
                </c:pt>
                <c:pt idx="1477">
                  <c:v>628.89048117745097</c:v>
                </c:pt>
                <c:pt idx="1478">
                  <c:v>628.65092563274629</c:v>
                </c:pt>
                <c:pt idx="1479">
                  <c:v>628.411439830213</c:v>
                </c:pt>
                <c:pt idx="1480">
                  <c:v>628.17202374855276</c:v>
                </c:pt>
                <c:pt idx="1481">
                  <c:v>627.93267736647692</c:v>
                </c:pt>
                <c:pt idx="1482">
                  <c:v>627.69340066270922</c:v>
                </c:pt>
                <c:pt idx="1483">
                  <c:v>627.45419361598204</c:v>
                </c:pt>
                <c:pt idx="1484">
                  <c:v>627.21505620504081</c:v>
                </c:pt>
                <c:pt idx="1485">
                  <c:v>626.97598840863918</c:v>
                </c:pt>
                <c:pt idx="1486">
                  <c:v>626.73699020554375</c:v>
                </c:pt>
                <c:pt idx="1487">
                  <c:v>626.49806157453042</c:v>
                </c:pt>
                <c:pt idx="1488">
                  <c:v>626.25920249438605</c:v>
                </c:pt>
                <c:pt idx="1489">
                  <c:v>626.02041294390813</c:v>
                </c:pt>
                <c:pt idx="1490">
                  <c:v>625.78169290190544</c:v>
                </c:pt>
                <c:pt idx="1491">
                  <c:v>625.54304234719643</c:v>
                </c:pt>
                <c:pt idx="1492">
                  <c:v>625.30446125861067</c:v>
                </c:pt>
                <c:pt idx="1493">
                  <c:v>625.06594961498888</c:v>
                </c:pt>
                <c:pt idx="1494">
                  <c:v>624.82750739518144</c:v>
                </c:pt>
                <c:pt idx="1495">
                  <c:v>624.58913457804942</c:v>
                </c:pt>
                <c:pt idx="1496">
                  <c:v>624.35083114246606</c:v>
                </c:pt>
                <c:pt idx="1497">
                  <c:v>624.11259706731323</c:v>
                </c:pt>
                <c:pt idx="1498">
                  <c:v>623.87443233148394</c:v>
                </c:pt>
                <c:pt idx="1499">
                  <c:v>623.63633691388293</c:v>
                </c:pt>
                <c:pt idx="1500">
                  <c:v>623.39831079342423</c:v>
                </c:pt>
                <c:pt idx="1501">
                  <c:v>623.1603539490327</c:v>
                </c:pt>
                <c:pt idx="1502">
                  <c:v>622.9224663596442</c:v>
                </c:pt>
                <c:pt idx="1503">
                  <c:v>622.68464800420497</c:v>
                </c:pt>
                <c:pt idx="1504">
                  <c:v>622.44689886167146</c:v>
                </c:pt>
                <c:pt idx="1505">
                  <c:v>622.20921891101159</c:v>
                </c:pt>
                <c:pt idx="1506">
                  <c:v>621.97160813120286</c:v>
                </c:pt>
                <c:pt idx="1507">
                  <c:v>621.7340665012332</c:v>
                </c:pt>
                <c:pt idx="1508">
                  <c:v>621.49659400010239</c:v>
                </c:pt>
                <c:pt idx="1509">
                  <c:v>621.2591906068194</c:v>
                </c:pt>
                <c:pt idx="1510">
                  <c:v>621.02185630040412</c:v>
                </c:pt>
                <c:pt idx="1511">
                  <c:v>620.78459105988702</c:v>
                </c:pt>
                <c:pt idx="1512">
                  <c:v>620.54739486430958</c:v>
                </c:pt>
                <c:pt idx="1513">
                  <c:v>620.31026769272296</c:v>
                </c:pt>
                <c:pt idx="1514">
                  <c:v>620.07320952418866</c:v>
                </c:pt>
                <c:pt idx="1515">
                  <c:v>619.83622033777965</c:v>
                </c:pt>
                <c:pt idx="1516">
                  <c:v>619.59930011257893</c:v>
                </c:pt>
                <c:pt idx="1517">
                  <c:v>619.3624488276796</c:v>
                </c:pt>
                <c:pt idx="1518">
                  <c:v>619.1256664621859</c:v>
                </c:pt>
                <c:pt idx="1519">
                  <c:v>618.88895299521175</c:v>
                </c:pt>
                <c:pt idx="1520">
                  <c:v>618.65230840588197</c:v>
                </c:pt>
                <c:pt idx="1521">
                  <c:v>618.41573267333172</c:v>
                </c:pt>
                <c:pt idx="1522">
                  <c:v>618.17922577670709</c:v>
                </c:pt>
                <c:pt idx="1523">
                  <c:v>617.94278769516347</c:v>
                </c:pt>
                <c:pt idx="1524">
                  <c:v>617.70641840786766</c:v>
                </c:pt>
                <c:pt idx="1525">
                  <c:v>617.4701178939971</c:v>
                </c:pt>
                <c:pt idx="1526">
                  <c:v>617.23388613273789</c:v>
                </c:pt>
                <c:pt idx="1527">
                  <c:v>616.99772310328854</c:v>
                </c:pt>
                <c:pt idx="1528">
                  <c:v>616.76162878485729</c:v>
                </c:pt>
                <c:pt idx="1529">
                  <c:v>616.52560315666221</c:v>
                </c:pt>
                <c:pt idx="1530">
                  <c:v>616.28964619793203</c:v>
                </c:pt>
                <c:pt idx="1531">
                  <c:v>616.0537578879065</c:v>
                </c:pt>
                <c:pt idx="1532">
                  <c:v>615.81793820583471</c:v>
                </c:pt>
                <c:pt idx="1533">
                  <c:v>615.5821871309771</c:v>
                </c:pt>
                <c:pt idx="1534">
                  <c:v>615.34650464260335</c:v>
                </c:pt>
                <c:pt idx="1535">
                  <c:v>615.1108907199947</c:v>
                </c:pt>
                <c:pt idx="1536">
                  <c:v>614.87534534244173</c:v>
                </c:pt>
                <c:pt idx="1537">
                  <c:v>614.63986848924606</c:v>
                </c:pt>
                <c:pt idx="1538">
                  <c:v>614.40446013971928</c:v>
                </c:pt>
                <c:pt idx="1539">
                  <c:v>614.1691202731829</c:v>
                </c:pt>
                <c:pt idx="1540">
                  <c:v>613.93384886896979</c:v>
                </c:pt>
                <c:pt idx="1541">
                  <c:v>613.69864590642203</c:v>
                </c:pt>
                <c:pt idx="1542">
                  <c:v>613.46351136489261</c:v>
                </c:pt>
                <c:pt idx="1543">
                  <c:v>613.22844522374487</c:v>
                </c:pt>
                <c:pt idx="1544">
                  <c:v>612.99344746235226</c:v>
                </c:pt>
                <c:pt idx="1545">
                  <c:v>612.75851806009848</c:v>
                </c:pt>
                <c:pt idx="1546">
                  <c:v>612.52365699637721</c:v>
                </c:pt>
                <c:pt idx="1547">
                  <c:v>612.28886425059284</c:v>
                </c:pt>
                <c:pt idx="1548">
                  <c:v>612.05413980215985</c:v>
                </c:pt>
                <c:pt idx="1549">
                  <c:v>611.8194836305031</c:v>
                </c:pt>
                <c:pt idx="1550">
                  <c:v>611.58489571505743</c:v>
                </c:pt>
                <c:pt idx="1551">
                  <c:v>611.35037603526825</c:v>
                </c:pt>
                <c:pt idx="1552">
                  <c:v>611.11592457059078</c:v>
                </c:pt>
                <c:pt idx="1553">
                  <c:v>610.88154130049099</c:v>
                </c:pt>
                <c:pt idx="1554">
                  <c:v>610.64722620444422</c:v>
                </c:pt>
                <c:pt idx="1555">
                  <c:v>610.41297926193715</c:v>
                </c:pt>
                <c:pt idx="1556">
                  <c:v>610.17880045246602</c:v>
                </c:pt>
                <c:pt idx="1557">
                  <c:v>609.94468975553673</c:v>
                </c:pt>
                <c:pt idx="1558">
                  <c:v>609.71064715066655</c:v>
                </c:pt>
                <c:pt idx="1559">
                  <c:v>609.47667261738229</c:v>
                </c:pt>
                <c:pt idx="1560">
                  <c:v>609.24276613522068</c:v>
                </c:pt>
                <c:pt idx="1561">
                  <c:v>609.00892768372898</c:v>
                </c:pt>
                <c:pt idx="1562">
                  <c:v>608.77515724246496</c:v>
                </c:pt>
                <c:pt idx="1563">
                  <c:v>608.5414547909952</c:v>
                </c:pt>
                <c:pt idx="1564">
                  <c:v>608.30782030889861</c:v>
                </c:pt>
                <c:pt idx="1565">
                  <c:v>608.07425377576192</c:v>
                </c:pt>
                <c:pt idx="1566">
                  <c:v>607.84075517118367</c:v>
                </c:pt>
                <c:pt idx="1567">
                  <c:v>607.60732447477164</c:v>
                </c:pt>
                <c:pt idx="1568">
                  <c:v>607.37396166614394</c:v>
                </c:pt>
                <c:pt idx="1569">
                  <c:v>607.14066672492913</c:v>
                </c:pt>
                <c:pt idx="1570">
                  <c:v>606.90743963076557</c:v>
                </c:pt>
                <c:pt idx="1571">
                  <c:v>606.67428036330136</c:v>
                </c:pt>
                <c:pt idx="1572">
                  <c:v>606.4411889021959</c:v>
                </c:pt>
                <c:pt idx="1573">
                  <c:v>606.20816522711721</c:v>
                </c:pt>
                <c:pt idx="1574">
                  <c:v>605.97520931774409</c:v>
                </c:pt>
                <c:pt idx="1575">
                  <c:v>605.74232115376549</c:v>
                </c:pt>
                <c:pt idx="1576">
                  <c:v>605.50950071488057</c:v>
                </c:pt>
                <c:pt idx="1577">
                  <c:v>605.27674798079806</c:v>
                </c:pt>
                <c:pt idx="1578">
                  <c:v>605.04406293123657</c:v>
                </c:pt>
                <c:pt idx="1579">
                  <c:v>604.81144554592572</c:v>
                </c:pt>
                <c:pt idx="1580">
                  <c:v>604.5788958046046</c:v>
                </c:pt>
                <c:pt idx="1581">
                  <c:v>604.34641368702205</c:v>
                </c:pt>
                <c:pt idx="1582">
                  <c:v>604.11399917293738</c:v>
                </c:pt>
                <c:pt idx="1583">
                  <c:v>603.8816522421198</c:v>
                </c:pt>
                <c:pt idx="1584">
                  <c:v>603.6493728743485</c:v>
                </c:pt>
                <c:pt idx="1585">
                  <c:v>603.41716104941258</c:v>
                </c:pt>
                <c:pt idx="1586">
                  <c:v>603.18501674711138</c:v>
                </c:pt>
                <c:pt idx="1587">
                  <c:v>602.95293994725364</c:v>
                </c:pt>
                <c:pt idx="1588">
                  <c:v>602.72093062965973</c:v>
                </c:pt>
                <c:pt idx="1589">
                  <c:v>602.48898877415752</c:v>
                </c:pt>
                <c:pt idx="1590">
                  <c:v>602.25711436058668</c:v>
                </c:pt>
                <c:pt idx="1591">
                  <c:v>602.02530736879658</c:v>
                </c:pt>
                <c:pt idx="1592">
                  <c:v>601.79356777864564</c:v>
                </c:pt>
                <c:pt idx="1593">
                  <c:v>601.56189557000346</c:v>
                </c:pt>
                <c:pt idx="1594">
                  <c:v>601.33029072274883</c:v>
                </c:pt>
                <c:pt idx="1595">
                  <c:v>601.09875321677043</c:v>
                </c:pt>
                <c:pt idx="1596">
                  <c:v>600.86728303196776</c:v>
                </c:pt>
                <c:pt idx="1597">
                  <c:v>600.63588014824893</c:v>
                </c:pt>
                <c:pt idx="1598">
                  <c:v>600.40454454553287</c:v>
                </c:pt>
                <c:pt idx="1599">
                  <c:v>600.17327620374817</c:v>
                </c:pt>
                <c:pt idx="1600">
                  <c:v>599.94207510283343</c:v>
                </c:pt>
                <c:pt idx="1601">
                  <c:v>599.71094122273701</c:v>
                </c:pt>
                <c:pt idx="1602">
                  <c:v>599.4798745434174</c:v>
                </c:pt>
                <c:pt idx="1603">
                  <c:v>599.24887504484252</c:v>
                </c:pt>
                <c:pt idx="1604">
                  <c:v>599.01794270699099</c:v>
                </c:pt>
                <c:pt idx="1605">
                  <c:v>598.78707750984995</c:v>
                </c:pt>
                <c:pt idx="1606">
                  <c:v>598.55627943341824</c:v>
                </c:pt>
                <c:pt idx="1607">
                  <c:v>598.32554845770255</c:v>
                </c:pt>
                <c:pt idx="1608">
                  <c:v>598.09488456272106</c:v>
                </c:pt>
                <c:pt idx="1609">
                  <c:v>597.86428772850104</c:v>
                </c:pt>
                <c:pt idx="1610">
                  <c:v>597.63375793507998</c:v>
                </c:pt>
                <c:pt idx="1611">
                  <c:v>597.40329516250483</c:v>
                </c:pt>
                <c:pt idx="1612">
                  <c:v>597.17289939083207</c:v>
                </c:pt>
                <c:pt idx="1613">
                  <c:v>596.94257060012899</c:v>
                </c:pt>
                <c:pt idx="1614">
                  <c:v>596.71230877047185</c:v>
                </c:pt>
                <c:pt idx="1615">
                  <c:v>596.48211388194761</c:v>
                </c:pt>
                <c:pt idx="1616">
                  <c:v>596.25198591465164</c:v>
                </c:pt>
                <c:pt idx="1617">
                  <c:v>596.02192484869067</c:v>
                </c:pt>
                <c:pt idx="1618">
                  <c:v>595.79193066417963</c:v>
                </c:pt>
                <c:pt idx="1619">
                  <c:v>595.56200334124526</c:v>
                </c:pt>
                <c:pt idx="1620">
                  <c:v>595.33214286002169</c:v>
                </c:pt>
                <c:pt idx="1621">
                  <c:v>595.10234920065466</c:v>
                </c:pt>
                <c:pt idx="1622">
                  <c:v>594.87262234329887</c:v>
                </c:pt>
                <c:pt idx="1623">
                  <c:v>594.6429622681195</c:v>
                </c:pt>
                <c:pt idx="1624">
                  <c:v>594.41336895529037</c:v>
                </c:pt>
                <c:pt idx="1625">
                  <c:v>594.18384238499561</c:v>
                </c:pt>
                <c:pt idx="1626">
                  <c:v>593.95438253742941</c:v>
                </c:pt>
                <c:pt idx="1627">
                  <c:v>593.7249893927949</c:v>
                </c:pt>
                <c:pt idx="1628">
                  <c:v>593.49566293130601</c:v>
                </c:pt>
                <c:pt idx="1629">
                  <c:v>593.26640313318558</c:v>
                </c:pt>
                <c:pt idx="1630">
                  <c:v>593.0372099786664</c:v>
                </c:pt>
                <c:pt idx="1631">
                  <c:v>592.80808344799095</c:v>
                </c:pt>
                <c:pt idx="1632">
                  <c:v>592.57902352141127</c:v>
                </c:pt>
                <c:pt idx="1633">
                  <c:v>592.35003017918984</c:v>
                </c:pt>
                <c:pt idx="1634">
                  <c:v>592.12110340159768</c:v>
                </c:pt>
                <c:pt idx="1635">
                  <c:v>591.89224316891625</c:v>
                </c:pt>
                <c:pt idx="1636">
                  <c:v>591.66344946143636</c:v>
                </c:pt>
                <c:pt idx="1637">
                  <c:v>591.43472225945879</c:v>
                </c:pt>
                <c:pt idx="1638">
                  <c:v>591.20606154329391</c:v>
                </c:pt>
                <c:pt idx="1639">
                  <c:v>590.97746729326138</c:v>
                </c:pt>
                <c:pt idx="1640">
                  <c:v>590.74893948969088</c:v>
                </c:pt>
                <c:pt idx="1641">
                  <c:v>590.52047811292243</c:v>
                </c:pt>
                <c:pt idx="1642">
                  <c:v>590.29208314330356</c:v>
                </c:pt>
                <c:pt idx="1643">
                  <c:v>590.0637545611936</c:v>
                </c:pt>
                <c:pt idx="1644">
                  <c:v>589.83549234696056</c:v>
                </c:pt>
                <c:pt idx="1645">
                  <c:v>589.6072964809822</c:v>
                </c:pt>
                <c:pt idx="1646">
                  <c:v>589.37916694364571</c:v>
                </c:pt>
                <c:pt idx="1647">
                  <c:v>589.15110371534865</c:v>
                </c:pt>
                <c:pt idx="1648">
                  <c:v>588.92310677649687</c:v>
                </c:pt>
                <c:pt idx="1649">
                  <c:v>588.69517610750722</c:v>
                </c:pt>
                <c:pt idx="1650">
                  <c:v>588.46731168880513</c:v>
                </c:pt>
                <c:pt idx="1651">
                  <c:v>588.23951350082598</c:v>
                </c:pt>
                <c:pt idx="1652">
                  <c:v>588.01178152401451</c:v>
                </c:pt>
                <c:pt idx="1653">
                  <c:v>587.78411573882568</c:v>
                </c:pt>
                <c:pt idx="1654">
                  <c:v>587.55651612572319</c:v>
                </c:pt>
                <c:pt idx="1655">
                  <c:v>587.32898266518089</c:v>
                </c:pt>
                <c:pt idx="1656">
                  <c:v>587.10151533768169</c:v>
                </c:pt>
                <c:pt idx="1657">
                  <c:v>586.87411412371898</c:v>
                </c:pt>
                <c:pt idx="1658">
                  <c:v>586.64677900379422</c:v>
                </c:pt>
                <c:pt idx="1659">
                  <c:v>586.41950995841955</c:v>
                </c:pt>
                <c:pt idx="1660">
                  <c:v>586.19230696811655</c:v>
                </c:pt>
                <c:pt idx="1661">
                  <c:v>585.96517001341579</c:v>
                </c:pt>
                <c:pt idx="1662">
                  <c:v>585.73809907485736</c:v>
                </c:pt>
                <c:pt idx="1663">
                  <c:v>585.51109413299162</c:v>
                </c:pt>
                <c:pt idx="1664">
                  <c:v>585.28415516837788</c:v>
                </c:pt>
                <c:pt idx="1665">
                  <c:v>585.05728216158479</c:v>
                </c:pt>
                <c:pt idx="1666">
                  <c:v>584.83047509319101</c:v>
                </c:pt>
                <c:pt idx="1667">
                  <c:v>584.60373394378394</c:v>
                </c:pt>
                <c:pt idx="1668">
                  <c:v>584.37705869396154</c:v>
                </c:pt>
                <c:pt idx="1669">
                  <c:v>584.15044932433011</c:v>
                </c:pt>
                <c:pt idx="1670">
                  <c:v>583.92390581550592</c:v>
                </c:pt>
                <c:pt idx="1671">
                  <c:v>583.69742814811468</c:v>
                </c:pt>
                <c:pt idx="1672">
                  <c:v>583.4710163027919</c:v>
                </c:pt>
                <c:pt idx="1673">
                  <c:v>583.24467026018226</c:v>
                </c:pt>
                <c:pt idx="1674">
                  <c:v>583.01839000093912</c:v>
                </c:pt>
                <c:pt idx="1675">
                  <c:v>582.79217550572673</c:v>
                </c:pt>
                <c:pt idx="1676">
                  <c:v>582.56602675521765</c:v>
                </c:pt>
                <c:pt idx="1677">
                  <c:v>582.33994373009432</c:v>
                </c:pt>
                <c:pt idx="1678">
                  <c:v>582.1139264110484</c:v>
                </c:pt>
                <c:pt idx="1679">
                  <c:v>581.88797477878143</c:v>
                </c:pt>
                <c:pt idx="1680">
                  <c:v>581.66208881400325</c:v>
                </c:pt>
                <c:pt idx="1681">
                  <c:v>581.43626849743453</c:v>
                </c:pt>
                <c:pt idx="1682">
                  <c:v>581.21051380980418</c:v>
                </c:pt>
                <c:pt idx="1683">
                  <c:v>580.98482473185152</c:v>
                </c:pt>
                <c:pt idx="1684">
                  <c:v>580.75920124432412</c:v>
                </c:pt>
                <c:pt idx="1685">
                  <c:v>580.53364332797992</c:v>
                </c:pt>
                <c:pt idx="1686">
                  <c:v>580.30815096358538</c:v>
                </c:pt>
                <c:pt idx="1687">
                  <c:v>580.08272413191708</c:v>
                </c:pt>
                <c:pt idx="1688">
                  <c:v>579.85736281376035</c:v>
                </c:pt>
                <c:pt idx="1689">
                  <c:v>579.63206698991041</c:v>
                </c:pt>
                <c:pt idx="1690">
                  <c:v>579.40683664117137</c:v>
                </c:pt>
                <c:pt idx="1691">
                  <c:v>579.18167174835662</c:v>
                </c:pt>
                <c:pt idx="1692">
                  <c:v>578.95657229228959</c:v>
                </c:pt>
                <c:pt idx="1693">
                  <c:v>578.73153825380234</c:v>
                </c:pt>
                <c:pt idx="1694">
                  <c:v>578.5065696137367</c:v>
                </c:pt>
                <c:pt idx="1695">
                  <c:v>578.28166635294292</c:v>
                </c:pt>
                <c:pt idx="1696">
                  <c:v>578.05682845228205</c:v>
                </c:pt>
                <c:pt idx="1697">
                  <c:v>577.83205589262275</c:v>
                </c:pt>
                <c:pt idx="1698">
                  <c:v>577.6073486548446</c:v>
                </c:pt>
                <c:pt idx="1699">
                  <c:v>577.38270671983548</c:v>
                </c:pt>
                <c:pt idx="1700">
                  <c:v>577.15813006849248</c:v>
                </c:pt>
                <c:pt idx="1701">
                  <c:v>576.93361868172246</c:v>
                </c:pt>
                <c:pt idx="1702">
                  <c:v>576.70917254044161</c:v>
                </c:pt>
                <c:pt idx="1703">
                  <c:v>576.48479162557487</c:v>
                </c:pt>
                <c:pt idx="1704">
                  <c:v>576.26047591805673</c:v>
                </c:pt>
                <c:pt idx="1705">
                  <c:v>576.03622539883088</c:v>
                </c:pt>
                <c:pt idx="1706">
                  <c:v>575.81204004885012</c:v>
                </c:pt>
                <c:pt idx="1707">
                  <c:v>575.58791984907668</c:v>
                </c:pt>
                <c:pt idx="1708">
                  <c:v>575.36386478048212</c:v>
                </c:pt>
                <c:pt idx="1709">
                  <c:v>575.13987482404764</c:v>
                </c:pt>
                <c:pt idx="1710">
                  <c:v>574.91594996076219</c:v>
                </c:pt>
                <c:pt idx="1711">
                  <c:v>574.6920901716253</c:v>
                </c:pt>
                <c:pt idx="1712">
                  <c:v>574.46829543764557</c:v>
                </c:pt>
                <c:pt idx="1713">
                  <c:v>574.24456573984037</c:v>
                </c:pt>
                <c:pt idx="1714">
                  <c:v>574.02090105923571</c:v>
                </c:pt>
                <c:pt idx="1715">
                  <c:v>573.79730137686806</c:v>
                </c:pt>
                <c:pt idx="1716">
                  <c:v>573.57376667378287</c:v>
                </c:pt>
                <c:pt idx="1717">
                  <c:v>573.35029693103399</c:v>
                </c:pt>
                <c:pt idx="1718">
                  <c:v>573.12689212968473</c:v>
                </c:pt>
                <c:pt idx="1719">
                  <c:v>572.90355225080816</c:v>
                </c:pt>
                <c:pt idx="1720">
                  <c:v>572.68027727548565</c:v>
                </c:pt>
                <c:pt idx="1721">
                  <c:v>572.45706718480869</c:v>
                </c:pt>
                <c:pt idx="1722">
                  <c:v>572.23392195987708</c:v>
                </c:pt>
                <c:pt idx="1723">
                  <c:v>572.0108415817997</c:v>
                </c:pt>
                <c:pt idx="1724">
                  <c:v>571.78782603169543</c:v>
                </c:pt>
                <c:pt idx="1725">
                  <c:v>571.56487529069159</c:v>
                </c:pt>
                <c:pt idx="1726">
                  <c:v>571.34198933992457</c:v>
                </c:pt>
                <c:pt idx="1727">
                  <c:v>571.11916816054077</c:v>
                </c:pt>
                <c:pt idx="1728">
                  <c:v>570.89641173369466</c:v>
                </c:pt>
                <c:pt idx="1729">
                  <c:v>570.67372004055039</c:v>
                </c:pt>
                <c:pt idx="1730">
                  <c:v>570.45109306228096</c:v>
                </c:pt>
                <c:pt idx="1731">
                  <c:v>570.22853078006847</c:v>
                </c:pt>
                <c:pt idx="1732">
                  <c:v>570.00603317510468</c:v>
                </c:pt>
                <c:pt idx="1733">
                  <c:v>569.78360022858942</c:v>
                </c:pt>
                <c:pt idx="1734">
                  <c:v>569.56123192173209</c:v>
                </c:pt>
                <c:pt idx="1735">
                  <c:v>569.33892823575172</c:v>
                </c:pt>
                <c:pt idx="1736">
                  <c:v>569.11668915187579</c:v>
                </c:pt>
                <c:pt idx="1737">
                  <c:v>568.89451465134073</c:v>
                </c:pt>
                <c:pt idx="1738">
                  <c:v>568.67240471539276</c:v>
                </c:pt>
                <c:pt idx="1739">
                  <c:v>568.45035932528606</c:v>
                </c:pt>
                <c:pt idx="1740">
                  <c:v>568.2283784622847</c:v>
                </c:pt>
                <c:pt idx="1741">
                  <c:v>568.00646210766183</c:v>
                </c:pt>
                <c:pt idx="1742">
                  <c:v>567.7846102426987</c:v>
                </c:pt>
                <c:pt idx="1743">
                  <c:v>567.56282284868701</c:v>
                </c:pt>
                <c:pt idx="1744">
                  <c:v>567.34109990692605</c:v>
                </c:pt>
                <c:pt idx="1745">
                  <c:v>567.11944139872503</c:v>
                </c:pt>
                <c:pt idx="1746">
                  <c:v>566.89784730540214</c:v>
                </c:pt>
                <c:pt idx="1747">
                  <c:v>566.67631760828442</c:v>
                </c:pt>
                <c:pt idx="1748">
                  <c:v>566.45485228870746</c:v>
                </c:pt>
                <c:pt idx="1749">
                  <c:v>566.2334513280166</c:v>
                </c:pt>
                <c:pt idx="1750">
                  <c:v>566.01211470756527</c:v>
                </c:pt>
                <c:pt idx="1751">
                  <c:v>565.79084240871714</c:v>
                </c:pt>
                <c:pt idx="1752">
                  <c:v>565.56963441284347</c:v>
                </c:pt>
                <c:pt idx="1753">
                  <c:v>565.34849070132589</c:v>
                </c:pt>
                <c:pt idx="1754">
                  <c:v>565.12741125555397</c:v>
                </c:pt>
                <c:pt idx="1755">
                  <c:v>564.90639605692604</c:v>
                </c:pt>
                <c:pt idx="1756">
                  <c:v>564.68544508685045</c:v>
                </c:pt>
                <c:pt idx="1757">
                  <c:v>564.4645583267436</c:v>
                </c:pt>
                <c:pt idx="1758">
                  <c:v>564.24373575803168</c:v>
                </c:pt>
                <c:pt idx="1759">
                  <c:v>564.02297736214859</c:v>
                </c:pt>
                <c:pt idx="1760">
                  <c:v>563.8022831205385</c:v>
                </c:pt>
                <c:pt idx="1761">
                  <c:v>563.58165301465317</c:v>
                </c:pt>
                <c:pt idx="1762">
                  <c:v>563.36108702595493</c:v>
                </c:pt>
                <c:pt idx="1763">
                  <c:v>563.14058513591328</c:v>
                </c:pt>
                <c:pt idx="1764">
                  <c:v>562.92014732600751</c:v>
                </c:pt>
                <c:pt idx="1765">
                  <c:v>562.69977357772643</c:v>
                </c:pt>
                <c:pt idx="1766">
                  <c:v>562.47946387256627</c:v>
                </c:pt>
                <c:pt idx="1767">
                  <c:v>562.25921819203313</c:v>
                </c:pt>
                <c:pt idx="1768">
                  <c:v>562.03903651764176</c:v>
                </c:pt>
                <c:pt idx="1769">
                  <c:v>561.81891883091612</c:v>
                </c:pt>
                <c:pt idx="1770">
                  <c:v>561.59886511338846</c:v>
                </c:pt>
                <c:pt idx="1771">
                  <c:v>561.37887534660001</c:v>
                </c:pt>
                <c:pt idx="1772">
                  <c:v>561.15894951210134</c:v>
                </c:pt>
                <c:pt idx="1773">
                  <c:v>560.93908759145177</c:v>
                </c:pt>
                <c:pt idx="1774">
                  <c:v>560.71928956621889</c:v>
                </c:pt>
                <c:pt idx="1775">
                  <c:v>560.49955541797954</c:v>
                </c:pt>
                <c:pt idx="1776">
                  <c:v>560.27988512831939</c:v>
                </c:pt>
                <c:pt idx="1777">
                  <c:v>560.06027867883313</c:v>
                </c:pt>
                <c:pt idx="1778">
                  <c:v>559.84073605112383</c:v>
                </c:pt>
                <c:pt idx="1779">
                  <c:v>559.62125722680378</c:v>
                </c:pt>
                <c:pt idx="1780">
                  <c:v>559.40184218749368</c:v>
                </c:pt>
                <c:pt idx="1781">
                  <c:v>559.18249091482392</c:v>
                </c:pt>
                <c:pt idx="1782">
                  <c:v>558.96320339043245</c:v>
                </c:pt>
                <c:pt idx="1783">
                  <c:v>558.74397959596695</c:v>
                </c:pt>
                <c:pt idx="1784">
                  <c:v>558.52481951308357</c:v>
                </c:pt>
                <c:pt idx="1785">
                  <c:v>558.30572312344714</c:v>
                </c:pt>
                <c:pt idx="1786">
                  <c:v>558.0866904087311</c:v>
                </c:pt>
                <c:pt idx="1787">
                  <c:v>557.86772135061869</c:v>
                </c:pt>
                <c:pt idx="1788">
                  <c:v>557.64881593080099</c:v>
                </c:pt>
                <c:pt idx="1789">
                  <c:v>557.4299741309776</c:v>
                </c:pt>
                <c:pt idx="1790">
                  <c:v>557.21119593285766</c:v>
                </c:pt>
                <c:pt idx="1791">
                  <c:v>556.99248131815898</c:v>
                </c:pt>
                <c:pt idx="1792">
                  <c:v>556.77383026860787</c:v>
                </c:pt>
                <c:pt idx="1793">
                  <c:v>556.55524276593871</c:v>
                </c:pt>
                <c:pt idx="1794">
                  <c:v>556.33671879189603</c:v>
                </c:pt>
                <c:pt idx="1795">
                  <c:v>556.11825832823183</c:v>
                </c:pt>
                <c:pt idx="1796">
                  <c:v>555.8998613567079</c:v>
                </c:pt>
                <c:pt idx="1797">
                  <c:v>555.68152785909388</c:v>
                </c:pt>
                <c:pt idx="1798">
                  <c:v>555.4632578171686</c:v>
                </c:pt>
                <c:pt idx="1799">
                  <c:v>555.24505121271943</c:v>
                </c:pt>
                <c:pt idx="1800">
                  <c:v>555.02690802754296</c:v>
                </c:pt>
                <c:pt idx="1801">
                  <c:v>554.80882824344314</c:v>
                </c:pt>
                <c:pt idx="1802">
                  <c:v>554.59081184223396</c:v>
                </c:pt>
                <c:pt idx="1803">
                  <c:v>554.37285880573768</c:v>
                </c:pt>
                <c:pt idx="1804">
                  <c:v>554.15496911578509</c:v>
                </c:pt>
                <c:pt idx="1805">
                  <c:v>553.93714275421576</c:v>
                </c:pt>
                <c:pt idx="1806">
                  <c:v>553.71937970287775</c:v>
                </c:pt>
                <c:pt idx="1807">
                  <c:v>553.50167994362823</c:v>
                </c:pt>
                <c:pt idx="1808">
                  <c:v>553.28404345833269</c:v>
                </c:pt>
                <c:pt idx="1809">
                  <c:v>553.06647022886557</c:v>
                </c:pt>
                <c:pt idx="1810">
                  <c:v>552.84896023710928</c:v>
                </c:pt>
                <c:pt idx="1811">
                  <c:v>552.63151346495567</c:v>
                </c:pt>
                <c:pt idx="1812">
                  <c:v>552.41412989430466</c:v>
                </c:pt>
                <c:pt idx="1813">
                  <c:v>552.19680950706527</c:v>
                </c:pt>
                <c:pt idx="1814">
                  <c:v>551.97955228515468</c:v>
                </c:pt>
                <c:pt idx="1815">
                  <c:v>551.76235821049931</c:v>
                </c:pt>
                <c:pt idx="1816">
                  <c:v>551.5452272650333</c:v>
                </c:pt>
                <c:pt idx="1817">
                  <c:v>551.32815943070011</c:v>
                </c:pt>
                <c:pt idx="1818">
                  <c:v>551.11115468945218</c:v>
                </c:pt>
                <c:pt idx="1819">
                  <c:v>550.89421302324899</c:v>
                </c:pt>
                <c:pt idx="1820">
                  <c:v>550.67733441406006</c:v>
                </c:pt>
                <c:pt idx="1821">
                  <c:v>550.46051884386327</c:v>
                </c:pt>
                <c:pt idx="1822">
                  <c:v>550.24376629464473</c:v>
                </c:pt>
                <c:pt idx="1823">
                  <c:v>550.02707674839917</c:v>
                </c:pt>
                <c:pt idx="1824">
                  <c:v>549.81045018712973</c:v>
                </c:pt>
                <c:pt idx="1825">
                  <c:v>549.59388659284878</c:v>
                </c:pt>
                <c:pt idx="1826">
                  <c:v>549.37738594757684</c:v>
                </c:pt>
                <c:pt idx="1827">
                  <c:v>549.16094823334311</c:v>
                </c:pt>
                <c:pt idx="1828">
                  <c:v>548.94457343218448</c:v>
                </c:pt>
                <c:pt idx="1829">
                  <c:v>548.72826152614789</c:v>
                </c:pt>
                <c:pt idx="1830">
                  <c:v>548.51201249728786</c:v>
                </c:pt>
                <c:pt idx="1831">
                  <c:v>548.29582632766756</c:v>
                </c:pt>
                <c:pt idx="1832">
                  <c:v>548.07970299935846</c:v>
                </c:pt>
                <c:pt idx="1833">
                  <c:v>547.86364249444171</c:v>
                </c:pt>
                <c:pt idx="1834">
                  <c:v>547.64764479500525</c:v>
                </c:pt>
                <c:pt idx="1835">
                  <c:v>547.43170988314694</c:v>
                </c:pt>
                <c:pt idx="1836">
                  <c:v>547.21583774097257</c:v>
                </c:pt>
                <c:pt idx="1837">
                  <c:v>547.00002835059638</c:v>
                </c:pt>
                <c:pt idx="1838">
                  <c:v>546.7842816941411</c:v>
                </c:pt>
                <c:pt idx="1839">
                  <c:v>546.56859775373823</c:v>
                </c:pt>
                <c:pt idx="1840">
                  <c:v>546.35297651152746</c:v>
                </c:pt>
                <c:pt idx="1841">
                  <c:v>546.13741794965756</c:v>
                </c:pt>
                <c:pt idx="1842">
                  <c:v>545.92192205028482</c:v>
                </c:pt>
                <c:pt idx="1843">
                  <c:v>545.7064887955745</c:v>
                </c:pt>
                <c:pt idx="1844">
                  <c:v>545.49111816770085</c:v>
                </c:pt>
                <c:pt idx="1845">
                  <c:v>545.27581014884549</c:v>
                </c:pt>
                <c:pt idx="1846">
                  <c:v>545.06056472119917</c:v>
                </c:pt>
                <c:pt idx="1847">
                  <c:v>544.84538186696102</c:v>
                </c:pt>
                <c:pt idx="1848">
                  <c:v>544.6302615683386</c:v>
                </c:pt>
                <c:pt idx="1849">
                  <c:v>544.41520380754798</c:v>
                </c:pt>
                <c:pt idx="1850">
                  <c:v>544.20020856681333</c:v>
                </c:pt>
                <c:pt idx="1851">
                  <c:v>543.98527582836755</c:v>
                </c:pt>
                <c:pt idx="1852">
                  <c:v>543.77040557445207</c:v>
                </c:pt>
                <c:pt idx="1853">
                  <c:v>543.55559778731651</c:v>
                </c:pt>
                <c:pt idx="1854">
                  <c:v>543.34085244921846</c:v>
                </c:pt>
                <c:pt idx="1855">
                  <c:v>543.12616954242503</c:v>
                </c:pt>
                <c:pt idx="1856">
                  <c:v>542.91154904921109</c:v>
                </c:pt>
                <c:pt idx="1857">
                  <c:v>542.69699095185933</c:v>
                </c:pt>
                <c:pt idx="1858">
                  <c:v>542.48249523266202</c:v>
                </c:pt>
                <c:pt idx="1859">
                  <c:v>542.2680618739189</c:v>
                </c:pt>
                <c:pt idx="1860">
                  <c:v>542.0536908579387</c:v>
                </c:pt>
                <c:pt idx="1861">
                  <c:v>541.8393821670378</c:v>
                </c:pt>
                <c:pt idx="1862">
                  <c:v>541.62513578354185</c:v>
                </c:pt>
                <c:pt idx="1863">
                  <c:v>541.41095168978393</c:v>
                </c:pt>
                <c:pt idx="1864">
                  <c:v>541.19682986810642</c:v>
                </c:pt>
                <c:pt idx="1865">
                  <c:v>540.9827703008591</c:v>
                </c:pt>
                <c:pt idx="1866">
                  <c:v>540.76877297040085</c:v>
                </c:pt>
                <c:pt idx="1867">
                  <c:v>540.55483785909871</c:v>
                </c:pt>
                <c:pt idx="1868">
                  <c:v>540.34096494932783</c:v>
                </c:pt>
                <c:pt idx="1869">
                  <c:v>540.12715422347162</c:v>
                </c:pt>
                <c:pt idx="1870">
                  <c:v>539.91340566392216</c:v>
                </c:pt>
                <c:pt idx="1871">
                  <c:v>539.6997192530805</c:v>
                </c:pt>
                <c:pt idx="1872">
                  <c:v>539.48609497335406</c:v>
                </c:pt>
                <c:pt idx="1873">
                  <c:v>539.27253280716002</c:v>
                </c:pt>
                <c:pt idx="1874">
                  <c:v>539.05903273692377</c:v>
                </c:pt>
                <c:pt idx="1875">
                  <c:v>538.84559474507944</c:v>
                </c:pt>
                <c:pt idx="1876">
                  <c:v>538.63221881406753</c:v>
                </c:pt>
                <c:pt idx="1877">
                  <c:v>538.418904926339</c:v>
                </c:pt>
                <c:pt idx="1878">
                  <c:v>538.20565306435174</c:v>
                </c:pt>
                <c:pt idx="1879">
                  <c:v>537.99246321057319</c:v>
                </c:pt>
                <c:pt idx="1880">
                  <c:v>537.77933534747774</c:v>
                </c:pt>
                <c:pt idx="1881">
                  <c:v>537.56626945754829</c:v>
                </c:pt>
                <c:pt idx="1882">
                  <c:v>537.35326552327695</c:v>
                </c:pt>
                <c:pt idx="1883">
                  <c:v>537.1403235271631</c:v>
                </c:pt>
                <c:pt idx="1884">
                  <c:v>536.92744345171434</c:v>
                </c:pt>
                <c:pt idx="1885">
                  <c:v>536.71462527944766</c:v>
                </c:pt>
                <c:pt idx="1886">
                  <c:v>536.50186899288735</c:v>
                </c:pt>
                <c:pt idx="1887">
                  <c:v>536.28917457456555</c:v>
                </c:pt>
                <c:pt idx="1888">
                  <c:v>536.07654200702382</c:v>
                </c:pt>
                <c:pt idx="1889">
                  <c:v>535.86397127281111</c:v>
                </c:pt>
                <c:pt idx="1890">
                  <c:v>535.65146235448492</c:v>
                </c:pt>
                <c:pt idx="1891">
                  <c:v>535.43901523461045</c:v>
                </c:pt>
                <c:pt idx="1892">
                  <c:v>535.22662989576202</c:v>
                </c:pt>
                <c:pt idx="1893">
                  <c:v>535.01430632052143</c:v>
                </c:pt>
                <c:pt idx="1894">
                  <c:v>534.80204449147902</c:v>
                </c:pt>
                <c:pt idx="1895">
                  <c:v>534.58984439123299</c:v>
                </c:pt>
                <c:pt idx="1896">
                  <c:v>534.37770600239025</c:v>
                </c:pt>
                <c:pt idx="1897">
                  <c:v>534.16562930756572</c:v>
                </c:pt>
                <c:pt idx="1898">
                  <c:v>533.95361428938168</c:v>
                </c:pt>
                <c:pt idx="1899">
                  <c:v>533.74166093047006</c:v>
                </c:pt>
                <c:pt idx="1900">
                  <c:v>533.52976921346976</c:v>
                </c:pt>
                <c:pt idx="1901">
                  <c:v>533.31793912102853</c:v>
                </c:pt>
                <c:pt idx="1902">
                  <c:v>533.10617063580196</c:v>
                </c:pt>
                <c:pt idx="1903">
                  <c:v>532.8944637404536</c:v>
                </c:pt>
                <c:pt idx="1904">
                  <c:v>532.68281841765588</c:v>
                </c:pt>
                <c:pt idx="1905">
                  <c:v>532.47123465008872</c:v>
                </c:pt>
                <c:pt idx="1906">
                  <c:v>532.25971242044056</c:v>
                </c:pt>
                <c:pt idx="1907">
                  <c:v>532.04825171140737</c:v>
                </c:pt>
                <c:pt idx="1908">
                  <c:v>531.83685250569386</c:v>
                </c:pt>
                <c:pt idx="1909">
                  <c:v>531.62551478601301</c:v>
                </c:pt>
                <c:pt idx="1910">
                  <c:v>531.41423853508513</c:v>
                </c:pt>
                <c:pt idx="1911">
                  <c:v>531.20302373563925</c:v>
                </c:pt>
                <c:pt idx="1912">
                  <c:v>530.99187037041258</c:v>
                </c:pt>
                <c:pt idx="1913">
                  <c:v>530.78077842214987</c:v>
                </c:pt>
                <c:pt idx="1914">
                  <c:v>530.56974787360446</c:v>
                </c:pt>
                <c:pt idx="1915">
                  <c:v>530.35877870753802</c:v>
                </c:pt>
                <c:pt idx="1916">
                  <c:v>530.1478709067195</c:v>
                </c:pt>
                <c:pt idx="1917">
                  <c:v>529.93702445392637</c:v>
                </c:pt>
                <c:pt idx="1918">
                  <c:v>529.72623933194416</c:v>
                </c:pt>
                <c:pt idx="1919">
                  <c:v>529.51551552356682</c:v>
                </c:pt>
                <c:pt idx="1920">
                  <c:v>529.30485301159581</c:v>
                </c:pt>
                <c:pt idx="1921">
                  <c:v>529.094251778841</c:v>
                </c:pt>
                <c:pt idx="1922">
                  <c:v>528.88371180811998</c:v>
                </c:pt>
                <c:pt idx="1923">
                  <c:v>528.67323308225889</c:v>
                </c:pt>
                <c:pt idx="1924">
                  <c:v>528.46281558409191</c:v>
                </c:pt>
                <c:pt idx="1925">
                  <c:v>528.25245929646019</c:v>
                </c:pt>
                <c:pt idx="1926">
                  <c:v>528.04216420221405</c:v>
                </c:pt>
                <c:pt idx="1927">
                  <c:v>527.83193028421215</c:v>
                </c:pt>
                <c:pt idx="1928">
                  <c:v>527.62175752531982</c:v>
                </c:pt>
                <c:pt idx="1929">
                  <c:v>527.41164590841151</c:v>
                </c:pt>
                <c:pt idx="1930">
                  <c:v>527.20159541636895</c:v>
                </c:pt>
                <c:pt idx="1931">
                  <c:v>526.99160603208293</c:v>
                </c:pt>
                <c:pt idx="1932">
                  <c:v>526.78167773845121</c:v>
                </c:pt>
                <c:pt idx="1933">
                  <c:v>526.57181051838006</c:v>
                </c:pt>
                <c:pt idx="1934">
                  <c:v>526.36200435478304</c:v>
                </c:pt>
                <c:pt idx="1935">
                  <c:v>526.15225923058335</c:v>
                </c:pt>
                <c:pt idx="1936">
                  <c:v>525.94257512871002</c:v>
                </c:pt>
                <c:pt idx="1937">
                  <c:v>525.73295203210159</c:v>
                </c:pt>
                <c:pt idx="1938">
                  <c:v>525.52338992370426</c:v>
                </c:pt>
                <c:pt idx="1939">
                  <c:v>525.31388878647238</c:v>
                </c:pt>
                <c:pt idx="1940">
                  <c:v>525.10444860336747</c:v>
                </c:pt>
                <c:pt idx="1941">
                  <c:v>524.89506935735994</c:v>
                </c:pt>
                <c:pt idx="1942">
                  <c:v>524.68575103142723</c:v>
                </c:pt>
                <c:pt idx="1943">
                  <c:v>524.47649360855564</c:v>
                </c:pt>
                <c:pt idx="1944">
                  <c:v>524.26729707173877</c:v>
                </c:pt>
                <c:pt idx="1945">
                  <c:v>524.05816140397872</c:v>
                </c:pt>
                <c:pt idx="1946">
                  <c:v>523.8490865882851</c:v>
                </c:pt>
                <c:pt idx="1947">
                  <c:v>523.64007260767551</c:v>
                </c:pt>
                <c:pt idx="1948">
                  <c:v>523.43111944517545</c:v>
                </c:pt>
                <c:pt idx="1949">
                  <c:v>523.22222708381878</c:v>
                </c:pt>
                <c:pt idx="1950">
                  <c:v>523.01339550664716</c:v>
                </c:pt>
                <c:pt idx="1951">
                  <c:v>522.8046246967092</c:v>
                </c:pt>
                <c:pt idx="1952">
                  <c:v>522.59591463706261</c:v>
                </c:pt>
                <c:pt idx="1953">
                  <c:v>522.38726531077248</c:v>
                </c:pt>
                <c:pt idx="1954">
                  <c:v>522.17867670091209</c:v>
                </c:pt>
                <c:pt idx="1955">
                  <c:v>521.97014879056212</c:v>
                </c:pt>
                <c:pt idx="1956">
                  <c:v>521.76168156281165</c:v>
                </c:pt>
                <c:pt idx="1957">
                  <c:v>521.55327500075725</c:v>
                </c:pt>
                <c:pt idx="1958">
                  <c:v>521.34492908750406</c:v>
                </c:pt>
                <c:pt idx="1959">
                  <c:v>521.1366438061641</c:v>
                </c:pt>
                <c:pt idx="1960">
                  <c:v>520.92841913985751</c:v>
                </c:pt>
                <c:pt idx="1961">
                  <c:v>520.72025507171338</c:v>
                </c:pt>
                <c:pt idx="1962">
                  <c:v>520.51215158486696</c:v>
                </c:pt>
                <c:pt idx="1963">
                  <c:v>520.30410866246257</c:v>
                </c:pt>
                <c:pt idx="1964">
                  <c:v>520.09612628765194</c:v>
                </c:pt>
                <c:pt idx="1965">
                  <c:v>519.8882044435951</c:v>
                </c:pt>
                <c:pt idx="1966">
                  <c:v>519.68034311345889</c:v>
                </c:pt>
                <c:pt idx="1967">
                  <c:v>519.47254228041936</c:v>
                </c:pt>
                <c:pt idx="1968">
                  <c:v>519.26480192765916</c:v>
                </c:pt>
                <c:pt idx="1969">
                  <c:v>519.05712203836981</c:v>
                </c:pt>
                <c:pt idx="1970">
                  <c:v>518.84950259574941</c:v>
                </c:pt>
                <c:pt idx="1971">
                  <c:v>518.64194358300495</c:v>
                </c:pt>
                <c:pt idx="1972">
                  <c:v>518.43444498335077</c:v>
                </c:pt>
                <c:pt idx="1973">
                  <c:v>518.22700678000967</c:v>
                </c:pt>
                <c:pt idx="1974">
                  <c:v>518.01962895621114</c:v>
                </c:pt>
                <c:pt idx="1975">
                  <c:v>517.81231149519283</c:v>
                </c:pt>
                <c:pt idx="1976">
                  <c:v>517.60505438020084</c:v>
                </c:pt>
                <c:pt idx="1977">
                  <c:v>517.39785759448898</c:v>
                </c:pt>
                <c:pt idx="1978">
                  <c:v>517.19072112131755</c:v>
                </c:pt>
                <c:pt idx="1979">
                  <c:v>516.98364494395582</c:v>
                </c:pt>
                <c:pt idx="1980">
                  <c:v>516.77662904568092</c:v>
                </c:pt>
                <c:pt idx="1981">
                  <c:v>516.56967340977712</c:v>
                </c:pt>
                <c:pt idx="1982">
                  <c:v>516.36277801953679</c:v>
                </c:pt>
                <c:pt idx="1983">
                  <c:v>516.15594285825989</c:v>
                </c:pt>
                <c:pt idx="1984">
                  <c:v>515.94916790925458</c:v>
                </c:pt>
                <c:pt idx="1985">
                  <c:v>515.74245315583573</c:v>
                </c:pt>
                <c:pt idx="1986">
                  <c:v>515.5357985813273</c:v>
                </c:pt>
                <c:pt idx="1987">
                  <c:v>515.32920416906018</c:v>
                </c:pt>
                <c:pt idx="1988">
                  <c:v>515.1226699023731</c:v>
                </c:pt>
                <c:pt idx="1989">
                  <c:v>514.91619576461255</c:v>
                </c:pt>
                <c:pt idx="1990">
                  <c:v>514.70978173913238</c:v>
                </c:pt>
                <c:pt idx="1991">
                  <c:v>514.50342780929532</c:v>
                </c:pt>
                <c:pt idx="1992">
                  <c:v>514.29713395847091</c:v>
                </c:pt>
                <c:pt idx="1993">
                  <c:v>514.09090017003587</c:v>
                </c:pt>
                <c:pt idx="1994">
                  <c:v>513.88472642737565</c:v>
                </c:pt>
                <c:pt idx="1995">
                  <c:v>513.67861271388358</c:v>
                </c:pt>
                <c:pt idx="1996">
                  <c:v>513.47255901295898</c:v>
                </c:pt>
                <c:pt idx="1997">
                  <c:v>513.26656530801108</c:v>
                </c:pt>
                <c:pt idx="1998">
                  <c:v>513.06063158245524</c:v>
                </c:pt>
                <c:pt idx="1999">
                  <c:v>512.85475781971547</c:v>
                </c:pt>
                <c:pt idx="2000">
                  <c:v>512.64894400322225</c:v>
                </c:pt>
                <c:pt idx="2001">
                  <c:v>512.44319011641551</c:v>
                </c:pt>
                <c:pt idx="2002">
                  <c:v>512.23749614274072</c:v>
                </c:pt>
                <c:pt idx="2003">
                  <c:v>512.03186206565283</c:v>
                </c:pt>
                <c:pt idx="2004">
                  <c:v>511.82628786861346</c:v>
                </c:pt>
                <c:pt idx="2005">
                  <c:v>511.62077353509216</c:v>
                </c:pt>
                <c:pt idx="2006">
                  <c:v>511.41531904856612</c:v>
                </c:pt>
                <c:pt idx="2007">
                  <c:v>511.20992439252063</c:v>
                </c:pt>
                <c:pt idx="2008">
                  <c:v>511.00458955044729</c:v>
                </c:pt>
                <c:pt idx="2009">
                  <c:v>510.79931450584684</c:v>
                </c:pt>
                <c:pt idx="2010">
                  <c:v>510.59409924222729</c:v>
                </c:pt>
                <c:pt idx="2011">
                  <c:v>510.38894374310325</c:v>
                </c:pt>
                <c:pt idx="2012">
                  <c:v>510.18384799199794</c:v>
                </c:pt>
                <c:pt idx="2013">
                  <c:v>509.9788119724422</c:v>
                </c:pt>
                <c:pt idx="2014">
                  <c:v>509.77383566797425</c:v>
                </c:pt>
                <c:pt idx="2015">
                  <c:v>509.56891906213968</c:v>
                </c:pt>
                <c:pt idx="2016">
                  <c:v>509.36406213849205</c:v>
                </c:pt>
                <c:pt idx="2017">
                  <c:v>509.15926488059233</c:v>
                </c:pt>
                <c:pt idx="2018">
                  <c:v>508.9545272720095</c:v>
                </c:pt>
                <c:pt idx="2019">
                  <c:v>508.74984929631916</c:v>
                </c:pt>
                <c:pt idx="2020">
                  <c:v>508.54523093710526</c:v>
                </c:pt>
                <c:pt idx="2021">
                  <c:v>508.34067217795968</c:v>
                </c:pt>
                <c:pt idx="2022">
                  <c:v>508.13617300248092</c:v>
                </c:pt>
                <c:pt idx="2023">
                  <c:v>507.93173339427528</c:v>
                </c:pt>
                <c:pt idx="2024">
                  <c:v>507.72735333695715</c:v>
                </c:pt>
                <c:pt idx="2025">
                  <c:v>507.52303281414828</c:v>
                </c:pt>
                <c:pt idx="2026">
                  <c:v>507.31877180947748</c:v>
                </c:pt>
                <c:pt idx="2027">
                  <c:v>507.11457030658192</c:v>
                </c:pt>
                <c:pt idx="2028">
                  <c:v>506.91042828910565</c:v>
                </c:pt>
                <c:pt idx="2029">
                  <c:v>506.70634574070073</c:v>
                </c:pt>
                <c:pt idx="2030">
                  <c:v>506.5023226450258</c:v>
                </c:pt>
                <c:pt idx="2031">
                  <c:v>506.29835898574868</c:v>
                </c:pt>
                <c:pt idx="2032">
                  <c:v>506.09445474654325</c:v>
                </c:pt>
                <c:pt idx="2033">
                  <c:v>505.89060991109164</c:v>
                </c:pt>
                <c:pt idx="2034">
                  <c:v>505.68682446308338</c:v>
                </c:pt>
                <c:pt idx="2035">
                  <c:v>505.48309838621515</c:v>
                </c:pt>
                <c:pt idx="2036">
                  <c:v>505.2794316641918</c:v>
                </c:pt>
                <c:pt idx="2037">
                  <c:v>505.07582428072533</c:v>
                </c:pt>
                <c:pt idx="2038">
                  <c:v>504.87227621953491</c:v>
                </c:pt>
                <c:pt idx="2039">
                  <c:v>504.66878746434759</c:v>
                </c:pt>
                <c:pt idx="2040">
                  <c:v>504.46535799889796</c:v>
                </c:pt>
                <c:pt idx="2041">
                  <c:v>504.26198780692823</c:v>
                </c:pt>
                <c:pt idx="2042">
                  <c:v>504.05867687218728</c:v>
                </c:pt>
                <c:pt idx="2043">
                  <c:v>503.85542517843237</c:v>
                </c:pt>
                <c:pt idx="2044">
                  <c:v>503.65223270942818</c:v>
                </c:pt>
                <c:pt idx="2045">
                  <c:v>503.44909944894619</c:v>
                </c:pt>
                <c:pt idx="2046">
                  <c:v>503.24602538076567</c:v>
                </c:pt>
                <c:pt idx="2047">
                  <c:v>503.04301048867364</c:v>
                </c:pt>
                <c:pt idx="2048">
                  <c:v>502.84005475646421</c:v>
                </c:pt>
                <c:pt idx="2049">
                  <c:v>502.63715816793905</c:v>
                </c:pt>
                <c:pt idx="2050">
                  <c:v>502.43432070690733</c:v>
                </c:pt>
                <c:pt idx="2051">
                  <c:v>502.2315423571855</c:v>
                </c:pt>
                <c:pt idx="2052">
                  <c:v>502.02882310259798</c:v>
                </c:pt>
                <c:pt idx="2053">
                  <c:v>501.82616292697566</c:v>
                </c:pt>
                <c:pt idx="2054">
                  <c:v>501.62356181415794</c:v>
                </c:pt>
                <c:pt idx="2055">
                  <c:v>501.42101974799061</c:v>
                </c:pt>
                <c:pt idx="2056">
                  <c:v>501.21853671232782</c:v>
                </c:pt>
                <c:pt idx="2057">
                  <c:v>501.01611269103034</c:v>
                </c:pt>
                <c:pt idx="2058">
                  <c:v>500.81374766796665</c:v>
                </c:pt>
                <c:pt idx="2059">
                  <c:v>500.61144162701316</c:v>
                </c:pt>
                <c:pt idx="2060">
                  <c:v>500.40919455205272</c:v>
                </c:pt>
                <c:pt idx="2061">
                  <c:v>500.20700642697631</c:v>
                </c:pt>
                <c:pt idx="2062">
                  <c:v>500.00487723568176</c:v>
                </c:pt>
                <c:pt idx="2063">
                  <c:v>499.80280696207524</c:v>
                </c:pt>
                <c:pt idx="2064">
                  <c:v>499.6007955900688</c:v>
                </c:pt>
                <c:pt idx="2065">
                  <c:v>499.39884310358298</c:v>
                </c:pt>
                <c:pt idx="2066">
                  <c:v>499.19694948654563</c:v>
                </c:pt>
                <c:pt idx="2067">
                  <c:v>498.99511472289174</c:v>
                </c:pt>
                <c:pt idx="2068">
                  <c:v>498.79333879656303</c:v>
                </c:pt>
                <c:pt idx="2069">
                  <c:v>498.59162169151011</c:v>
                </c:pt>
                <c:pt idx="2070">
                  <c:v>498.38996339168943</c:v>
                </c:pt>
                <c:pt idx="2071">
                  <c:v>498.18836388106581</c:v>
                </c:pt>
                <c:pt idx="2072">
                  <c:v>497.98682314361082</c:v>
                </c:pt>
                <c:pt idx="2073">
                  <c:v>497.7853411633036</c:v>
                </c:pt>
                <c:pt idx="2074">
                  <c:v>497.58391792413067</c:v>
                </c:pt>
                <c:pt idx="2075">
                  <c:v>497.38255341008534</c:v>
                </c:pt>
                <c:pt idx="2076">
                  <c:v>497.18124760516912</c:v>
                </c:pt>
                <c:pt idx="2077">
                  <c:v>496.98000049339066</c:v>
                </c:pt>
                <c:pt idx="2078">
                  <c:v>496.77881205876548</c:v>
                </c:pt>
                <c:pt idx="2079">
                  <c:v>496.57768228531614</c:v>
                </c:pt>
                <c:pt idx="2080">
                  <c:v>496.3766111570738</c:v>
                </c:pt>
                <c:pt idx="2081">
                  <c:v>496.17559865807561</c:v>
                </c:pt>
                <c:pt idx="2082">
                  <c:v>495.97464477236696</c:v>
                </c:pt>
                <c:pt idx="2083">
                  <c:v>495.77374948399961</c:v>
                </c:pt>
                <c:pt idx="2084">
                  <c:v>495.5729127770332</c:v>
                </c:pt>
                <c:pt idx="2085">
                  <c:v>495.37213463553485</c:v>
                </c:pt>
                <c:pt idx="2086">
                  <c:v>495.17141504357875</c:v>
                </c:pt>
                <c:pt idx="2087">
                  <c:v>494.97075398524589</c:v>
                </c:pt>
                <c:pt idx="2088">
                  <c:v>494.77015144462501</c:v>
                </c:pt>
                <c:pt idx="2089">
                  <c:v>494.5696074058128</c:v>
                </c:pt>
                <c:pt idx="2090">
                  <c:v>494.36912185291141</c:v>
                </c:pt>
                <c:pt idx="2091">
                  <c:v>494.16869477003178</c:v>
                </c:pt>
                <c:pt idx="2092">
                  <c:v>493.96832614129158</c:v>
                </c:pt>
                <c:pt idx="2093">
                  <c:v>493.76801595081622</c:v>
                </c:pt>
                <c:pt idx="2094">
                  <c:v>493.56776418273716</c:v>
                </c:pt>
                <c:pt idx="2095">
                  <c:v>493.36757082119425</c:v>
                </c:pt>
                <c:pt idx="2096">
                  <c:v>493.1674358503343</c:v>
                </c:pt>
                <c:pt idx="2097">
                  <c:v>492.96735925431113</c:v>
                </c:pt>
                <c:pt idx="2098">
                  <c:v>492.76734101728584</c:v>
                </c:pt>
                <c:pt idx="2099">
                  <c:v>492.56738112342703</c:v>
                </c:pt>
                <c:pt idx="2100">
                  <c:v>492.36747955690993</c:v>
                </c:pt>
                <c:pt idx="2101">
                  <c:v>492.16763630191775</c:v>
                </c:pt>
                <c:pt idx="2102">
                  <c:v>491.96785134264024</c:v>
                </c:pt>
                <c:pt idx="2103">
                  <c:v>491.76812466327488</c:v>
                </c:pt>
                <c:pt idx="2104">
                  <c:v>491.56845624802594</c:v>
                </c:pt>
                <c:pt idx="2105">
                  <c:v>491.36884608110529</c:v>
                </c:pt>
                <c:pt idx="2106">
                  <c:v>491.1692941467316</c:v>
                </c:pt>
                <c:pt idx="2107">
                  <c:v>490.969800429131</c:v>
                </c:pt>
                <c:pt idx="2108">
                  <c:v>490.77036491253648</c:v>
                </c:pt>
                <c:pt idx="2109">
                  <c:v>490.57098758118872</c:v>
                </c:pt>
                <c:pt idx="2110">
                  <c:v>490.37166841933487</c:v>
                </c:pt>
                <c:pt idx="2111">
                  <c:v>490.17240741123015</c:v>
                </c:pt>
                <c:pt idx="2112">
                  <c:v>489.9732045411364</c:v>
                </c:pt>
                <c:pt idx="2113">
                  <c:v>489.77405979332229</c:v>
                </c:pt>
                <c:pt idx="2114">
                  <c:v>489.57497315206462</c:v>
                </c:pt>
                <c:pt idx="2115">
                  <c:v>489.37594460164627</c:v>
                </c:pt>
                <c:pt idx="2116">
                  <c:v>489.17697412635852</c:v>
                </c:pt>
                <c:pt idx="2117">
                  <c:v>488.97806171049803</c:v>
                </c:pt>
                <c:pt idx="2118">
                  <c:v>488.77920733837038</c:v>
                </c:pt>
                <c:pt idx="2119">
                  <c:v>488.58041099428704</c:v>
                </c:pt>
                <c:pt idx="2120">
                  <c:v>488.38167266256772</c:v>
                </c:pt>
                <c:pt idx="2121">
                  <c:v>488.18299232753816</c:v>
                </c:pt>
                <c:pt idx="2122">
                  <c:v>487.98436997353184</c:v>
                </c:pt>
                <c:pt idx="2123">
                  <c:v>487.78580558488937</c:v>
                </c:pt>
                <c:pt idx="2124">
                  <c:v>487.5872991459579</c:v>
                </c:pt>
                <c:pt idx="2125">
                  <c:v>487.38885064109274</c:v>
                </c:pt>
                <c:pt idx="2126">
                  <c:v>487.19046005465532</c:v>
                </c:pt>
                <c:pt idx="2127">
                  <c:v>486.99212737101465</c:v>
                </c:pt>
                <c:pt idx="2128">
                  <c:v>486.79385257454663</c:v>
                </c:pt>
                <c:pt idx="2129">
                  <c:v>486.59563564963446</c:v>
                </c:pt>
                <c:pt idx="2130">
                  <c:v>486.39747658066818</c:v>
                </c:pt>
                <c:pt idx="2131">
                  <c:v>486.19937535204554</c:v>
                </c:pt>
                <c:pt idx="2132">
                  <c:v>486.00133194817022</c:v>
                </c:pt>
                <c:pt idx="2133">
                  <c:v>485.80334635345423</c:v>
                </c:pt>
                <c:pt idx="2134">
                  <c:v>485.60541855231583</c:v>
                </c:pt>
                <c:pt idx="2135">
                  <c:v>485.40754852918064</c:v>
                </c:pt>
                <c:pt idx="2136">
                  <c:v>485.20973626848104</c:v>
                </c:pt>
                <c:pt idx="2137">
                  <c:v>485.01198175465686</c:v>
                </c:pt>
                <c:pt idx="2138">
                  <c:v>484.81428497215535</c:v>
                </c:pt>
                <c:pt idx="2139">
                  <c:v>484.61664590542961</c:v>
                </c:pt>
                <c:pt idx="2140">
                  <c:v>484.4190645389408</c:v>
                </c:pt>
                <c:pt idx="2141">
                  <c:v>484.22154085715687</c:v>
                </c:pt>
                <c:pt idx="2142">
                  <c:v>484.0240748445529</c:v>
                </c:pt>
                <c:pt idx="2143">
                  <c:v>483.82666648561047</c:v>
                </c:pt>
                <c:pt idx="2144">
                  <c:v>483.62931576481856</c:v>
                </c:pt>
                <c:pt idx="2145">
                  <c:v>483.43202266667373</c:v>
                </c:pt>
                <c:pt idx="2146">
                  <c:v>483.23478717567849</c:v>
                </c:pt>
                <c:pt idx="2147">
                  <c:v>483.03760927634323</c:v>
                </c:pt>
                <c:pt idx="2148">
                  <c:v>482.84048895318466</c:v>
                </c:pt>
                <c:pt idx="2149">
                  <c:v>482.64342619072704</c:v>
                </c:pt>
                <c:pt idx="2150">
                  <c:v>482.44642097350186</c:v>
                </c:pt>
                <c:pt idx="2151">
                  <c:v>482.24947328604696</c:v>
                </c:pt>
                <c:pt idx="2152">
                  <c:v>482.05258311290697</c:v>
                </c:pt>
                <c:pt idx="2153">
                  <c:v>481.85575043863452</c:v>
                </c:pt>
                <c:pt idx="2154">
                  <c:v>481.65897524778819</c:v>
                </c:pt>
                <c:pt idx="2155">
                  <c:v>481.46225752493467</c:v>
                </c:pt>
                <c:pt idx="2156">
                  <c:v>481.26559725464631</c:v>
                </c:pt>
                <c:pt idx="2157">
                  <c:v>481.0689944215037</c:v>
                </c:pt>
                <c:pt idx="2158">
                  <c:v>480.87244901009336</c:v>
                </c:pt>
                <c:pt idx="2159">
                  <c:v>480.67596100500941</c:v>
                </c:pt>
                <c:pt idx="2160">
                  <c:v>480.47953039085303</c:v>
                </c:pt>
                <c:pt idx="2161">
                  <c:v>480.28315715223175</c:v>
                </c:pt>
                <c:pt idx="2162">
                  <c:v>480.08684127376011</c:v>
                </c:pt>
                <c:pt idx="2163">
                  <c:v>479.89058274006032</c:v>
                </c:pt>
                <c:pt idx="2164">
                  <c:v>479.69438153576073</c:v>
                </c:pt>
                <c:pt idx="2165">
                  <c:v>479.49823764549768</c:v>
                </c:pt>
                <c:pt idx="2166">
                  <c:v>479.30215105391301</c:v>
                </c:pt>
                <c:pt idx="2167">
                  <c:v>479.10612174565642</c:v>
                </c:pt>
                <c:pt idx="2168">
                  <c:v>478.91014970538464</c:v>
                </c:pt>
                <c:pt idx="2169">
                  <c:v>478.71423491776108</c:v>
                </c:pt>
                <c:pt idx="2170">
                  <c:v>478.51837736745551</c:v>
                </c:pt>
                <c:pt idx="2171">
                  <c:v>478.3225770391453</c:v>
                </c:pt>
                <c:pt idx="2172">
                  <c:v>478.12683391751489</c:v>
                </c:pt>
                <c:pt idx="2173">
                  <c:v>477.93114798725514</c:v>
                </c:pt>
                <c:pt idx="2174">
                  <c:v>477.7355192330636</c:v>
                </c:pt>
                <c:pt idx="2175">
                  <c:v>477.53994763964573</c:v>
                </c:pt>
                <c:pt idx="2176">
                  <c:v>477.34443319171311</c:v>
                </c:pt>
                <c:pt idx="2177">
                  <c:v>477.14897587398394</c:v>
                </c:pt>
                <c:pt idx="2178">
                  <c:v>476.95357567118441</c:v>
                </c:pt>
                <c:pt idx="2179">
                  <c:v>476.75823256804603</c:v>
                </c:pt>
                <c:pt idx="2180">
                  <c:v>476.562946549309</c:v>
                </c:pt>
                <c:pt idx="2181">
                  <c:v>476.3677175997185</c:v>
                </c:pt>
                <c:pt idx="2182">
                  <c:v>476.17254570402832</c:v>
                </c:pt>
                <c:pt idx="2183">
                  <c:v>475.97743084699795</c:v>
                </c:pt>
                <c:pt idx="2184">
                  <c:v>475.78237301339442</c:v>
                </c:pt>
                <c:pt idx="2185">
                  <c:v>475.58737218799075</c:v>
                </c:pt>
                <c:pt idx="2186">
                  <c:v>475.39242835556826</c:v>
                </c:pt>
                <c:pt idx="2187">
                  <c:v>475.19754150091353</c:v>
                </c:pt>
                <c:pt idx="2188">
                  <c:v>475.00271160882102</c:v>
                </c:pt>
                <c:pt idx="2189">
                  <c:v>474.8079386640913</c:v>
                </c:pt>
                <c:pt idx="2190">
                  <c:v>474.61322265153274</c:v>
                </c:pt>
                <c:pt idx="2191">
                  <c:v>474.41856355595985</c:v>
                </c:pt>
                <c:pt idx="2192">
                  <c:v>474.22396136219402</c:v>
                </c:pt>
                <c:pt idx="2193">
                  <c:v>474.02941605506351</c:v>
                </c:pt>
                <c:pt idx="2194">
                  <c:v>473.83492761940346</c:v>
                </c:pt>
                <c:pt idx="2195">
                  <c:v>473.64049604005629</c:v>
                </c:pt>
                <c:pt idx="2196">
                  <c:v>473.44612130187005</c:v>
                </c:pt>
                <c:pt idx="2197">
                  <c:v>473.25180338970063</c:v>
                </c:pt>
                <c:pt idx="2198">
                  <c:v>473.05754228841039</c:v>
                </c:pt>
                <c:pt idx="2199">
                  <c:v>472.8633379828687</c:v>
                </c:pt>
                <c:pt idx="2200">
                  <c:v>472.66919045795106</c:v>
                </c:pt>
                <c:pt idx="2201">
                  <c:v>472.47509969854076</c:v>
                </c:pt>
                <c:pt idx="2202">
                  <c:v>472.28106568952705</c:v>
                </c:pt>
                <c:pt idx="2203">
                  <c:v>472.08708841580631</c:v>
                </c:pt>
                <c:pt idx="2204">
                  <c:v>471.89316786228187</c:v>
                </c:pt>
                <c:pt idx="2205">
                  <c:v>471.69930401386307</c:v>
                </c:pt>
                <c:pt idx="2206">
                  <c:v>471.50549685546724</c:v>
                </c:pt>
                <c:pt idx="2207">
                  <c:v>471.31174637201735</c:v>
                </c:pt>
                <c:pt idx="2208">
                  <c:v>471.11805254844364</c:v>
                </c:pt>
                <c:pt idx="2209">
                  <c:v>470.92441536968335</c:v>
                </c:pt>
                <c:pt idx="2210">
                  <c:v>470.73083482068017</c:v>
                </c:pt>
                <c:pt idx="2211">
                  <c:v>470.53731088638415</c:v>
                </c:pt>
                <c:pt idx="2212">
                  <c:v>470.3438435517528</c:v>
                </c:pt>
                <c:pt idx="2213">
                  <c:v>470.1504328017503</c:v>
                </c:pt>
                <c:pt idx="2214">
                  <c:v>469.95707862134719</c:v>
                </c:pt>
                <c:pt idx="2215">
                  <c:v>469.76378099552034</c:v>
                </c:pt>
                <c:pt idx="2216">
                  <c:v>469.57053990925448</c:v>
                </c:pt>
                <c:pt idx="2217">
                  <c:v>469.37735534754057</c:v>
                </c:pt>
                <c:pt idx="2218">
                  <c:v>469.18422729537582</c:v>
                </c:pt>
                <c:pt idx="2219">
                  <c:v>468.99115573776487</c:v>
                </c:pt>
                <c:pt idx="2220">
                  <c:v>468.79814065971868</c:v>
                </c:pt>
                <c:pt idx="2221">
                  <c:v>468.60518204625509</c:v>
                </c:pt>
                <c:pt idx="2222">
                  <c:v>468.41227988239865</c:v>
                </c:pt>
                <c:pt idx="2223">
                  <c:v>468.21943415318003</c:v>
                </c:pt>
                <c:pt idx="2224">
                  <c:v>468.02664484363765</c:v>
                </c:pt>
                <c:pt idx="2225">
                  <c:v>467.83391193881585</c:v>
                </c:pt>
                <c:pt idx="2226">
                  <c:v>467.64123542376581</c:v>
                </c:pt>
                <c:pt idx="2227">
                  <c:v>467.44861528354551</c:v>
                </c:pt>
                <c:pt idx="2228">
                  <c:v>467.2560515032194</c:v>
                </c:pt>
                <c:pt idx="2229">
                  <c:v>467.06354406785954</c:v>
                </c:pt>
                <c:pt idx="2230">
                  <c:v>466.871092962543</c:v>
                </c:pt>
                <c:pt idx="2231">
                  <c:v>466.6786981723551</c:v>
                </c:pt>
                <c:pt idx="2232">
                  <c:v>466.48635968238682</c:v>
                </c:pt>
                <c:pt idx="2233">
                  <c:v>466.2940774777361</c:v>
                </c:pt>
                <c:pt idx="2234">
                  <c:v>466.10185154350756</c:v>
                </c:pt>
                <c:pt idx="2235">
                  <c:v>465.90968186481257</c:v>
                </c:pt>
                <c:pt idx="2236">
                  <c:v>465.71756842676939</c:v>
                </c:pt>
                <c:pt idx="2237">
                  <c:v>465.52551121450216</c:v>
                </c:pt>
                <c:pt idx="2238">
                  <c:v>465.33351021314223</c:v>
                </c:pt>
                <c:pt idx="2239">
                  <c:v>465.14156540782778</c:v>
                </c:pt>
                <c:pt idx="2240">
                  <c:v>464.94967678370307</c:v>
                </c:pt>
                <c:pt idx="2241">
                  <c:v>464.75784432591917</c:v>
                </c:pt>
                <c:pt idx="2242">
                  <c:v>464.56606801963397</c:v>
                </c:pt>
                <c:pt idx="2243">
                  <c:v>464.37434785001165</c:v>
                </c:pt>
                <c:pt idx="2244">
                  <c:v>464.18268380222366</c:v>
                </c:pt>
                <c:pt idx="2245">
                  <c:v>463.99107586144731</c:v>
                </c:pt>
                <c:pt idx="2246">
                  <c:v>463.79952401286687</c:v>
                </c:pt>
                <c:pt idx="2247">
                  <c:v>463.60802824167325</c:v>
                </c:pt>
                <c:pt idx="2248">
                  <c:v>463.41658853306438</c:v>
                </c:pt>
                <c:pt idx="2249">
                  <c:v>463.22520487224341</c:v>
                </c:pt>
                <c:pt idx="2250">
                  <c:v>463.03387724442138</c:v>
                </c:pt>
                <c:pt idx="2251">
                  <c:v>462.84260563481587</c:v>
                </c:pt>
                <c:pt idx="2252">
                  <c:v>462.6513900286501</c:v>
                </c:pt>
                <c:pt idx="2253">
                  <c:v>462.46023041115484</c:v>
                </c:pt>
                <c:pt idx="2254">
                  <c:v>462.26912676756712</c:v>
                </c:pt>
                <c:pt idx="2255">
                  <c:v>462.07807908313055</c:v>
                </c:pt>
                <c:pt idx="2256">
                  <c:v>461.88708734309517</c:v>
                </c:pt>
                <c:pt idx="2257">
                  <c:v>461.69615153271769</c:v>
                </c:pt>
                <c:pt idx="2258">
                  <c:v>461.50527163726122</c:v>
                </c:pt>
                <c:pt idx="2259">
                  <c:v>461.31444764199591</c:v>
                </c:pt>
                <c:pt idx="2260">
                  <c:v>461.12367953219808</c:v>
                </c:pt>
                <c:pt idx="2261">
                  <c:v>460.9329672931504</c:v>
                </c:pt>
                <c:pt idx="2262">
                  <c:v>460.74231091014275</c:v>
                </c:pt>
                <c:pt idx="2263">
                  <c:v>460.55171036847111</c:v>
                </c:pt>
                <c:pt idx="2264">
                  <c:v>460.36116565343787</c:v>
                </c:pt>
                <c:pt idx="2265">
                  <c:v>460.17067675035207</c:v>
                </c:pt>
                <c:pt idx="2266">
                  <c:v>459.98024364452999</c:v>
                </c:pt>
                <c:pt idx="2267">
                  <c:v>459.78986632129306</c:v>
                </c:pt>
                <c:pt idx="2268">
                  <c:v>459.59954476597028</c:v>
                </c:pt>
                <c:pt idx="2269">
                  <c:v>459.40927896389678</c:v>
                </c:pt>
                <c:pt idx="2270">
                  <c:v>459.21906890041487</c:v>
                </c:pt>
                <c:pt idx="2271">
                  <c:v>459.02891456087195</c:v>
                </c:pt>
                <c:pt idx="2272">
                  <c:v>458.8388159306233</c:v>
                </c:pt>
                <c:pt idx="2273">
                  <c:v>458.64877299502996</c:v>
                </c:pt>
                <c:pt idx="2274">
                  <c:v>458.45878573946038</c:v>
                </c:pt>
                <c:pt idx="2275">
                  <c:v>458.26885414928813</c:v>
                </c:pt>
                <c:pt idx="2276">
                  <c:v>458.07897820989399</c:v>
                </c:pt>
                <c:pt idx="2277">
                  <c:v>457.8891579066655</c:v>
                </c:pt>
                <c:pt idx="2278">
                  <c:v>457.69939322499658</c:v>
                </c:pt>
                <c:pt idx="2279">
                  <c:v>457.50968415028694</c:v>
                </c:pt>
                <c:pt idx="2280">
                  <c:v>457.32003066794368</c:v>
                </c:pt>
                <c:pt idx="2281">
                  <c:v>457.13043276337999</c:v>
                </c:pt>
                <c:pt idx="2282">
                  <c:v>456.94089042201529</c:v>
                </c:pt>
                <c:pt idx="2283">
                  <c:v>456.75140362927613</c:v>
                </c:pt>
                <c:pt idx="2284">
                  <c:v>456.56197237059467</c:v>
                </c:pt>
                <c:pt idx="2285">
                  <c:v>456.37259663140998</c:v>
                </c:pt>
                <c:pt idx="2286">
                  <c:v>456.18327639716796</c:v>
                </c:pt>
                <c:pt idx="2287">
                  <c:v>455.99401165332011</c:v>
                </c:pt>
                <c:pt idx="2288">
                  <c:v>455.80480238532522</c:v>
                </c:pt>
                <c:pt idx="2289">
                  <c:v>455.61564857864818</c:v>
                </c:pt>
                <c:pt idx="2290">
                  <c:v>455.42655021875981</c:v>
                </c:pt>
                <c:pt idx="2291">
                  <c:v>455.23750729113823</c:v>
                </c:pt>
                <c:pt idx="2292">
                  <c:v>455.04851978126771</c:v>
                </c:pt>
                <c:pt idx="2293">
                  <c:v>454.85958767463859</c:v>
                </c:pt>
                <c:pt idx="2294">
                  <c:v>454.67071095674783</c:v>
                </c:pt>
                <c:pt idx="2295">
                  <c:v>454.48188961309904</c:v>
                </c:pt>
                <c:pt idx="2296">
                  <c:v>454.29312362920211</c:v>
                </c:pt>
                <c:pt idx="2297">
                  <c:v>454.10441299057339</c:v>
                </c:pt>
                <c:pt idx="2298">
                  <c:v>453.91575768273532</c:v>
                </c:pt>
                <c:pt idx="2299">
                  <c:v>453.72715769121709</c:v>
                </c:pt>
                <c:pt idx="2300">
                  <c:v>453.53861300155438</c:v>
                </c:pt>
                <c:pt idx="2301">
                  <c:v>453.35012359928902</c:v>
                </c:pt>
                <c:pt idx="2302">
                  <c:v>453.16168946996891</c:v>
                </c:pt>
                <c:pt idx="2303">
                  <c:v>452.97331059914927</c:v>
                </c:pt>
                <c:pt idx="2304">
                  <c:v>452.78498697239104</c:v>
                </c:pt>
                <c:pt idx="2305">
                  <c:v>452.59671857526132</c:v>
                </c:pt>
                <c:pt idx="2306">
                  <c:v>452.40850539333434</c:v>
                </c:pt>
                <c:pt idx="2307">
                  <c:v>452.22034741218999</c:v>
                </c:pt>
                <c:pt idx="2308">
                  <c:v>452.03224461741547</c:v>
                </c:pt>
                <c:pt idx="2309">
                  <c:v>451.84419699460307</c:v>
                </c:pt>
                <c:pt idx="2310">
                  <c:v>451.65620452935252</c:v>
                </c:pt>
                <c:pt idx="2311">
                  <c:v>451.46826720726926</c:v>
                </c:pt>
                <c:pt idx="2312">
                  <c:v>451.2803850139656</c:v>
                </c:pt>
                <c:pt idx="2313">
                  <c:v>451.09255793505946</c:v>
                </c:pt>
                <c:pt idx="2314">
                  <c:v>450.90478595617589</c:v>
                </c:pt>
                <c:pt idx="2315">
                  <c:v>450.71706906294611</c:v>
                </c:pt>
                <c:pt idx="2316">
                  <c:v>450.52940724100733</c:v>
                </c:pt>
                <c:pt idx="2317">
                  <c:v>450.3418004760033</c:v>
                </c:pt>
                <c:pt idx="2318">
                  <c:v>450.1542487535844</c:v>
                </c:pt>
                <c:pt idx="2319">
                  <c:v>449.96675205940699</c:v>
                </c:pt>
                <c:pt idx="2320">
                  <c:v>449.77931037913351</c:v>
                </c:pt>
                <c:pt idx="2321">
                  <c:v>449.59192369843322</c:v>
                </c:pt>
                <c:pt idx="2322">
                  <c:v>449.40459200298164</c:v>
                </c:pt>
                <c:pt idx="2323">
                  <c:v>449.21731527846077</c:v>
                </c:pt>
                <c:pt idx="2324">
                  <c:v>449.030093510558</c:v>
                </c:pt>
                <c:pt idx="2325">
                  <c:v>448.84292668496801</c:v>
                </c:pt>
                <c:pt idx="2326">
                  <c:v>448.65581478739136</c:v>
                </c:pt>
                <c:pt idx="2327">
                  <c:v>448.46875780353537</c:v>
                </c:pt>
                <c:pt idx="2328">
                  <c:v>448.28175571911277</c:v>
                </c:pt>
                <c:pt idx="2329">
                  <c:v>448.0948085198433</c:v>
                </c:pt>
                <c:pt idx="2330">
                  <c:v>447.90791619145301</c:v>
                </c:pt>
                <c:pt idx="2331">
                  <c:v>447.72107871967381</c:v>
                </c:pt>
                <c:pt idx="2332">
                  <c:v>447.53429609024414</c:v>
                </c:pt>
                <c:pt idx="2333">
                  <c:v>447.34756828890858</c:v>
                </c:pt>
                <c:pt idx="2334">
                  <c:v>447.16089530141829</c:v>
                </c:pt>
                <c:pt idx="2335">
                  <c:v>446.97427711353043</c:v>
                </c:pt>
                <c:pt idx="2336">
                  <c:v>446.78771371100856</c:v>
                </c:pt>
                <c:pt idx="2337">
                  <c:v>446.60120507962239</c:v>
                </c:pt>
                <c:pt idx="2338">
                  <c:v>446.41475120514792</c:v>
                </c:pt>
                <c:pt idx="2339">
                  <c:v>446.2283520733672</c:v>
                </c:pt>
                <c:pt idx="2340">
                  <c:v>446.0420076700691</c:v>
                </c:pt>
                <c:pt idx="2341">
                  <c:v>445.85571798104837</c:v>
                </c:pt>
                <c:pt idx="2342">
                  <c:v>445.66948299210617</c:v>
                </c:pt>
                <c:pt idx="2343">
                  <c:v>445.48330268904937</c:v>
                </c:pt>
                <c:pt idx="2344">
                  <c:v>445.29717705769173</c:v>
                </c:pt>
                <c:pt idx="2345">
                  <c:v>445.11110608385337</c:v>
                </c:pt>
                <c:pt idx="2346">
                  <c:v>444.92508975335954</c:v>
                </c:pt>
                <c:pt idx="2347">
                  <c:v>444.73912805204282</c:v>
                </c:pt>
                <c:pt idx="2348">
                  <c:v>444.55322096574156</c:v>
                </c:pt>
                <c:pt idx="2349">
                  <c:v>444.36736848030068</c:v>
                </c:pt>
                <c:pt idx="2350">
                  <c:v>444.1815705815705</c:v>
                </c:pt>
                <c:pt idx="2351">
                  <c:v>443.99582725540864</c:v>
                </c:pt>
                <c:pt idx="2352">
                  <c:v>443.81013848767822</c:v>
                </c:pt>
                <c:pt idx="2353">
                  <c:v>443.62450426424874</c:v>
                </c:pt>
                <c:pt idx="2354">
                  <c:v>443.43892457099611</c:v>
                </c:pt>
                <c:pt idx="2355">
                  <c:v>443.2533993938016</c:v>
                </c:pt>
                <c:pt idx="2356">
                  <c:v>443.06792871855373</c:v>
                </c:pt>
                <c:pt idx="2357">
                  <c:v>442.88251253114709</c:v>
                </c:pt>
                <c:pt idx="2358">
                  <c:v>442.6971508174816</c:v>
                </c:pt>
                <c:pt idx="2359">
                  <c:v>442.51184356346403</c:v>
                </c:pt>
                <c:pt idx="2360">
                  <c:v>442.32659075500732</c:v>
                </c:pt>
                <c:pt idx="2361">
                  <c:v>442.14139237803073</c:v>
                </c:pt>
                <c:pt idx="2362">
                  <c:v>441.95624841845904</c:v>
                </c:pt>
                <c:pt idx="2363">
                  <c:v>441.7711588622239</c:v>
                </c:pt>
                <c:pt idx="2364">
                  <c:v>441.58612369526281</c:v>
                </c:pt>
                <c:pt idx="2365">
                  <c:v>441.40114290351909</c:v>
                </c:pt>
                <c:pt idx="2366">
                  <c:v>441.21621647294285</c:v>
                </c:pt>
                <c:pt idx="2367">
                  <c:v>441.03134438949019</c:v>
                </c:pt>
                <c:pt idx="2368">
                  <c:v>440.84652663912311</c:v>
                </c:pt>
                <c:pt idx="2369">
                  <c:v>440.66176320781</c:v>
                </c:pt>
                <c:pt idx="2370">
                  <c:v>440.4770540815253</c:v>
                </c:pt>
                <c:pt idx="2371">
                  <c:v>440.29239924624932</c:v>
                </c:pt>
                <c:pt idx="2372">
                  <c:v>440.10779868796948</c:v>
                </c:pt>
                <c:pt idx="2373">
                  <c:v>439.92325239267785</c:v>
                </c:pt>
                <c:pt idx="2374">
                  <c:v>439.73876034637374</c:v>
                </c:pt>
                <c:pt idx="2375">
                  <c:v>439.55432253506206</c:v>
                </c:pt>
                <c:pt idx="2376">
                  <c:v>439.36993894475455</c:v>
                </c:pt>
                <c:pt idx="2377">
                  <c:v>439.18560956146803</c:v>
                </c:pt>
                <c:pt idx="2378">
                  <c:v>439.00133437122622</c:v>
                </c:pt>
                <c:pt idx="2379">
                  <c:v>438.81711336005884</c:v>
                </c:pt>
                <c:pt idx="2380">
                  <c:v>438.63294651400122</c:v>
                </c:pt>
                <c:pt idx="2381">
                  <c:v>438.4488338190954</c:v>
                </c:pt>
                <c:pt idx="2382">
                  <c:v>438.2647752613891</c:v>
                </c:pt>
                <c:pt idx="2383">
                  <c:v>438.08077082693649</c:v>
                </c:pt>
                <c:pt idx="2384">
                  <c:v>437.89682050179744</c:v>
                </c:pt>
                <c:pt idx="2385">
                  <c:v>437.71292427203844</c:v>
                </c:pt>
                <c:pt idx="2386">
                  <c:v>437.52908212373131</c:v>
                </c:pt>
                <c:pt idx="2387">
                  <c:v>437.34529404295495</c:v>
                </c:pt>
                <c:pt idx="2388">
                  <c:v>437.16156001579327</c:v>
                </c:pt>
                <c:pt idx="2389">
                  <c:v>436.97788002833715</c:v>
                </c:pt>
                <c:pt idx="2390">
                  <c:v>436.79425406668292</c:v>
                </c:pt>
                <c:pt idx="2391">
                  <c:v>436.61068211693345</c:v>
                </c:pt>
                <c:pt idx="2392">
                  <c:v>436.4271641651971</c:v>
                </c:pt>
                <c:pt idx="2393">
                  <c:v>436.24370019758885</c:v>
                </c:pt>
                <c:pt idx="2394">
                  <c:v>436.06029020022976</c:v>
                </c:pt>
                <c:pt idx="2395">
                  <c:v>435.87693415924622</c:v>
                </c:pt>
                <c:pt idx="2396">
                  <c:v>435.69363206077145</c:v>
                </c:pt>
                <c:pt idx="2397">
                  <c:v>435.51038389094441</c:v>
                </c:pt>
                <c:pt idx="2398">
                  <c:v>435.3271896359106</c:v>
                </c:pt>
                <c:pt idx="2399">
                  <c:v>435.14404928182</c:v>
                </c:pt>
                <c:pt idx="2400">
                  <c:v>434.96096281483057</c:v>
                </c:pt>
                <c:pt idx="2401">
                  <c:v>434.77793022110518</c:v>
                </c:pt>
                <c:pt idx="2402">
                  <c:v>434.5949514868131</c:v>
                </c:pt>
                <c:pt idx="2403">
                  <c:v>434.41202659812939</c:v>
                </c:pt>
                <c:pt idx="2404">
                  <c:v>434.22915554123529</c:v>
                </c:pt>
                <c:pt idx="2405">
                  <c:v>434.04633830231796</c:v>
                </c:pt>
                <c:pt idx="2406">
                  <c:v>433.86357486757123</c:v>
                </c:pt>
                <c:pt idx="2407">
                  <c:v>433.68086522319379</c:v>
                </c:pt>
                <c:pt idx="2408">
                  <c:v>433.49820935539088</c:v>
                </c:pt>
                <c:pt idx="2409">
                  <c:v>433.31560725037423</c:v>
                </c:pt>
                <c:pt idx="2410">
                  <c:v>433.13305889436054</c:v>
                </c:pt>
                <c:pt idx="2411">
                  <c:v>432.95056427357343</c:v>
                </c:pt>
                <c:pt idx="2412">
                  <c:v>432.76812337424224</c:v>
                </c:pt>
                <c:pt idx="2413">
                  <c:v>432.58573618260226</c:v>
                </c:pt>
                <c:pt idx="2414">
                  <c:v>432.40340268489456</c:v>
                </c:pt>
                <c:pt idx="2415">
                  <c:v>432.22112286736643</c:v>
                </c:pt>
                <c:pt idx="2416">
                  <c:v>432.03889671627127</c:v>
                </c:pt>
                <c:pt idx="2417">
                  <c:v>431.85672421786825</c:v>
                </c:pt>
                <c:pt idx="2418">
                  <c:v>431.6746053584223</c:v>
                </c:pt>
                <c:pt idx="2419">
                  <c:v>431.49254012420465</c:v>
                </c:pt>
                <c:pt idx="2420">
                  <c:v>431.3105285014924</c:v>
                </c:pt>
                <c:pt idx="2421">
                  <c:v>431.128570476569</c:v>
                </c:pt>
                <c:pt idx="2422">
                  <c:v>430.94666603572307</c:v>
                </c:pt>
                <c:pt idx="2423">
                  <c:v>430.76481516524967</c:v>
                </c:pt>
                <c:pt idx="2424">
                  <c:v>430.58301785144994</c:v>
                </c:pt>
                <c:pt idx="2425">
                  <c:v>430.40127408063097</c:v>
                </c:pt>
                <c:pt idx="2426">
                  <c:v>430.21958383910481</c:v>
                </c:pt>
                <c:pt idx="2427">
                  <c:v>430.03794711319091</c:v>
                </c:pt>
                <c:pt idx="2428">
                  <c:v>429.85636388921404</c:v>
                </c:pt>
                <c:pt idx="2429">
                  <c:v>429.67483415350443</c:v>
                </c:pt>
                <c:pt idx="2430">
                  <c:v>429.49335789239899</c:v>
                </c:pt>
                <c:pt idx="2431">
                  <c:v>429.31193509224016</c:v>
                </c:pt>
                <c:pt idx="2432">
                  <c:v>429.13056573937649</c:v>
                </c:pt>
                <c:pt idx="2433">
                  <c:v>428.94924982016221</c:v>
                </c:pt>
                <c:pt idx="2434">
                  <c:v>428.76798732095779</c:v>
                </c:pt>
                <c:pt idx="2435">
                  <c:v>428.58677822812905</c:v>
                </c:pt>
                <c:pt idx="2436">
                  <c:v>428.40562252804881</c:v>
                </c:pt>
                <c:pt idx="2437">
                  <c:v>428.22452020709443</c:v>
                </c:pt>
                <c:pt idx="2438">
                  <c:v>428.04347125165009</c:v>
                </c:pt>
                <c:pt idx="2439">
                  <c:v>427.86247564810549</c:v>
                </c:pt>
                <c:pt idx="2440">
                  <c:v>427.68153338285691</c:v>
                </c:pt>
                <c:pt idx="2441">
                  <c:v>427.50064444230532</c:v>
                </c:pt>
                <c:pt idx="2442">
                  <c:v>427.31980881285875</c:v>
                </c:pt>
                <c:pt idx="2443">
                  <c:v>427.13902648093045</c:v>
                </c:pt>
                <c:pt idx="2444">
                  <c:v>426.95829743293933</c:v>
                </c:pt>
                <c:pt idx="2445">
                  <c:v>426.77762165531084</c:v>
                </c:pt>
                <c:pt idx="2446">
                  <c:v>426.59699913447616</c:v>
                </c:pt>
                <c:pt idx="2447">
                  <c:v>426.4164298568723</c:v>
                </c:pt>
                <c:pt idx="2448">
                  <c:v>426.23591380894186</c:v>
                </c:pt>
                <c:pt idx="2449">
                  <c:v>426.05545097713349</c:v>
                </c:pt>
                <c:pt idx="2450">
                  <c:v>425.87504134790186</c:v>
                </c:pt>
                <c:pt idx="2451">
                  <c:v>425.69468490770743</c:v>
                </c:pt>
                <c:pt idx="2452">
                  <c:v>425.51438164301607</c:v>
                </c:pt>
                <c:pt idx="2453">
                  <c:v>425.33413154030012</c:v>
                </c:pt>
                <c:pt idx="2454">
                  <c:v>425.15393458603751</c:v>
                </c:pt>
                <c:pt idx="2455">
                  <c:v>424.97379076671234</c:v>
                </c:pt>
                <c:pt idx="2456">
                  <c:v>424.79370006881379</c:v>
                </c:pt>
                <c:pt idx="2457">
                  <c:v>424.61366247883757</c:v>
                </c:pt>
                <c:pt idx="2458">
                  <c:v>424.43367798328507</c:v>
                </c:pt>
                <c:pt idx="2459">
                  <c:v>424.25374656866325</c:v>
                </c:pt>
                <c:pt idx="2460">
                  <c:v>424.07386822148555</c:v>
                </c:pt>
                <c:pt idx="2461">
                  <c:v>423.89404292826998</c:v>
                </c:pt>
                <c:pt idx="2462">
                  <c:v>423.71427067554208</c:v>
                </c:pt>
                <c:pt idx="2463">
                  <c:v>423.53455144983155</c:v>
                </c:pt>
                <c:pt idx="2464">
                  <c:v>423.35488523767521</c:v>
                </c:pt>
                <c:pt idx="2465">
                  <c:v>423.17527202561473</c:v>
                </c:pt>
                <c:pt idx="2466">
                  <c:v>422.99571180019848</c:v>
                </c:pt>
                <c:pt idx="2467">
                  <c:v>422.81620454797968</c:v>
                </c:pt>
                <c:pt idx="2468">
                  <c:v>422.63675025551811</c:v>
                </c:pt>
                <c:pt idx="2469">
                  <c:v>422.45734890937922</c:v>
                </c:pt>
                <c:pt idx="2470">
                  <c:v>422.27800049613398</c:v>
                </c:pt>
                <c:pt idx="2471">
                  <c:v>422.09870500235905</c:v>
                </c:pt>
                <c:pt idx="2472">
                  <c:v>421.91946241463734</c:v>
                </c:pt>
                <c:pt idx="2473">
                  <c:v>421.74027271955748</c:v>
                </c:pt>
                <c:pt idx="2474">
                  <c:v>421.56113590371342</c:v>
                </c:pt>
                <c:pt idx="2475">
                  <c:v>421.38205195370546</c:v>
                </c:pt>
                <c:pt idx="2476">
                  <c:v>421.20302085613912</c:v>
                </c:pt>
                <c:pt idx="2477">
                  <c:v>421.02404259762642</c:v>
                </c:pt>
                <c:pt idx="2478">
                  <c:v>420.84511716478443</c:v>
                </c:pt>
                <c:pt idx="2479">
                  <c:v>420.66624454423618</c:v>
                </c:pt>
                <c:pt idx="2480">
                  <c:v>420.48742472261074</c:v>
                </c:pt>
                <c:pt idx="2481">
                  <c:v>420.30865768654292</c:v>
                </c:pt>
                <c:pt idx="2482">
                  <c:v>420.12994342267285</c:v>
                </c:pt>
                <c:pt idx="2483">
                  <c:v>419.95128191764672</c:v>
                </c:pt>
                <c:pt idx="2484">
                  <c:v>419.77267315811633</c:v>
                </c:pt>
                <c:pt idx="2485">
                  <c:v>419.5941171307399</c:v>
                </c:pt>
                <c:pt idx="2486">
                  <c:v>419.41561382218015</c:v>
                </c:pt>
                <c:pt idx="2487">
                  <c:v>419.23716321910683</c:v>
                </c:pt>
                <c:pt idx="2488">
                  <c:v>419.05876530819432</c:v>
                </c:pt>
                <c:pt idx="2489">
                  <c:v>418.88042007612347</c:v>
                </c:pt>
                <c:pt idx="2490">
                  <c:v>418.70212750958046</c:v>
                </c:pt>
                <c:pt idx="2491">
                  <c:v>418.52388759525746</c:v>
                </c:pt>
                <c:pt idx="2492">
                  <c:v>418.34570031985248</c:v>
                </c:pt>
                <c:pt idx="2493">
                  <c:v>418.16756567006877</c:v>
                </c:pt>
                <c:pt idx="2494">
                  <c:v>417.98948363261547</c:v>
                </c:pt>
                <c:pt idx="2495">
                  <c:v>417.8114541942079</c:v>
                </c:pt>
                <c:pt idx="2496">
                  <c:v>417.6334773415665</c:v>
                </c:pt>
                <c:pt idx="2497">
                  <c:v>417.45555306141762</c:v>
                </c:pt>
                <c:pt idx="2498">
                  <c:v>417.27768134049302</c:v>
                </c:pt>
                <c:pt idx="2499">
                  <c:v>417.09986216553096</c:v>
                </c:pt>
                <c:pt idx="2500">
                  <c:v>416.92209552327495</c:v>
                </c:pt>
                <c:pt idx="2501">
                  <c:v>416.74438140047357</c:v>
                </c:pt>
                <c:pt idx="2502">
                  <c:v>416.56671978388221</c:v>
                </c:pt>
                <c:pt idx="2503">
                  <c:v>416.38911066026105</c:v>
                </c:pt>
                <c:pt idx="2504">
                  <c:v>416.21155401637697</c:v>
                </c:pt>
                <c:pt idx="2505">
                  <c:v>416.034049839001</c:v>
                </c:pt>
                <c:pt idx="2506">
                  <c:v>415.85659811491109</c:v>
                </c:pt>
                <c:pt idx="2507">
                  <c:v>415.67919883089058</c:v>
                </c:pt>
                <c:pt idx="2508">
                  <c:v>415.50185197372821</c:v>
                </c:pt>
                <c:pt idx="2509">
                  <c:v>415.32455753021884</c:v>
                </c:pt>
                <c:pt idx="2510">
                  <c:v>415.14731548716236</c:v>
                </c:pt>
                <c:pt idx="2511">
                  <c:v>414.97012583136524</c:v>
                </c:pt>
                <c:pt idx="2512">
                  <c:v>414.79298854963838</c:v>
                </c:pt>
                <c:pt idx="2513">
                  <c:v>414.61590362879963</c:v>
                </c:pt>
                <c:pt idx="2514">
                  <c:v>414.43887105567143</c:v>
                </c:pt>
                <c:pt idx="2515">
                  <c:v>414.26189081708259</c:v>
                </c:pt>
                <c:pt idx="2516">
                  <c:v>414.08496289986709</c:v>
                </c:pt>
                <c:pt idx="2517">
                  <c:v>413.90808729086461</c:v>
                </c:pt>
                <c:pt idx="2518">
                  <c:v>413.73126397692107</c:v>
                </c:pt>
                <c:pt idx="2519">
                  <c:v>413.55449294488727</c:v>
                </c:pt>
                <c:pt idx="2520">
                  <c:v>413.37777418162</c:v>
                </c:pt>
                <c:pt idx="2521">
                  <c:v>413.20110767398148</c:v>
                </c:pt>
                <c:pt idx="2522">
                  <c:v>413.02449340884016</c:v>
                </c:pt>
                <c:pt idx="2523">
                  <c:v>412.84793137306895</c:v>
                </c:pt>
                <c:pt idx="2524">
                  <c:v>412.67142155354742</c:v>
                </c:pt>
                <c:pt idx="2525">
                  <c:v>412.49496393716049</c:v>
                </c:pt>
                <c:pt idx="2526">
                  <c:v>412.31855851079854</c:v>
                </c:pt>
                <c:pt idx="2527">
                  <c:v>412.14220526135762</c:v>
                </c:pt>
                <c:pt idx="2528">
                  <c:v>411.96590417573924</c:v>
                </c:pt>
                <c:pt idx="2529">
                  <c:v>411.78965524085072</c:v>
                </c:pt>
                <c:pt idx="2530">
                  <c:v>411.61345844360545</c:v>
                </c:pt>
                <c:pt idx="2531">
                  <c:v>411.43731377092132</c:v>
                </c:pt>
                <c:pt idx="2532">
                  <c:v>411.26122120972241</c:v>
                </c:pt>
                <c:pt idx="2533">
                  <c:v>411.08518074693853</c:v>
                </c:pt>
                <c:pt idx="2534">
                  <c:v>410.90919236950504</c:v>
                </c:pt>
                <c:pt idx="2535">
                  <c:v>410.73325606436237</c:v>
                </c:pt>
                <c:pt idx="2536">
                  <c:v>410.55737181845711</c:v>
                </c:pt>
                <c:pt idx="2537">
                  <c:v>410.38153961874167</c:v>
                </c:pt>
                <c:pt idx="2538">
                  <c:v>410.20575945217286</c:v>
                </c:pt>
                <c:pt idx="2539">
                  <c:v>410.03003130571449</c:v>
                </c:pt>
                <c:pt idx="2540">
                  <c:v>409.8543551663347</c:v>
                </c:pt>
                <c:pt idx="2541">
                  <c:v>409.6787310210081</c:v>
                </c:pt>
                <c:pt idx="2542">
                  <c:v>409.50315885671426</c:v>
                </c:pt>
                <c:pt idx="2543">
                  <c:v>409.32763866043865</c:v>
                </c:pt>
                <c:pt idx="2544">
                  <c:v>409.15217041917236</c:v>
                </c:pt>
                <c:pt idx="2545">
                  <c:v>408.97675411991179</c:v>
                </c:pt>
                <c:pt idx="2546">
                  <c:v>408.80138974965888</c:v>
                </c:pt>
                <c:pt idx="2547">
                  <c:v>408.62607729542134</c:v>
                </c:pt>
                <c:pt idx="2548">
                  <c:v>408.45081674421215</c:v>
                </c:pt>
                <c:pt idx="2549">
                  <c:v>408.27560808305014</c:v>
                </c:pt>
                <c:pt idx="2550">
                  <c:v>408.10045129895934</c:v>
                </c:pt>
                <c:pt idx="2551">
                  <c:v>407.92534637896944</c:v>
                </c:pt>
                <c:pt idx="2552">
                  <c:v>407.75029331011598</c:v>
                </c:pt>
                <c:pt idx="2553">
                  <c:v>407.57529207943969</c:v>
                </c:pt>
                <c:pt idx="2554">
                  <c:v>407.40034267398636</c:v>
                </c:pt>
                <c:pt idx="2555">
                  <c:v>407.22544508080858</c:v>
                </c:pt>
                <c:pt idx="2556">
                  <c:v>407.05059928696346</c:v>
                </c:pt>
                <c:pt idx="2557">
                  <c:v>406.87580527951354</c:v>
                </c:pt>
                <c:pt idx="2558">
                  <c:v>406.70106304552735</c:v>
                </c:pt>
                <c:pt idx="2559">
                  <c:v>406.52637257207891</c:v>
                </c:pt>
                <c:pt idx="2560">
                  <c:v>406.35173384624767</c:v>
                </c:pt>
                <c:pt idx="2561">
                  <c:v>406.17714685511822</c:v>
                </c:pt>
                <c:pt idx="2562">
                  <c:v>406.0026115857811</c:v>
                </c:pt>
                <c:pt idx="2563">
                  <c:v>405.82812802533221</c:v>
                </c:pt>
                <c:pt idx="2564">
                  <c:v>405.65369616087298</c:v>
                </c:pt>
                <c:pt idx="2565">
                  <c:v>405.47931597951015</c:v>
                </c:pt>
                <c:pt idx="2566">
                  <c:v>405.30498746835627</c:v>
                </c:pt>
                <c:pt idx="2567">
                  <c:v>405.13071061452894</c:v>
                </c:pt>
                <c:pt idx="2568">
                  <c:v>404.95648540515162</c:v>
                </c:pt>
                <c:pt idx="2569">
                  <c:v>404.78231182735288</c:v>
                </c:pt>
                <c:pt idx="2570">
                  <c:v>404.60818986826712</c:v>
                </c:pt>
                <c:pt idx="2571">
                  <c:v>404.4341195150343</c:v>
                </c:pt>
                <c:pt idx="2572">
                  <c:v>404.26010075479923</c:v>
                </c:pt>
                <c:pt idx="2573">
                  <c:v>404.08613357471279</c:v>
                </c:pt>
                <c:pt idx="2574">
                  <c:v>403.91221796193099</c:v>
                </c:pt>
                <c:pt idx="2575">
                  <c:v>403.73835390361592</c:v>
                </c:pt>
                <c:pt idx="2576">
                  <c:v>403.56454138693368</c:v>
                </c:pt>
                <c:pt idx="2577">
                  <c:v>403.39078039905741</c:v>
                </c:pt>
                <c:pt idx="2578">
                  <c:v>403.2170709271648</c:v>
                </c:pt>
                <c:pt idx="2579">
                  <c:v>403.04341295843966</c:v>
                </c:pt>
                <c:pt idx="2580">
                  <c:v>402.86980648007011</c:v>
                </c:pt>
                <c:pt idx="2581">
                  <c:v>402.69625147925086</c:v>
                </c:pt>
                <c:pt idx="2582">
                  <c:v>402.52274794318157</c:v>
                </c:pt>
                <c:pt idx="2583">
                  <c:v>402.34929585906741</c:v>
                </c:pt>
                <c:pt idx="2584">
                  <c:v>402.17589521411901</c:v>
                </c:pt>
                <c:pt idx="2585">
                  <c:v>402.00254599555194</c:v>
                </c:pt>
                <c:pt idx="2586">
                  <c:v>401.8292481905882</c:v>
                </c:pt>
                <c:pt idx="2587">
                  <c:v>401.656001786454</c:v>
                </c:pt>
                <c:pt idx="2588">
                  <c:v>401.48280677038184</c:v>
                </c:pt>
                <c:pt idx="2589">
                  <c:v>401.30966312960965</c:v>
                </c:pt>
                <c:pt idx="2590">
                  <c:v>401.13657085138027</c:v>
                </c:pt>
                <c:pt idx="2591">
                  <c:v>400.9635299229422</c:v>
                </c:pt>
                <c:pt idx="2592">
                  <c:v>400.79054033154949</c:v>
                </c:pt>
                <c:pt idx="2593">
                  <c:v>400.6176020644611</c:v>
                </c:pt>
                <c:pt idx="2594">
                  <c:v>400.44471510894203</c:v>
                </c:pt>
                <c:pt idx="2595">
                  <c:v>400.27187945226211</c:v>
                </c:pt>
                <c:pt idx="2596">
                  <c:v>400.0990950816971</c:v>
                </c:pt>
                <c:pt idx="2597">
                  <c:v>399.92636198452755</c:v>
                </c:pt>
                <c:pt idx="2598">
                  <c:v>399.75368014804013</c:v>
                </c:pt>
                <c:pt idx="2599">
                  <c:v>399.58104955952615</c:v>
                </c:pt>
                <c:pt idx="2600">
                  <c:v>399.40847020628269</c:v>
                </c:pt>
                <c:pt idx="2601">
                  <c:v>399.2359420756124</c:v>
                </c:pt>
                <c:pt idx="2602">
                  <c:v>399.06346515482278</c:v>
                </c:pt>
                <c:pt idx="2603">
                  <c:v>398.89103943122683</c:v>
                </c:pt>
                <c:pt idx="2604">
                  <c:v>398.71866489214347</c:v>
                </c:pt>
                <c:pt idx="2605">
                  <c:v>398.54634152489649</c:v>
                </c:pt>
                <c:pt idx="2606">
                  <c:v>398.37406931681471</c:v>
                </c:pt>
                <c:pt idx="2607">
                  <c:v>398.20184825523307</c:v>
                </c:pt>
                <c:pt idx="2608">
                  <c:v>398.02967832749175</c:v>
                </c:pt>
                <c:pt idx="2609">
                  <c:v>397.85755952093587</c:v>
                </c:pt>
                <c:pt idx="2610">
                  <c:v>397.68549182291599</c:v>
                </c:pt>
                <c:pt idx="2611">
                  <c:v>397.51347522078805</c:v>
                </c:pt>
                <c:pt idx="2612">
                  <c:v>397.34150970191359</c:v>
                </c:pt>
                <c:pt idx="2613">
                  <c:v>397.16959525365922</c:v>
                </c:pt>
                <c:pt idx="2614">
                  <c:v>396.99773186339706</c:v>
                </c:pt>
                <c:pt idx="2615">
                  <c:v>396.82591951850441</c:v>
                </c:pt>
                <c:pt idx="2616">
                  <c:v>396.65415820636377</c:v>
                </c:pt>
                <c:pt idx="2617">
                  <c:v>396.48244791436366</c:v>
                </c:pt>
                <c:pt idx="2618">
                  <c:v>396.31078862989705</c:v>
                </c:pt>
                <c:pt idx="2619">
                  <c:v>396.13918034036266</c:v>
                </c:pt>
                <c:pt idx="2620">
                  <c:v>395.96762303316478</c:v>
                </c:pt>
                <c:pt idx="2621">
                  <c:v>395.79611669571239</c:v>
                </c:pt>
                <c:pt idx="2622">
                  <c:v>395.62466131541998</c:v>
                </c:pt>
                <c:pt idx="2623">
                  <c:v>395.45325687970796</c:v>
                </c:pt>
                <c:pt idx="2624">
                  <c:v>395.28190337600137</c:v>
                </c:pt>
                <c:pt idx="2625">
                  <c:v>395.11060079173063</c:v>
                </c:pt>
                <c:pt idx="2626">
                  <c:v>394.93934911433172</c:v>
                </c:pt>
                <c:pt idx="2627">
                  <c:v>394.76814833124581</c:v>
                </c:pt>
                <c:pt idx="2628">
                  <c:v>394.59699842991972</c:v>
                </c:pt>
                <c:pt idx="2629">
                  <c:v>394.42589939780436</c:v>
                </c:pt>
                <c:pt idx="2630">
                  <c:v>394.25485122235716</c:v>
                </c:pt>
                <c:pt idx="2631">
                  <c:v>394.08385389104069</c:v>
                </c:pt>
                <c:pt idx="2632">
                  <c:v>393.91290739132251</c:v>
                </c:pt>
                <c:pt idx="2633">
                  <c:v>393.74201171067511</c:v>
                </c:pt>
                <c:pt idx="2634">
                  <c:v>393.57116683657682</c:v>
                </c:pt>
                <c:pt idx="2635">
                  <c:v>393.40037275651139</c:v>
                </c:pt>
                <c:pt idx="2636">
                  <c:v>393.22962945796718</c:v>
                </c:pt>
                <c:pt idx="2637">
                  <c:v>393.05893692843847</c:v>
                </c:pt>
                <c:pt idx="2638">
                  <c:v>392.8882951554242</c:v>
                </c:pt>
                <c:pt idx="2639">
                  <c:v>392.71770412642928</c:v>
                </c:pt>
                <c:pt idx="2640">
                  <c:v>392.54716382896282</c:v>
                </c:pt>
                <c:pt idx="2641">
                  <c:v>392.37667425054025</c:v>
                </c:pt>
                <c:pt idx="2642">
                  <c:v>392.20623537868192</c:v>
                </c:pt>
                <c:pt idx="2643">
                  <c:v>392.03584720091357</c:v>
                </c:pt>
                <c:pt idx="2644">
                  <c:v>391.86550970476537</c:v>
                </c:pt>
                <c:pt idx="2645">
                  <c:v>391.69522287777397</c:v>
                </c:pt>
                <c:pt idx="2646">
                  <c:v>391.5249867074802</c:v>
                </c:pt>
                <c:pt idx="2647">
                  <c:v>391.35480118143073</c:v>
                </c:pt>
                <c:pt idx="2648">
                  <c:v>391.18466628717738</c:v>
                </c:pt>
                <c:pt idx="2649">
                  <c:v>391.01458201227695</c:v>
                </c:pt>
                <c:pt idx="2650">
                  <c:v>390.84454834429181</c:v>
                </c:pt>
                <c:pt idx="2651">
                  <c:v>390.67456527078929</c:v>
                </c:pt>
                <c:pt idx="2652">
                  <c:v>390.50463277934205</c:v>
                </c:pt>
                <c:pt idx="2653">
                  <c:v>390.33475085752809</c:v>
                </c:pt>
                <c:pt idx="2654">
                  <c:v>390.16491949293072</c:v>
                </c:pt>
                <c:pt idx="2655">
                  <c:v>389.99513867313783</c:v>
                </c:pt>
                <c:pt idx="2656">
                  <c:v>389.82540838574295</c:v>
                </c:pt>
                <c:pt idx="2657">
                  <c:v>389.65572861834499</c:v>
                </c:pt>
                <c:pt idx="2658">
                  <c:v>389.48609935854807</c:v>
                </c:pt>
                <c:pt idx="2659">
                  <c:v>389.31652059396112</c:v>
                </c:pt>
                <c:pt idx="2660">
                  <c:v>389.14699231219862</c:v>
                </c:pt>
                <c:pt idx="2661">
                  <c:v>388.97751450087992</c:v>
                </c:pt>
                <c:pt idx="2662">
                  <c:v>388.80808714763015</c:v>
                </c:pt>
                <c:pt idx="2663">
                  <c:v>388.63871024007898</c:v>
                </c:pt>
                <c:pt idx="2664">
                  <c:v>388.46938376586144</c:v>
                </c:pt>
                <c:pt idx="2665">
                  <c:v>388.30010771261811</c:v>
                </c:pt>
                <c:pt idx="2666">
                  <c:v>388.13088206799421</c:v>
                </c:pt>
                <c:pt idx="2667">
                  <c:v>387.96170681964054</c:v>
                </c:pt>
                <c:pt idx="2668">
                  <c:v>387.79258195521328</c:v>
                </c:pt>
                <c:pt idx="2669">
                  <c:v>387.62350746237303</c:v>
                </c:pt>
                <c:pt idx="2670">
                  <c:v>387.45448332878607</c:v>
                </c:pt>
                <c:pt idx="2671">
                  <c:v>387.2855095421238</c:v>
                </c:pt>
                <c:pt idx="2672">
                  <c:v>387.11658609006321</c:v>
                </c:pt>
                <c:pt idx="2673">
                  <c:v>386.94771296028546</c:v>
                </c:pt>
                <c:pt idx="2674">
                  <c:v>386.77889014047759</c:v>
                </c:pt>
                <c:pt idx="2675">
                  <c:v>386.61011761833151</c:v>
                </c:pt>
                <c:pt idx="2676">
                  <c:v>386.44139538154451</c:v>
                </c:pt>
                <c:pt idx="2677">
                  <c:v>386.27272341781907</c:v>
                </c:pt>
                <c:pt idx="2678">
                  <c:v>386.1041017148624</c:v>
                </c:pt>
                <c:pt idx="2679">
                  <c:v>385.93553026038722</c:v>
                </c:pt>
                <c:pt idx="2680">
                  <c:v>385.76700904211123</c:v>
                </c:pt>
                <c:pt idx="2681">
                  <c:v>385.59853804775798</c:v>
                </c:pt>
                <c:pt idx="2682">
                  <c:v>385.43011726505449</c:v>
                </c:pt>
                <c:pt idx="2683">
                  <c:v>385.26174668173462</c:v>
                </c:pt>
                <c:pt idx="2684">
                  <c:v>385.09342628553645</c:v>
                </c:pt>
                <c:pt idx="2685">
                  <c:v>384.92515606420341</c:v>
                </c:pt>
                <c:pt idx="2686">
                  <c:v>384.75693600548419</c:v>
                </c:pt>
                <c:pt idx="2687">
                  <c:v>384.58876609713235</c:v>
                </c:pt>
                <c:pt idx="2688">
                  <c:v>384.42064632690699</c:v>
                </c:pt>
                <c:pt idx="2689">
                  <c:v>384.2525766825716</c:v>
                </c:pt>
                <c:pt idx="2690">
                  <c:v>384.08455715189547</c:v>
                </c:pt>
                <c:pt idx="2691">
                  <c:v>383.91658772265282</c:v>
                </c:pt>
                <c:pt idx="2692">
                  <c:v>383.74866838262284</c:v>
                </c:pt>
                <c:pt idx="2693">
                  <c:v>383.58079911958976</c:v>
                </c:pt>
                <c:pt idx="2694">
                  <c:v>383.41297992134315</c:v>
                </c:pt>
                <c:pt idx="2695">
                  <c:v>383.24521077567761</c:v>
                </c:pt>
                <c:pt idx="2696">
                  <c:v>383.07749167039299</c:v>
                </c:pt>
                <c:pt idx="2697">
                  <c:v>382.9098225932936</c:v>
                </c:pt>
                <c:pt idx="2698">
                  <c:v>382.74220353218982</c:v>
                </c:pt>
                <c:pt idx="2699">
                  <c:v>382.5746344748963</c:v>
                </c:pt>
                <c:pt idx="2700">
                  <c:v>382.40711540923297</c:v>
                </c:pt>
                <c:pt idx="2701">
                  <c:v>382.23964632302506</c:v>
                </c:pt>
                <c:pt idx="2702">
                  <c:v>382.07222720410283</c:v>
                </c:pt>
                <c:pt idx="2703">
                  <c:v>381.90485804030158</c:v>
                </c:pt>
                <c:pt idx="2704">
                  <c:v>381.73753881946141</c:v>
                </c:pt>
                <c:pt idx="2705">
                  <c:v>381.57026952942783</c:v>
                </c:pt>
                <c:pt idx="2706">
                  <c:v>381.4030501580516</c:v>
                </c:pt>
                <c:pt idx="2707">
                  <c:v>381.23588069318834</c:v>
                </c:pt>
                <c:pt idx="2708">
                  <c:v>381.06876112269788</c:v>
                </c:pt>
                <c:pt idx="2709">
                  <c:v>380.90169143444643</c:v>
                </c:pt>
                <c:pt idx="2710">
                  <c:v>380.73467161630481</c:v>
                </c:pt>
                <c:pt idx="2711">
                  <c:v>380.56770165614881</c:v>
                </c:pt>
                <c:pt idx="2712">
                  <c:v>380.40078154185898</c:v>
                </c:pt>
                <c:pt idx="2713">
                  <c:v>380.23391126132145</c:v>
                </c:pt>
                <c:pt idx="2714">
                  <c:v>380.06709080242706</c:v>
                </c:pt>
                <c:pt idx="2715">
                  <c:v>379.90032015307173</c:v>
                </c:pt>
                <c:pt idx="2716">
                  <c:v>379.73359930115674</c:v>
                </c:pt>
                <c:pt idx="2717">
                  <c:v>379.56692823458769</c:v>
                </c:pt>
                <c:pt idx="2718">
                  <c:v>379.40030694127609</c:v>
                </c:pt>
                <c:pt idx="2719">
                  <c:v>379.23373540913769</c:v>
                </c:pt>
                <c:pt idx="2720">
                  <c:v>379.06721362609409</c:v>
                </c:pt>
                <c:pt idx="2721">
                  <c:v>378.90074158007099</c:v>
                </c:pt>
                <c:pt idx="2722">
                  <c:v>378.7343192589999</c:v>
                </c:pt>
                <c:pt idx="2723">
                  <c:v>378.56794665081702</c:v>
                </c:pt>
                <c:pt idx="2724">
                  <c:v>378.4016237434634</c:v>
                </c:pt>
                <c:pt idx="2725">
                  <c:v>378.23535052488552</c:v>
                </c:pt>
                <c:pt idx="2726">
                  <c:v>378.06912698303472</c:v>
                </c:pt>
                <c:pt idx="2727">
                  <c:v>377.9029531058668</c:v>
                </c:pt>
                <c:pt idx="2728">
                  <c:v>377.73682888134334</c:v>
                </c:pt>
                <c:pt idx="2729">
                  <c:v>377.57075429743088</c:v>
                </c:pt>
                <c:pt idx="2730">
                  <c:v>377.40472934210032</c:v>
                </c:pt>
                <c:pt idx="2731">
                  <c:v>377.23875400332798</c:v>
                </c:pt>
                <c:pt idx="2732">
                  <c:v>377.07282826909534</c:v>
                </c:pt>
                <c:pt idx="2733">
                  <c:v>376.90695212738865</c:v>
                </c:pt>
                <c:pt idx="2734">
                  <c:v>376.74112556619917</c:v>
                </c:pt>
                <c:pt idx="2735">
                  <c:v>376.57534857352294</c:v>
                </c:pt>
                <c:pt idx="2736">
                  <c:v>376.40962113736128</c:v>
                </c:pt>
                <c:pt idx="2737">
                  <c:v>376.24394324572057</c:v>
                </c:pt>
                <c:pt idx="2738">
                  <c:v>376.07831488661185</c:v>
                </c:pt>
                <c:pt idx="2739">
                  <c:v>375.91273604805139</c:v>
                </c:pt>
                <c:pt idx="2740">
                  <c:v>375.74720671806023</c:v>
                </c:pt>
                <c:pt idx="2741">
                  <c:v>375.58172688466459</c:v>
                </c:pt>
                <c:pt idx="2742">
                  <c:v>375.41629653589581</c:v>
                </c:pt>
                <c:pt idx="2743">
                  <c:v>375.25091565978931</c:v>
                </c:pt>
                <c:pt idx="2744">
                  <c:v>375.08558424438644</c:v>
                </c:pt>
                <c:pt idx="2745">
                  <c:v>374.92030227773336</c:v>
                </c:pt>
                <c:pt idx="2746">
                  <c:v>374.75506974788073</c:v>
                </c:pt>
                <c:pt idx="2747">
                  <c:v>374.58988664288438</c:v>
                </c:pt>
                <c:pt idx="2748">
                  <c:v>374.42475295080555</c:v>
                </c:pt>
                <c:pt idx="2749">
                  <c:v>374.25966865970952</c:v>
                </c:pt>
                <c:pt idx="2750">
                  <c:v>374.09463375766728</c:v>
                </c:pt>
                <c:pt idx="2751">
                  <c:v>373.92964823275463</c:v>
                </c:pt>
                <c:pt idx="2752">
                  <c:v>373.76471207305212</c:v>
                </c:pt>
                <c:pt idx="2753">
                  <c:v>373.59982526664498</c:v>
                </c:pt>
                <c:pt idx="2754">
                  <c:v>373.43498780162389</c:v>
                </c:pt>
                <c:pt idx="2755">
                  <c:v>373.27019966608435</c:v>
                </c:pt>
                <c:pt idx="2756">
                  <c:v>373.10546084812688</c:v>
                </c:pt>
                <c:pt idx="2757">
                  <c:v>372.94077133585631</c:v>
                </c:pt>
                <c:pt idx="2758">
                  <c:v>372.77613111738293</c:v>
                </c:pt>
                <c:pt idx="2759">
                  <c:v>372.61154018082215</c:v>
                </c:pt>
                <c:pt idx="2760">
                  <c:v>372.44699851429419</c:v>
                </c:pt>
                <c:pt idx="2761">
                  <c:v>372.28250610592318</c:v>
                </c:pt>
                <c:pt idx="2762">
                  <c:v>372.11806294383956</c:v>
                </c:pt>
                <c:pt idx="2763">
                  <c:v>371.95366901617814</c:v>
                </c:pt>
                <c:pt idx="2764">
                  <c:v>371.78932431107836</c:v>
                </c:pt>
                <c:pt idx="2765">
                  <c:v>371.62502881668485</c:v>
                </c:pt>
                <c:pt idx="2766">
                  <c:v>371.46078252114722</c:v>
                </c:pt>
                <c:pt idx="2767">
                  <c:v>371.29658541261995</c:v>
                </c:pt>
                <c:pt idx="2768">
                  <c:v>371.13243747926202</c:v>
                </c:pt>
                <c:pt idx="2769">
                  <c:v>370.96833870923791</c:v>
                </c:pt>
                <c:pt idx="2770">
                  <c:v>370.8042890907164</c:v>
                </c:pt>
                <c:pt idx="2771">
                  <c:v>370.64028861187177</c:v>
                </c:pt>
                <c:pt idx="2772">
                  <c:v>370.47633726088253</c:v>
                </c:pt>
                <c:pt idx="2773">
                  <c:v>370.31243502593247</c:v>
                </c:pt>
                <c:pt idx="2774">
                  <c:v>370.14858189521033</c:v>
                </c:pt>
                <c:pt idx="2775">
                  <c:v>369.98477785690983</c:v>
                </c:pt>
                <c:pt idx="2776">
                  <c:v>369.82102289922886</c:v>
                </c:pt>
                <c:pt idx="2777">
                  <c:v>369.65731701037083</c:v>
                </c:pt>
                <c:pt idx="2778">
                  <c:v>369.49366017854425</c:v>
                </c:pt>
                <c:pt idx="2779">
                  <c:v>369.33005239196132</c:v>
                </c:pt>
                <c:pt idx="2780">
                  <c:v>369.16649363884039</c:v>
                </c:pt>
                <c:pt idx="2781">
                  <c:v>369.00298390740397</c:v>
                </c:pt>
                <c:pt idx="2782">
                  <c:v>368.83952318587978</c:v>
                </c:pt>
                <c:pt idx="2783">
                  <c:v>368.67611146249993</c:v>
                </c:pt>
                <c:pt idx="2784">
                  <c:v>368.51274872550198</c:v>
                </c:pt>
                <c:pt idx="2785">
                  <c:v>368.34943496312781</c:v>
                </c:pt>
                <c:pt idx="2786">
                  <c:v>368.18617016362481</c:v>
                </c:pt>
                <c:pt idx="2787">
                  <c:v>368.02295431524453</c:v>
                </c:pt>
                <c:pt idx="2788">
                  <c:v>367.8597874062433</c:v>
                </c:pt>
                <c:pt idx="2789">
                  <c:v>367.69666942488294</c:v>
                </c:pt>
                <c:pt idx="2790">
                  <c:v>367.53360035942978</c:v>
                </c:pt>
                <c:pt idx="2791">
                  <c:v>367.37058019815493</c:v>
                </c:pt>
                <c:pt idx="2792">
                  <c:v>367.20760892933436</c:v>
                </c:pt>
                <c:pt idx="2793">
                  <c:v>367.04468654124895</c:v>
                </c:pt>
                <c:pt idx="2794">
                  <c:v>366.88181302218425</c:v>
                </c:pt>
                <c:pt idx="2795">
                  <c:v>366.71898836043101</c:v>
                </c:pt>
                <c:pt idx="2796">
                  <c:v>366.55621254428411</c:v>
                </c:pt>
                <c:pt idx="2797">
                  <c:v>366.39348556204402</c:v>
                </c:pt>
                <c:pt idx="2798">
                  <c:v>366.23080740201544</c:v>
                </c:pt>
                <c:pt idx="2799">
                  <c:v>366.06817805250807</c:v>
                </c:pt>
                <c:pt idx="2800">
                  <c:v>365.90559750183655</c:v>
                </c:pt>
                <c:pt idx="2801">
                  <c:v>365.74306573832041</c:v>
                </c:pt>
                <c:pt idx="2802">
                  <c:v>365.58058275028361</c:v>
                </c:pt>
                <c:pt idx="2803">
                  <c:v>365.41814852605523</c:v>
                </c:pt>
                <c:pt idx="2804">
                  <c:v>365.25576305396919</c:v>
                </c:pt>
                <c:pt idx="2805">
                  <c:v>365.09342632236388</c:v>
                </c:pt>
                <c:pt idx="2806">
                  <c:v>364.93113831958237</c:v>
                </c:pt>
                <c:pt idx="2807">
                  <c:v>364.76889903397313</c:v>
                </c:pt>
                <c:pt idx="2808">
                  <c:v>364.6067084538891</c:v>
                </c:pt>
                <c:pt idx="2809">
                  <c:v>364.44456656768796</c:v>
                </c:pt>
                <c:pt idx="2810">
                  <c:v>364.28247336373232</c:v>
                </c:pt>
                <c:pt idx="2811">
                  <c:v>364.1204288303893</c:v>
                </c:pt>
                <c:pt idx="2812">
                  <c:v>363.95843295603117</c:v>
                </c:pt>
                <c:pt idx="2813">
                  <c:v>363.79648572903483</c:v>
                </c:pt>
                <c:pt idx="2814">
                  <c:v>363.63458713778152</c:v>
                </c:pt>
                <c:pt idx="2815">
                  <c:v>363.47273717065781</c:v>
                </c:pt>
                <c:pt idx="2816">
                  <c:v>363.31093581605506</c:v>
                </c:pt>
                <c:pt idx="2817">
                  <c:v>363.14918306236905</c:v>
                </c:pt>
                <c:pt idx="2818">
                  <c:v>362.98747889800029</c:v>
                </c:pt>
                <c:pt idx="2819">
                  <c:v>362.82582331135461</c:v>
                </c:pt>
                <c:pt idx="2820">
                  <c:v>362.66421629084203</c:v>
                </c:pt>
                <c:pt idx="2821">
                  <c:v>362.50265782487742</c:v>
                </c:pt>
                <c:pt idx="2822">
                  <c:v>362.34114790188084</c:v>
                </c:pt>
                <c:pt idx="2823">
                  <c:v>362.17968651027627</c:v>
                </c:pt>
                <c:pt idx="2824">
                  <c:v>362.01827363849338</c:v>
                </c:pt>
                <c:pt idx="2825">
                  <c:v>361.8569092749658</c:v>
                </c:pt>
                <c:pt idx="2826">
                  <c:v>361.69559340813225</c:v>
                </c:pt>
                <c:pt idx="2827">
                  <c:v>361.53432602643653</c:v>
                </c:pt>
                <c:pt idx="2828">
                  <c:v>361.37310711832635</c:v>
                </c:pt>
                <c:pt idx="2829">
                  <c:v>361.21193667225486</c:v>
                </c:pt>
                <c:pt idx="2830">
                  <c:v>361.05081467667964</c:v>
                </c:pt>
                <c:pt idx="2831">
                  <c:v>360.88974112006343</c:v>
                </c:pt>
                <c:pt idx="2832">
                  <c:v>360.7287159908729</c:v>
                </c:pt>
                <c:pt idx="2833">
                  <c:v>360.56773927757973</c:v>
                </c:pt>
                <c:pt idx="2834">
                  <c:v>360.40681096866086</c:v>
                </c:pt>
                <c:pt idx="2835">
                  <c:v>360.24593105259743</c:v>
                </c:pt>
                <c:pt idx="2836">
                  <c:v>360.08509951787539</c:v>
                </c:pt>
                <c:pt idx="2837">
                  <c:v>359.9243163529855</c:v>
                </c:pt>
                <c:pt idx="2838">
                  <c:v>359.76358154642304</c:v>
                </c:pt>
                <c:pt idx="2839">
                  <c:v>359.60289508668825</c:v>
                </c:pt>
                <c:pt idx="2840">
                  <c:v>359.44225696228597</c:v>
                </c:pt>
                <c:pt idx="2841">
                  <c:v>359.28166716172547</c:v>
                </c:pt>
                <c:pt idx="2842">
                  <c:v>359.12112567352131</c:v>
                </c:pt>
                <c:pt idx="2843">
                  <c:v>358.9606324861922</c:v>
                </c:pt>
                <c:pt idx="2844">
                  <c:v>358.80018758826174</c:v>
                </c:pt>
                <c:pt idx="2845">
                  <c:v>358.6397909682583</c:v>
                </c:pt>
                <c:pt idx="2846">
                  <c:v>358.47944261471508</c:v>
                </c:pt>
                <c:pt idx="2847">
                  <c:v>358.31914251616945</c:v>
                </c:pt>
                <c:pt idx="2848">
                  <c:v>358.15889066116392</c:v>
                </c:pt>
                <c:pt idx="2849">
                  <c:v>357.99868703824552</c:v>
                </c:pt>
                <c:pt idx="2850">
                  <c:v>357.83853163596615</c:v>
                </c:pt>
                <c:pt idx="2851">
                  <c:v>357.67842444288198</c:v>
                </c:pt>
                <c:pt idx="2852">
                  <c:v>357.51836544755395</c:v>
                </c:pt>
                <c:pt idx="2853">
                  <c:v>357.35835463854824</c:v>
                </c:pt>
                <c:pt idx="2854">
                  <c:v>357.19839200443516</c:v>
                </c:pt>
                <c:pt idx="2855">
                  <c:v>357.03847753378972</c:v>
                </c:pt>
                <c:pt idx="2856">
                  <c:v>356.87861121519154</c:v>
                </c:pt>
                <c:pt idx="2857">
                  <c:v>356.71879303722562</c:v>
                </c:pt>
                <c:pt idx="2858">
                  <c:v>356.55902298848036</c:v>
                </c:pt>
                <c:pt idx="2859">
                  <c:v>356.39930105754979</c:v>
                </c:pt>
                <c:pt idx="2860">
                  <c:v>356.23962723303214</c:v>
                </c:pt>
                <c:pt idx="2861">
                  <c:v>356.08000150353087</c:v>
                </c:pt>
                <c:pt idx="2862">
                  <c:v>355.92042385765325</c:v>
                </c:pt>
                <c:pt idx="2863">
                  <c:v>355.76089428401173</c:v>
                </c:pt>
                <c:pt idx="2864">
                  <c:v>355.60141277122329</c:v>
                </c:pt>
                <c:pt idx="2865">
                  <c:v>355.44197930790995</c:v>
                </c:pt>
                <c:pt idx="2866">
                  <c:v>355.28259388269743</c:v>
                </c:pt>
                <c:pt idx="2867">
                  <c:v>355.12325648421682</c:v>
                </c:pt>
                <c:pt idx="2868">
                  <c:v>354.96396710110366</c:v>
                </c:pt>
                <c:pt idx="2869">
                  <c:v>354.8047257219983</c:v>
                </c:pt>
                <c:pt idx="2870">
                  <c:v>354.64553233554523</c:v>
                </c:pt>
                <c:pt idx="2871">
                  <c:v>354.48638693039408</c:v>
                </c:pt>
                <c:pt idx="2872">
                  <c:v>354.32728949519867</c:v>
                </c:pt>
                <c:pt idx="2873">
                  <c:v>354.16824001861818</c:v>
                </c:pt>
                <c:pt idx="2874">
                  <c:v>354.00923848931529</c:v>
                </c:pt>
                <c:pt idx="2875">
                  <c:v>353.85028489595834</c:v>
                </c:pt>
                <c:pt idx="2876">
                  <c:v>353.69137922721978</c:v>
                </c:pt>
                <c:pt idx="2877">
                  <c:v>353.53252147177631</c:v>
                </c:pt>
                <c:pt idx="2878">
                  <c:v>353.37371161831015</c:v>
                </c:pt>
                <c:pt idx="2879">
                  <c:v>353.21494965550755</c:v>
                </c:pt>
                <c:pt idx="2880">
                  <c:v>353.05623557205945</c:v>
                </c:pt>
                <c:pt idx="2881">
                  <c:v>352.89756935666128</c:v>
                </c:pt>
                <c:pt idx="2882">
                  <c:v>352.73895099801319</c:v>
                </c:pt>
                <c:pt idx="2883">
                  <c:v>352.58038048481995</c:v>
                </c:pt>
                <c:pt idx="2884">
                  <c:v>352.42185780579143</c:v>
                </c:pt>
                <c:pt idx="2885">
                  <c:v>352.26338294964063</c:v>
                </c:pt>
                <c:pt idx="2886">
                  <c:v>352.10495590508663</c:v>
                </c:pt>
                <c:pt idx="2887">
                  <c:v>351.94657666085237</c:v>
                </c:pt>
                <c:pt idx="2888">
                  <c:v>351.78824520566576</c:v>
                </c:pt>
                <c:pt idx="2889">
                  <c:v>351.62996152825866</c:v>
                </c:pt>
                <c:pt idx="2890">
                  <c:v>351.47172561736829</c:v>
                </c:pt>
                <c:pt idx="2891">
                  <c:v>351.31353746173608</c:v>
                </c:pt>
                <c:pt idx="2892">
                  <c:v>351.15539705010769</c:v>
                </c:pt>
                <c:pt idx="2893">
                  <c:v>350.99730437123407</c:v>
                </c:pt>
                <c:pt idx="2894">
                  <c:v>350.83925941387002</c:v>
                </c:pt>
                <c:pt idx="2895">
                  <c:v>350.68126216677553</c:v>
                </c:pt>
                <c:pt idx="2896">
                  <c:v>350.52331261871473</c:v>
                </c:pt>
                <c:pt idx="2897">
                  <c:v>350.36541075845622</c:v>
                </c:pt>
                <c:pt idx="2898">
                  <c:v>350.20755657477383</c:v>
                </c:pt>
                <c:pt idx="2899">
                  <c:v>350.0497500564453</c:v>
                </c:pt>
                <c:pt idx="2900">
                  <c:v>349.89199119225316</c:v>
                </c:pt>
                <c:pt idx="2901">
                  <c:v>349.7342799709844</c:v>
                </c:pt>
                <c:pt idx="2902">
                  <c:v>349.57661638143054</c:v>
                </c:pt>
                <c:pt idx="2903">
                  <c:v>349.41900041238807</c:v>
                </c:pt>
                <c:pt idx="2904">
                  <c:v>349.26143205265731</c:v>
                </c:pt>
                <c:pt idx="2905">
                  <c:v>349.1039112910434</c:v>
                </c:pt>
                <c:pt idx="2906">
                  <c:v>348.94643811635677</c:v>
                </c:pt>
                <c:pt idx="2907">
                  <c:v>348.78901251741087</c:v>
                </c:pt>
                <c:pt idx="2908">
                  <c:v>348.6316344830251</c:v>
                </c:pt>
                <c:pt idx="2909">
                  <c:v>348.47430400202262</c:v>
                </c:pt>
                <c:pt idx="2910">
                  <c:v>348.31702106323166</c:v>
                </c:pt>
                <c:pt idx="2911">
                  <c:v>348.15978565548409</c:v>
                </c:pt>
                <c:pt idx="2912">
                  <c:v>348.0025977676172</c:v>
                </c:pt>
                <c:pt idx="2913">
                  <c:v>347.84545738847237</c:v>
                </c:pt>
                <c:pt idx="2914">
                  <c:v>347.68836450689582</c:v>
                </c:pt>
                <c:pt idx="2915">
                  <c:v>347.53131911173762</c:v>
                </c:pt>
                <c:pt idx="2916">
                  <c:v>347.37432119185308</c:v>
                </c:pt>
                <c:pt idx="2917">
                  <c:v>347.2173707361016</c:v>
                </c:pt>
                <c:pt idx="2918">
                  <c:v>347.06046773334759</c:v>
                </c:pt>
                <c:pt idx="2919">
                  <c:v>346.9036121724593</c:v>
                </c:pt>
                <c:pt idx="2920">
                  <c:v>346.74680404230952</c:v>
                </c:pt>
                <c:pt idx="2921">
                  <c:v>346.59004333177637</c:v>
                </c:pt>
                <c:pt idx="2922">
                  <c:v>346.43333002974146</c:v>
                </c:pt>
                <c:pt idx="2923">
                  <c:v>346.27666412509149</c:v>
                </c:pt>
                <c:pt idx="2924">
                  <c:v>346.12004560671738</c:v>
                </c:pt>
                <c:pt idx="2925">
                  <c:v>345.96347446351513</c:v>
                </c:pt>
                <c:pt idx="2926">
                  <c:v>345.80695068438422</c:v>
                </c:pt>
                <c:pt idx="2927">
                  <c:v>345.65047425822945</c:v>
                </c:pt>
                <c:pt idx="2928">
                  <c:v>345.49404517395982</c:v>
                </c:pt>
                <c:pt idx="2929">
                  <c:v>345.33766342048881</c:v>
                </c:pt>
                <c:pt idx="2930">
                  <c:v>345.18132898673429</c:v>
                </c:pt>
                <c:pt idx="2931">
                  <c:v>345.02504186161855</c:v>
                </c:pt>
                <c:pt idx="2932">
                  <c:v>344.86880203406884</c:v>
                </c:pt>
                <c:pt idx="2933">
                  <c:v>344.71260949301649</c:v>
                </c:pt>
                <c:pt idx="2934">
                  <c:v>344.55646422739716</c:v>
                </c:pt>
                <c:pt idx="2935">
                  <c:v>344.40036622615128</c:v>
                </c:pt>
                <c:pt idx="2936">
                  <c:v>344.24431547822365</c:v>
                </c:pt>
                <c:pt idx="2937">
                  <c:v>344.08831197256387</c:v>
                </c:pt>
                <c:pt idx="2938">
                  <c:v>343.93235569812504</c:v>
                </c:pt>
                <c:pt idx="2939">
                  <c:v>343.77644664386548</c:v>
                </c:pt>
                <c:pt idx="2940">
                  <c:v>343.62058479874821</c:v>
                </c:pt>
                <c:pt idx="2941">
                  <c:v>343.46477015173991</c:v>
                </c:pt>
                <c:pt idx="2942">
                  <c:v>343.30900269181228</c:v>
                </c:pt>
                <c:pt idx="2943">
                  <c:v>343.15328240794122</c:v>
                </c:pt>
                <c:pt idx="2944">
                  <c:v>342.99760928910734</c:v>
                </c:pt>
                <c:pt idx="2945">
                  <c:v>342.84198332429537</c:v>
                </c:pt>
                <c:pt idx="2946">
                  <c:v>342.68640450249472</c:v>
                </c:pt>
                <c:pt idx="2947">
                  <c:v>342.53087281269899</c:v>
                </c:pt>
                <c:pt idx="2948">
                  <c:v>342.37538824390657</c:v>
                </c:pt>
                <c:pt idx="2949">
                  <c:v>342.21995078511981</c:v>
                </c:pt>
                <c:pt idx="2950">
                  <c:v>342.06456042534603</c:v>
                </c:pt>
                <c:pt idx="2951">
                  <c:v>341.90921715359656</c:v>
                </c:pt>
                <c:pt idx="2952">
                  <c:v>341.75392095888753</c:v>
                </c:pt>
                <c:pt idx="2953">
                  <c:v>341.5986718302388</c:v>
                </c:pt>
                <c:pt idx="2954">
                  <c:v>341.44346975667565</c:v>
                </c:pt>
                <c:pt idx="2955">
                  <c:v>341.2883147272272</c:v>
                </c:pt>
                <c:pt idx="2956">
                  <c:v>341.1332067309267</c:v>
                </c:pt>
                <c:pt idx="2957">
                  <c:v>340.97814575681224</c:v>
                </c:pt>
                <c:pt idx="2958">
                  <c:v>340.82313179392639</c:v>
                </c:pt>
                <c:pt idx="2959">
                  <c:v>340.66816483131612</c:v>
                </c:pt>
                <c:pt idx="2960">
                  <c:v>340.51324485803235</c:v>
                </c:pt>
                <c:pt idx="2961">
                  <c:v>340.35837186313091</c:v>
                </c:pt>
                <c:pt idx="2962">
                  <c:v>340.20354583567172</c:v>
                </c:pt>
                <c:pt idx="2963">
                  <c:v>340.0487667647198</c:v>
                </c:pt>
                <c:pt idx="2964">
                  <c:v>339.89403463934309</c:v>
                </c:pt>
                <c:pt idx="2965">
                  <c:v>339.73934944861531</c:v>
                </c:pt>
                <c:pt idx="2966">
                  <c:v>339.58471118161401</c:v>
                </c:pt>
                <c:pt idx="2967">
                  <c:v>339.43011982742138</c:v>
                </c:pt>
                <c:pt idx="2968">
                  <c:v>339.27557537512365</c:v>
                </c:pt>
                <c:pt idx="2969">
                  <c:v>339.12107781381178</c:v>
                </c:pt>
                <c:pt idx="2970">
                  <c:v>338.96662713258081</c:v>
                </c:pt>
                <c:pt idx="2971">
                  <c:v>338.81222332053039</c:v>
                </c:pt>
                <c:pt idx="2972">
                  <c:v>338.65786636676472</c:v>
                </c:pt>
                <c:pt idx="2973">
                  <c:v>338.50355626039141</c:v>
                </c:pt>
                <c:pt idx="2974">
                  <c:v>338.34929299052396</c:v>
                </c:pt>
                <c:pt idx="2975">
                  <c:v>338.19507654627887</c:v>
                </c:pt>
                <c:pt idx="2976">
                  <c:v>338.04090691677794</c:v>
                </c:pt>
                <c:pt idx="2977">
                  <c:v>337.88678409114664</c:v>
                </c:pt>
                <c:pt idx="2978">
                  <c:v>337.73270805851564</c:v>
                </c:pt>
                <c:pt idx="2979">
                  <c:v>337.57867880801894</c:v>
                </c:pt>
                <c:pt idx="2980">
                  <c:v>337.42469632879579</c:v>
                </c:pt>
                <c:pt idx="2981">
                  <c:v>337.2707606099894</c:v>
                </c:pt>
                <c:pt idx="2982">
                  <c:v>337.11687164074743</c:v>
                </c:pt>
                <c:pt idx="2983">
                  <c:v>336.9630294102214</c:v>
                </c:pt>
                <c:pt idx="2984">
                  <c:v>336.80923390756823</c:v>
                </c:pt>
                <c:pt idx="2985">
                  <c:v>336.65548512194835</c:v>
                </c:pt>
                <c:pt idx="2986">
                  <c:v>336.5017830425266</c:v>
                </c:pt>
                <c:pt idx="2987">
                  <c:v>336.34812765847249</c:v>
                </c:pt>
                <c:pt idx="2988">
                  <c:v>336.19451895895969</c:v>
                </c:pt>
                <c:pt idx="2989">
                  <c:v>336.0409569331664</c:v>
                </c:pt>
                <c:pt idx="2990">
                  <c:v>335.8874415702748</c:v>
                </c:pt>
                <c:pt idx="2991">
                  <c:v>335.73397285947169</c:v>
                </c:pt>
                <c:pt idx="2992">
                  <c:v>335.58055078994784</c:v>
                </c:pt>
                <c:pt idx="2993">
                  <c:v>335.42717535089912</c:v>
                </c:pt>
                <c:pt idx="2994">
                  <c:v>335.27384653152473</c:v>
                </c:pt>
                <c:pt idx="2995">
                  <c:v>335.12056432102895</c:v>
                </c:pt>
                <c:pt idx="2996">
                  <c:v>334.96732870862019</c:v>
                </c:pt>
                <c:pt idx="2997">
                  <c:v>334.81413968351109</c:v>
                </c:pt>
                <c:pt idx="2998">
                  <c:v>334.66099723491851</c:v>
                </c:pt>
                <c:pt idx="2999">
                  <c:v>334.50790135206381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95A-49C7-8209-8AFFF324E3F5}"/>
            </c:ext>
          </c:extLst>
        </c:ser>
        <c:ser>
          <c:idx val="5"/>
          <c:order val="2"/>
          <c:tx>
            <c:strRef>
              <c:f>'Load Line Plot'!$K$6</c:f>
              <c:strCache>
                <c:ptCount val="1"/>
                <c:pt idx="0">
                  <c:v>Witness XS 2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'Load Line Plot'!$X$4:$X$3003</c:f>
              <c:numCache>
                <c:formatCode>General</c:formatCode>
                <c:ptCount val="3000"/>
                <c:pt idx="0">
                  <c:v>10</c:v>
                </c:pt>
                <c:pt idx="1">
                  <c:v>10.002000666888962</c:v>
                </c:pt>
                <c:pt idx="2">
                  <c:v>10.004001333777925</c:v>
                </c:pt>
                <c:pt idx="3">
                  <c:v>10.006002000666887</c:v>
                </c:pt>
                <c:pt idx="4">
                  <c:v>10.00800266755585</c:v>
                </c:pt>
                <c:pt idx="5">
                  <c:v>10.010003334444812</c:v>
                </c:pt>
                <c:pt idx="6">
                  <c:v>10.012004001333775</c:v>
                </c:pt>
                <c:pt idx="7">
                  <c:v>10.014004668222737</c:v>
                </c:pt>
                <c:pt idx="8">
                  <c:v>10.0160053351117</c:v>
                </c:pt>
                <c:pt idx="9">
                  <c:v>10.018006002000662</c:v>
                </c:pt>
                <c:pt idx="10">
                  <c:v>10.020006668889625</c:v>
                </c:pt>
                <c:pt idx="11">
                  <c:v>10.022007335778587</c:v>
                </c:pt>
                <c:pt idx="12">
                  <c:v>10.02400800266755</c:v>
                </c:pt>
                <c:pt idx="13">
                  <c:v>10.026008669556512</c:v>
                </c:pt>
                <c:pt idx="14">
                  <c:v>10.028009336445475</c:v>
                </c:pt>
                <c:pt idx="15">
                  <c:v>10.030010003334437</c:v>
                </c:pt>
                <c:pt idx="16">
                  <c:v>10.0320106702234</c:v>
                </c:pt>
                <c:pt idx="17">
                  <c:v>10.034011337112362</c:v>
                </c:pt>
                <c:pt idx="18">
                  <c:v>10.036012004001325</c:v>
                </c:pt>
                <c:pt idx="19">
                  <c:v>10.038012670890287</c:v>
                </c:pt>
                <c:pt idx="20">
                  <c:v>10.04001333777925</c:v>
                </c:pt>
                <c:pt idx="21">
                  <c:v>10.042014004668212</c:v>
                </c:pt>
                <c:pt idx="22">
                  <c:v>10.044014671557175</c:v>
                </c:pt>
                <c:pt idx="23">
                  <c:v>10.046015338446137</c:v>
                </c:pt>
                <c:pt idx="24">
                  <c:v>10.0480160053351</c:v>
                </c:pt>
                <c:pt idx="25">
                  <c:v>10.050016672224062</c:v>
                </c:pt>
                <c:pt idx="26">
                  <c:v>10.052017339113025</c:v>
                </c:pt>
                <c:pt idx="27">
                  <c:v>10.054018006001987</c:v>
                </c:pt>
                <c:pt idx="28">
                  <c:v>10.05601867289095</c:v>
                </c:pt>
                <c:pt idx="29">
                  <c:v>10.058019339779912</c:v>
                </c:pt>
                <c:pt idx="30">
                  <c:v>10.060020006668875</c:v>
                </c:pt>
                <c:pt idx="31">
                  <c:v>10.062020673557837</c:v>
                </c:pt>
                <c:pt idx="32">
                  <c:v>10.0640213404468</c:v>
                </c:pt>
                <c:pt idx="33">
                  <c:v>10.066022007335762</c:v>
                </c:pt>
                <c:pt idx="34">
                  <c:v>10.068022674224725</c:v>
                </c:pt>
                <c:pt idx="35">
                  <c:v>10.070023341113687</c:v>
                </c:pt>
                <c:pt idx="36">
                  <c:v>10.07202400800265</c:v>
                </c:pt>
                <c:pt idx="37">
                  <c:v>10.074024674891612</c:v>
                </c:pt>
                <c:pt idx="38">
                  <c:v>10.076025341780575</c:v>
                </c:pt>
                <c:pt idx="39">
                  <c:v>10.078026008669537</c:v>
                </c:pt>
                <c:pt idx="40">
                  <c:v>10.0800266755585</c:v>
                </c:pt>
                <c:pt idx="41">
                  <c:v>10.082027342447462</c:v>
                </c:pt>
                <c:pt idx="42">
                  <c:v>10.084028009336425</c:v>
                </c:pt>
                <c:pt idx="43">
                  <c:v>10.086028676225387</c:v>
                </c:pt>
                <c:pt idx="44">
                  <c:v>10.08802934311435</c:v>
                </c:pt>
                <c:pt idx="45">
                  <c:v>10.090030010003312</c:v>
                </c:pt>
                <c:pt idx="46">
                  <c:v>10.092030676892275</c:v>
                </c:pt>
                <c:pt idx="47">
                  <c:v>10.094031343781237</c:v>
                </c:pt>
                <c:pt idx="48">
                  <c:v>10.0960320106702</c:v>
                </c:pt>
                <c:pt idx="49">
                  <c:v>10.098032677559162</c:v>
                </c:pt>
                <c:pt idx="50">
                  <c:v>10.100033344448125</c:v>
                </c:pt>
                <c:pt idx="51">
                  <c:v>10.102034011337087</c:v>
                </c:pt>
                <c:pt idx="52">
                  <c:v>10.10403467822605</c:v>
                </c:pt>
                <c:pt idx="53">
                  <c:v>10.106035345115012</c:v>
                </c:pt>
                <c:pt idx="54">
                  <c:v>10.108036012003975</c:v>
                </c:pt>
                <c:pt idx="55">
                  <c:v>10.110036678892937</c:v>
                </c:pt>
                <c:pt idx="56">
                  <c:v>10.1120373457819</c:v>
                </c:pt>
                <c:pt idx="57">
                  <c:v>10.114038012670862</c:v>
                </c:pt>
                <c:pt idx="58">
                  <c:v>10.116038679559825</c:v>
                </c:pt>
                <c:pt idx="59">
                  <c:v>10.118039346448787</c:v>
                </c:pt>
                <c:pt idx="60">
                  <c:v>10.12004001333775</c:v>
                </c:pt>
                <c:pt idx="61">
                  <c:v>10.122040680226712</c:v>
                </c:pt>
                <c:pt idx="62">
                  <c:v>10.124041347115675</c:v>
                </c:pt>
                <c:pt idx="63">
                  <c:v>10.126042014004637</c:v>
                </c:pt>
                <c:pt idx="64">
                  <c:v>10.1280426808936</c:v>
                </c:pt>
                <c:pt idx="65">
                  <c:v>10.130043347782562</c:v>
                </c:pt>
                <c:pt idx="66">
                  <c:v>10.132044014671525</c:v>
                </c:pt>
                <c:pt idx="67">
                  <c:v>10.134044681560487</c:v>
                </c:pt>
                <c:pt idx="68">
                  <c:v>10.13604534844945</c:v>
                </c:pt>
                <c:pt idx="69">
                  <c:v>10.138046015338412</c:v>
                </c:pt>
                <c:pt idx="70">
                  <c:v>10.140046682227375</c:v>
                </c:pt>
                <c:pt idx="71">
                  <c:v>10.142047349116337</c:v>
                </c:pt>
                <c:pt idx="72">
                  <c:v>10.1440480160053</c:v>
                </c:pt>
                <c:pt idx="73">
                  <c:v>10.146048682894262</c:v>
                </c:pt>
                <c:pt idx="74">
                  <c:v>10.148049349783225</c:v>
                </c:pt>
                <c:pt idx="75">
                  <c:v>10.150050016672187</c:v>
                </c:pt>
                <c:pt idx="76">
                  <c:v>10.15205068356115</c:v>
                </c:pt>
                <c:pt idx="77">
                  <c:v>10.154051350450112</c:v>
                </c:pt>
                <c:pt idx="78">
                  <c:v>10.156052017339075</c:v>
                </c:pt>
                <c:pt idx="79">
                  <c:v>10.158052684228037</c:v>
                </c:pt>
                <c:pt idx="80">
                  <c:v>10.160053351117</c:v>
                </c:pt>
                <c:pt idx="81">
                  <c:v>10.162054018005962</c:v>
                </c:pt>
                <c:pt idx="82">
                  <c:v>10.164054684894925</c:v>
                </c:pt>
                <c:pt idx="83">
                  <c:v>10.166055351783887</c:v>
                </c:pt>
                <c:pt idx="84">
                  <c:v>10.16805601867285</c:v>
                </c:pt>
                <c:pt idx="85">
                  <c:v>10.170056685561812</c:v>
                </c:pt>
                <c:pt idx="86">
                  <c:v>10.172057352450775</c:v>
                </c:pt>
                <c:pt idx="87">
                  <c:v>10.174058019339737</c:v>
                </c:pt>
                <c:pt idx="88">
                  <c:v>10.1760586862287</c:v>
                </c:pt>
                <c:pt idx="89">
                  <c:v>10.178059353117662</c:v>
                </c:pt>
                <c:pt idx="90">
                  <c:v>10.180060020006625</c:v>
                </c:pt>
                <c:pt idx="91">
                  <c:v>10.182060686895587</c:v>
                </c:pt>
                <c:pt idx="92">
                  <c:v>10.18406135378455</c:v>
                </c:pt>
                <c:pt idx="93">
                  <c:v>10.186062020673512</c:v>
                </c:pt>
                <c:pt idx="94">
                  <c:v>10.188062687562475</c:v>
                </c:pt>
                <c:pt idx="95">
                  <c:v>10.190063354451437</c:v>
                </c:pt>
                <c:pt idx="96">
                  <c:v>10.1920640213404</c:v>
                </c:pt>
                <c:pt idx="97">
                  <c:v>10.194064688229362</c:v>
                </c:pt>
                <c:pt idx="98">
                  <c:v>10.196065355118325</c:v>
                </c:pt>
                <c:pt idx="99">
                  <c:v>10.198066022007287</c:v>
                </c:pt>
                <c:pt idx="100">
                  <c:v>10.20006668889625</c:v>
                </c:pt>
                <c:pt idx="101">
                  <c:v>10.202067355785212</c:v>
                </c:pt>
                <c:pt idx="102">
                  <c:v>10.204068022674175</c:v>
                </c:pt>
                <c:pt idx="103">
                  <c:v>10.206068689563137</c:v>
                </c:pt>
                <c:pt idx="104">
                  <c:v>10.2080693564521</c:v>
                </c:pt>
                <c:pt idx="105">
                  <c:v>10.210070023341062</c:v>
                </c:pt>
                <c:pt idx="106">
                  <c:v>10.212070690230025</c:v>
                </c:pt>
                <c:pt idx="107">
                  <c:v>10.214071357118987</c:v>
                </c:pt>
                <c:pt idx="108">
                  <c:v>10.21607202400795</c:v>
                </c:pt>
                <c:pt idx="109">
                  <c:v>10.218072690896912</c:v>
                </c:pt>
                <c:pt idx="110">
                  <c:v>10.220073357785875</c:v>
                </c:pt>
                <c:pt idx="111">
                  <c:v>10.222074024674837</c:v>
                </c:pt>
                <c:pt idx="112">
                  <c:v>10.2240746915638</c:v>
                </c:pt>
                <c:pt idx="113">
                  <c:v>10.226075358452762</c:v>
                </c:pt>
                <c:pt idx="114">
                  <c:v>10.228076025341725</c:v>
                </c:pt>
                <c:pt idx="115">
                  <c:v>10.230076692230687</c:v>
                </c:pt>
                <c:pt idx="116">
                  <c:v>10.23207735911965</c:v>
                </c:pt>
                <c:pt idx="117">
                  <c:v>10.234078026008612</c:v>
                </c:pt>
                <c:pt idx="118">
                  <c:v>10.236078692897575</c:v>
                </c:pt>
                <c:pt idx="119">
                  <c:v>10.238079359786537</c:v>
                </c:pt>
                <c:pt idx="120">
                  <c:v>10.2400800266755</c:v>
                </c:pt>
                <c:pt idx="121">
                  <c:v>10.242080693564462</c:v>
                </c:pt>
                <c:pt idx="122">
                  <c:v>10.244081360453425</c:v>
                </c:pt>
                <c:pt idx="123">
                  <c:v>10.246082027342387</c:v>
                </c:pt>
                <c:pt idx="124">
                  <c:v>10.24808269423135</c:v>
                </c:pt>
                <c:pt idx="125">
                  <c:v>10.250083361120312</c:v>
                </c:pt>
                <c:pt idx="126">
                  <c:v>10.252084028009275</c:v>
                </c:pt>
                <c:pt idx="127">
                  <c:v>10.254084694898237</c:v>
                </c:pt>
                <c:pt idx="128">
                  <c:v>10.2560853617872</c:v>
                </c:pt>
                <c:pt idx="129">
                  <c:v>10.258086028676162</c:v>
                </c:pt>
                <c:pt idx="130">
                  <c:v>10.260086695565125</c:v>
                </c:pt>
                <c:pt idx="131">
                  <c:v>10.262087362454087</c:v>
                </c:pt>
                <c:pt idx="132">
                  <c:v>10.26408802934305</c:v>
                </c:pt>
                <c:pt idx="133">
                  <c:v>10.266088696232012</c:v>
                </c:pt>
                <c:pt idx="134">
                  <c:v>10.268089363120975</c:v>
                </c:pt>
                <c:pt idx="135">
                  <c:v>10.270090030009937</c:v>
                </c:pt>
                <c:pt idx="136">
                  <c:v>10.2720906968989</c:v>
                </c:pt>
                <c:pt idx="137">
                  <c:v>10.274091363787862</c:v>
                </c:pt>
                <c:pt idx="138">
                  <c:v>10.276092030676825</c:v>
                </c:pt>
                <c:pt idx="139">
                  <c:v>10.278092697565787</c:v>
                </c:pt>
                <c:pt idx="140">
                  <c:v>10.28009336445475</c:v>
                </c:pt>
                <c:pt idx="141">
                  <c:v>10.282094031343712</c:v>
                </c:pt>
                <c:pt idx="142">
                  <c:v>10.284094698232675</c:v>
                </c:pt>
                <c:pt idx="143">
                  <c:v>10.286095365121637</c:v>
                </c:pt>
                <c:pt idx="144">
                  <c:v>10.2880960320106</c:v>
                </c:pt>
                <c:pt idx="145">
                  <c:v>10.290096698899562</c:v>
                </c:pt>
                <c:pt idx="146">
                  <c:v>10.292097365788525</c:v>
                </c:pt>
                <c:pt idx="147">
                  <c:v>10.294098032677487</c:v>
                </c:pt>
                <c:pt idx="148">
                  <c:v>10.29609869956645</c:v>
                </c:pt>
                <c:pt idx="149">
                  <c:v>10.298099366455412</c:v>
                </c:pt>
                <c:pt idx="150">
                  <c:v>10.300100033344375</c:v>
                </c:pt>
                <c:pt idx="151">
                  <c:v>10.302100700233337</c:v>
                </c:pt>
                <c:pt idx="152">
                  <c:v>10.3041013671223</c:v>
                </c:pt>
                <c:pt idx="153">
                  <c:v>10.306102034011262</c:v>
                </c:pt>
                <c:pt idx="154">
                  <c:v>10.308102700900225</c:v>
                </c:pt>
                <c:pt idx="155">
                  <c:v>10.310103367789187</c:v>
                </c:pt>
                <c:pt idx="156">
                  <c:v>10.31210403467815</c:v>
                </c:pt>
                <c:pt idx="157">
                  <c:v>10.314104701567112</c:v>
                </c:pt>
                <c:pt idx="158">
                  <c:v>10.316105368456075</c:v>
                </c:pt>
                <c:pt idx="159">
                  <c:v>10.318106035345037</c:v>
                </c:pt>
                <c:pt idx="160">
                  <c:v>10.320106702234</c:v>
                </c:pt>
                <c:pt idx="161">
                  <c:v>10.322107369122962</c:v>
                </c:pt>
                <c:pt idx="162">
                  <c:v>10.324108036011925</c:v>
                </c:pt>
                <c:pt idx="163">
                  <c:v>10.326108702900887</c:v>
                </c:pt>
                <c:pt idx="164">
                  <c:v>10.32810936978985</c:v>
                </c:pt>
                <c:pt idx="165">
                  <c:v>10.330110036678812</c:v>
                </c:pt>
                <c:pt idx="166">
                  <c:v>10.332110703567775</c:v>
                </c:pt>
                <c:pt idx="167">
                  <c:v>10.334111370456737</c:v>
                </c:pt>
                <c:pt idx="168">
                  <c:v>10.3361120373457</c:v>
                </c:pt>
                <c:pt idx="169">
                  <c:v>10.338112704234662</c:v>
                </c:pt>
                <c:pt idx="170">
                  <c:v>10.340113371123625</c:v>
                </c:pt>
                <c:pt idx="171">
                  <c:v>10.342114038012587</c:v>
                </c:pt>
                <c:pt idx="172">
                  <c:v>10.34411470490155</c:v>
                </c:pt>
                <c:pt idx="173">
                  <c:v>10.346115371790512</c:v>
                </c:pt>
                <c:pt idx="174">
                  <c:v>10.348116038679475</c:v>
                </c:pt>
                <c:pt idx="175">
                  <c:v>10.350116705568437</c:v>
                </c:pt>
                <c:pt idx="176">
                  <c:v>10.3521173724574</c:v>
                </c:pt>
                <c:pt idx="177">
                  <c:v>10.354118039346362</c:v>
                </c:pt>
                <c:pt idx="178">
                  <c:v>10.356118706235325</c:v>
                </c:pt>
                <c:pt idx="179">
                  <c:v>10.358119373124287</c:v>
                </c:pt>
                <c:pt idx="180">
                  <c:v>10.36012004001325</c:v>
                </c:pt>
                <c:pt idx="181">
                  <c:v>10.362120706902212</c:v>
                </c:pt>
                <c:pt idx="182">
                  <c:v>10.364121373791175</c:v>
                </c:pt>
                <c:pt idx="183">
                  <c:v>10.366122040680137</c:v>
                </c:pt>
                <c:pt idx="184">
                  <c:v>10.3681227075691</c:v>
                </c:pt>
                <c:pt idx="185">
                  <c:v>10.370123374458062</c:v>
                </c:pt>
                <c:pt idx="186">
                  <c:v>10.372124041347025</c:v>
                </c:pt>
                <c:pt idx="187">
                  <c:v>10.374124708235987</c:v>
                </c:pt>
                <c:pt idx="188">
                  <c:v>10.37612537512495</c:v>
                </c:pt>
                <c:pt idx="189">
                  <c:v>10.378126042013912</c:v>
                </c:pt>
                <c:pt idx="190">
                  <c:v>10.380126708902875</c:v>
                </c:pt>
                <c:pt idx="191">
                  <c:v>10.382127375791837</c:v>
                </c:pt>
                <c:pt idx="192">
                  <c:v>10.3841280426808</c:v>
                </c:pt>
                <c:pt idx="193">
                  <c:v>10.386128709569762</c:v>
                </c:pt>
                <c:pt idx="194">
                  <c:v>10.388129376458725</c:v>
                </c:pt>
                <c:pt idx="195">
                  <c:v>10.390130043347687</c:v>
                </c:pt>
                <c:pt idx="196">
                  <c:v>10.39213071023665</c:v>
                </c:pt>
                <c:pt idx="197">
                  <c:v>10.394131377125612</c:v>
                </c:pt>
                <c:pt idx="198">
                  <c:v>10.396132044014575</c:v>
                </c:pt>
                <c:pt idx="199">
                  <c:v>10.398132710903537</c:v>
                </c:pt>
                <c:pt idx="200">
                  <c:v>10.4001333777925</c:v>
                </c:pt>
                <c:pt idx="201">
                  <c:v>10.402134044681462</c:v>
                </c:pt>
                <c:pt idx="202">
                  <c:v>10.404134711570425</c:v>
                </c:pt>
                <c:pt idx="203">
                  <c:v>10.406135378459387</c:v>
                </c:pt>
                <c:pt idx="204">
                  <c:v>10.40813604534835</c:v>
                </c:pt>
                <c:pt idx="205">
                  <c:v>10.410136712237312</c:v>
                </c:pt>
                <c:pt idx="206">
                  <c:v>10.412137379126275</c:v>
                </c:pt>
                <c:pt idx="207">
                  <c:v>10.414138046015237</c:v>
                </c:pt>
                <c:pt idx="208">
                  <c:v>10.4161387129042</c:v>
                </c:pt>
                <c:pt idx="209">
                  <c:v>10.418139379793162</c:v>
                </c:pt>
                <c:pt idx="210">
                  <c:v>10.420140046682125</c:v>
                </c:pt>
                <c:pt idx="211">
                  <c:v>10.422140713571087</c:v>
                </c:pt>
                <c:pt idx="212">
                  <c:v>10.42414138046005</c:v>
                </c:pt>
                <c:pt idx="213">
                  <c:v>10.426142047349012</c:v>
                </c:pt>
                <c:pt idx="214">
                  <c:v>10.428142714237975</c:v>
                </c:pt>
                <c:pt idx="215">
                  <c:v>10.430143381126937</c:v>
                </c:pt>
                <c:pt idx="216">
                  <c:v>10.4321440480159</c:v>
                </c:pt>
                <c:pt idx="217">
                  <c:v>10.434144714904862</c:v>
                </c:pt>
                <c:pt idx="218">
                  <c:v>10.436145381793825</c:v>
                </c:pt>
                <c:pt idx="219">
                  <c:v>10.438146048682787</c:v>
                </c:pt>
                <c:pt idx="220">
                  <c:v>10.44014671557175</c:v>
                </c:pt>
                <c:pt idx="221">
                  <c:v>10.442147382460712</c:v>
                </c:pt>
                <c:pt idx="222">
                  <c:v>10.444148049349675</c:v>
                </c:pt>
                <c:pt idx="223">
                  <c:v>10.446148716238637</c:v>
                </c:pt>
                <c:pt idx="224">
                  <c:v>10.4481493831276</c:v>
                </c:pt>
                <c:pt idx="225">
                  <c:v>10.450150050016562</c:v>
                </c:pt>
                <c:pt idx="226">
                  <c:v>10.452150716905525</c:v>
                </c:pt>
                <c:pt idx="227">
                  <c:v>10.454151383794487</c:v>
                </c:pt>
                <c:pt idx="228">
                  <c:v>10.45615205068345</c:v>
                </c:pt>
                <c:pt idx="229">
                  <c:v>10.458152717572412</c:v>
                </c:pt>
                <c:pt idx="230">
                  <c:v>10.460153384461375</c:v>
                </c:pt>
                <c:pt idx="231">
                  <c:v>10.462154051350337</c:v>
                </c:pt>
                <c:pt idx="232">
                  <c:v>10.4641547182393</c:v>
                </c:pt>
                <c:pt idx="233">
                  <c:v>10.466155385128262</c:v>
                </c:pt>
                <c:pt idx="234">
                  <c:v>10.468156052017225</c:v>
                </c:pt>
                <c:pt idx="235">
                  <c:v>10.470156718906187</c:v>
                </c:pt>
                <c:pt idx="236">
                  <c:v>10.47215738579515</c:v>
                </c:pt>
                <c:pt idx="237">
                  <c:v>10.474158052684112</c:v>
                </c:pt>
                <c:pt idx="238">
                  <c:v>10.476158719573075</c:v>
                </c:pt>
                <c:pt idx="239">
                  <c:v>10.478159386462037</c:v>
                </c:pt>
                <c:pt idx="240">
                  <c:v>10.480160053351</c:v>
                </c:pt>
                <c:pt idx="241">
                  <c:v>10.482160720239962</c:v>
                </c:pt>
                <c:pt idx="242">
                  <c:v>10.484161387128925</c:v>
                </c:pt>
                <c:pt idx="243">
                  <c:v>10.486162054017887</c:v>
                </c:pt>
                <c:pt idx="244">
                  <c:v>10.48816272090685</c:v>
                </c:pt>
                <c:pt idx="245">
                  <c:v>10.490163387795812</c:v>
                </c:pt>
                <c:pt idx="246">
                  <c:v>10.492164054684775</c:v>
                </c:pt>
                <c:pt idx="247">
                  <c:v>10.494164721573737</c:v>
                </c:pt>
                <c:pt idx="248">
                  <c:v>10.4961653884627</c:v>
                </c:pt>
                <c:pt idx="249">
                  <c:v>10.498166055351662</c:v>
                </c:pt>
                <c:pt idx="250">
                  <c:v>10.500166722240625</c:v>
                </c:pt>
                <c:pt idx="251">
                  <c:v>10.502167389129587</c:v>
                </c:pt>
                <c:pt idx="252">
                  <c:v>10.50416805601855</c:v>
                </c:pt>
                <c:pt idx="253">
                  <c:v>10.506168722907512</c:v>
                </c:pt>
                <c:pt idx="254">
                  <c:v>10.508169389796475</c:v>
                </c:pt>
                <c:pt idx="255">
                  <c:v>10.510170056685437</c:v>
                </c:pt>
                <c:pt idx="256">
                  <c:v>10.5121707235744</c:v>
                </c:pt>
                <c:pt idx="257">
                  <c:v>10.514171390463362</c:v>
                </c:pt>
                <c:pt idx="258">
                  <c:v>10.516172057352325</c:v>
                </c:pt>
                <c:pt idx="259">
                  <c:v>10.518172724241287</c:v>
                </c:pt>
                <c:pt idx="260">
                  <c:v>10.52017339113025</c:v>
                </c:pt>
                <c:pt idx="261">
                  <c:v>10.522174058019212</c:v>
                </c:pt>
                <c:pt idx="262">
                  <c:v>10.524174724908175</c:v>
                </c:pt>
                <c:pt idx="263">
                  <c:v>10.526175391797137</c:v>
                </c:pt>
                <c:pt idx="264">
                  <c:v>10.5281760586861</c:v>
                </c:pt>
                <c:pt idx="265">
                  <c:v>10.530176725575062</c:v>
                </c:pt>
                <c:pt idx="266">
                  <c:v>10.532177392464025</c:v>
                </c:pt>
                <c:pt idx="267">
                  <c:v>10.534178059352987</c:v>
                </c:pt>
                <c:pt idx="268">
                  <c:v>10.53617872624195</c:v>
                </c:pt>
                <c:pt idx="269">
                  <c:v>10.538179393130912</c:v>
                </c:pt>
                <c:pt idx="270">
                  <c:v>10.540180060019875</c:v>
                </c:pt>
                <c:pt idx="271">
                  <c:v>10.542180726908837</c:v>
                </c:pt>
                <c:pt idx="272">
                  <c:v>10.5441813937978</c:v>
                </c:pt>
                <c:pt idx="273">
                  <c:v>10.546182060686762</c:v>
                </c:pt>
                <c:pt idx="274">
                  <c:v>10.548182727575725</c:v>
                </c:pt>
                <c:pt idx="275">
                  <c:v>10.550183394464687</c:v>
                </c:pt>
                <c:pt idx="276">
                  <c:v>10.55218406135365</c:v>
                </c:pt>
                <c:pt idx="277">
                  <c:v>10.554184728242612</c:v>
                </c:pt>
                <c:pt idx="278">
                  <c:v>10.556185395131575</c:v>
                </c:pt>
                <c:pt idx="279">
                  <c:v>10.558186062020537</c:v>
                </c:pt>
                <c:pt idx="280">
                  <c:v>10.5601867289095</c:v>
                </c:pt>
                <c:pt idx="281">
                  <c:v>10.562187395798462</c:v>
                </c:pt>
                <c:pt idx="282">
                  <c:v>10.564188062687425</c:v>
                </c:pt>
                <c:pt idx="283">
                  <c:v>10.566188729576387</c:v>
                </c:pt>
                <c:pt idx="284">
                  <c:v>10.56818939646535</c:v>
                </c:pt>
                <c:pt idx="285">
                  <c:v>10.570190063354312</c:v>
                </c:pt>
                <c:pt idx="286">
                  <c:v>10.572190730243275</c:v>
                </c:pt>
                <c:pt idx="287">
                  <c:v>10.574191397132237</c:v>
                </c:pt>
                <c:pt idx="288">
                  <c:v>10.5761920640212</c:v>
                </c:pt>
                <c:pt idx="289">
                  <c:v>10.578192730910162</c:v>
                </c:pt>
                <c:pt idx="290">
                  <c:v>10.580193397799125</c:v>
                </c:pt>
                <c:pt idx="291">
                  <c:v>10.582194064688087</c:v>
                </c:pt>
                <c:pt idx="292">
                  <c:v>10.58419473157705</c:v>
                </c:pt>
                <c:pt idx="293">
                  <c:v>10.586195398466012</c:v>
                </c:pt>
                <c:pt idx="294">
                  <c:v>10.588196065354975</c:v>
                </c:pt>
                <c:pt idx="295">
                  <c:v>10.590196732243937</c:v>
                </c:pt>
                <c:pt idx="296">
                  <c:v>10.5921973991329</c:v>
                </c:pt>
                <c:pt idx="297">
                  <c:v>10.594198066021862</c:v>
                </c:pt>
                <c:pt idx="298">
                  <c:v>10.596198732910825</c:v>
                </c:pt>
                <c:pt idx="299">
                  <c:v>10.598199399799787</c:v>
                </c:pt>
                <c:pt idx="300">
                  <c:v>10.60020006668875</c:v>
                </c:pt>
                <c:pt idx="301">
                  <c:v>10.602200733577712</c:v>
                </c:pt>
                <c:pt idx="302">
                  <c:v>10.604201400466675</c:v>
                </c:pt>
                <c:pt idx="303">
                  <c:v>10.606202067355637</c:v>
                </c:pt>
                <c:pt idx="304">
                  <c:v>10.6082027342446</c:v>
                </c:pt>
                <c:pt idx="305">
                  <c:v>10.610203401133562</c:v>
                </c:pt>
                <c:pt idx="306">
                  <c:v>10.612204068022525</c:v>
                </c:pt>
                <c:pt idx="307">
                  <c:v>10.614204734911487</c:v>
                </c:pt>
                <c:pt idx="308">
                  <c:v>10.61620540180045</c:v>
                </c:pt>
                <c:pt idx="309">
                  <c:v>10.618206068689412</c:v>
                </c:pt>
                <c:pt idx="310">
                  <c:v>10.620206735578375</c:v>
                </c:pt>
                <c:pt idx="311">
                  <c:v>10.622207402467337</c:v>
                </c:pt>
                <c:pt idx="312">
                  <c:v>10.6242080693563</c:v>
                </c:pt>
                <c:pt idx="313">
                  <c:v>10.626208736245262</c:v>
                </c:pt>
                <c:pt idx="314">
                  <c:v>10.628209403134225</c:v>
                </c:pt>
                <c:pt idx="315">
                  <c:v>10.630210070023187</c:v>
                </c:pt>
                <c:pt idx="316">
                  <c:v>10.63221073691215</c:v>
                </c:pt>
                <c:pt idx="317">
                  <c:v>10.634211403801112</c:v>
                </c:pt>
                <c:pt idx="318">
                  <c:v>10.636212070690075</c:v>
                </c:pt>
                <c:pt idx="319">
                  <c:v>10.638212737579037</c:v>
                </c:pt>
                <c:pt idx="320">
                  <c:v>10.640213404468</c:v>
                </c:pt>
                <c:pt idx="321">
                  <c:v>10.642214071356962</c:v>
                </c:pt>
                <c:pt idx="322">
                  <c:v>10.644214738245925</c:v>
                </c:pt>
                <c:pt idx="323">
                  <c:v>10.646215405134887</c:v>
                </c:pt>
                <c:pt idx="324">
                  <c:v>10.64821607202385</c:v>
                </c:pt>
                <c:pt idx="325">
                  <c:v>10.650216738912812</c:v>
                </c:pt>
                <c:pt idx="326">
                  <c:v>10.652217405801775</c:v>
                </c:pt>
                <c:pt idx="327">
                  <c:v>10.654218072690737</c:v>
                </c:pt>
                <c:pt idx="328">
                  <c:v>10.6562187395797</c:v>
                </c:pt>
                <c:pt idx="329">
                  <c:v>10.658219406468662</c:v>
                </c:pt>
                <c:pt idx="330">
                  <c:v>10.660220073357625</c:v>
                </c:pt>
                <c:pt idx="331">
                  <c:v>10.662220740246587</c:v>
                </c:pt>
                <c:pt idx="332">
                  <c:v>10.66422140713555</c:v>
                </c:pt>
                <c:pt idx="333">
                  <c:v>10.666222074024512</c:v>
                </c:pt>
                <c:pt idx="334">
                  <c:v>10.668222740913475</c:v>
                </c:pt>
                <c:pt idx="335">
                  <c:v>10.670223407802437</c:v>
                </c:pt>
                <c:pt idx="336">
                  <c:v>10.6722240746914</c:v>
                </c:pt>
                <c:pt idx="337">
                  <c:v>10.674224741580362</c:v>
                </c:pt>
                <c:pt idx="338">
                  <c:v>10.676225408469325</c:v>
                </c:pt>
                <c:pt idx="339">
                  <c:v>10.678226075358287</c:v>
                </c:pt>
                <c:pt idx="340">
                  <c:v>10.68022674224725</c:v>
                </c:pt>
                <c:pt idx="341">
                  <c:v>10.682227409136212</c:v>
                </c:pt>
                <c:pt idx="342">
                  <c:v>10.684228076025175</c:v>
                </c:pt>
                <c:pt idx="343">
                  <c:v>10.686228742914137</c:v>
                </c:pt>
                <c:pt idx="344">
                  <c:v>10.6882294098031</c:v>
                </c:pt>
                <c:pt idx="345">
                  <c:v>10.690230076692062</c:v>
                </c:pt>
                <c:pt idx="346">
                  <c:v>10.692230743581025</c:v>
                </c:pt>
                <c:pt idx="347">
                  <c:v>10.694231410469987</c:v>
                </c:pt>
                <c:pt idx="348">
                  <c:v>10.69623207735895</c:v>
                </c:pt>
                <c:pt idx="349">
                  <c:v>10.698232744247912</c:v>
                </c:pt>
                <c:pt idx="350">
                  <c:v>10.700233411136875</c:v>
                </c:pt>
                <c:pt idx="351">
                  <c:v>10.702234078025837</c:v>
                </c:pt>
                <c:pt idx="352">
                  <c:v>10.7042347449148</c:v>
                </c:pt>
                <c:pt idx="353">
                  <c:v>10.706235411803762</c:v>
                </c:pt>
                <c:pt idx="354">
                  <c:v>10.708236078692725</c:v>
                </c:pt>
                <c:pt idx="355">
                  <c:v>10.710236745581687</c:v>
                </c:pt>
                <c:pt idx="356">
                  <c:v>10.71223741247065</c:v>
                </c:pt>
                <c:pt idx="357">
                  <c:v>10.714238079359612</c:v>
                </c:pt>
                <c:pt idx="358">
                  <c:v>10.716238746248575</c:v>
                </c:pt>
                <c:pt idx="359">
                  <c:v>10.718239413137537</c:v>
                </c:pt>
                <c:pt idx="360">
                  <c:v>10.7202400800265</c:v>
                </c:pt>
                <c:pt idx="361">
                  <c:v>10.722240746915462</c:v>
                </c:pt>
                <c:pt idx="362">
                  <c:v>10.724241413804425</c:v>
                </c:pt>
                <c:pt idx="363">
                  <c:v>10.726242080693387</c:v>
                </c:pt>
                <c:pt idx="364">
                  <c:v>10.72824274758235</c:v>
                </c:pt>
                <c:pt idx="365">
                  <c:v>10.730243414471312</c:v>
                </c:pt>
                <c:pt idx="366">
                  <c:v>10.732244081360275</c:v>
                </c:pt>
                <c:pt idx="367">
                  <c:v>10.734244748249237</c:v>
                </c:pt>
                <c:pt idx="368">
                  <c:v>10.7362454151382</c:v>
                </c:pt>
                <c:pt idx="369">
                  <c:v>10.738246082027162</c:v>
                </c:pt>
                <c:pt idx="370">
                  <c:v>10.740246748916125</c:v>
                </c:pt>
                <c:pt idx="371">
                  <c:v>10.742247415805087</c:v>
                </c:pt>
                <c:pt idx="372">
                  <c:v>10.74424808269405</c:v>
                </c:pt>
                <c:pt idx="373">
                  <c:v>10.746248749583012</c:v>
                </c:pt>
                <c:pt idx="374">
                  <c:v>10.748249416471975</c:v>
                </c:pt>
                <c:pt idx="375">
                  <c:v>10.750250083360937</c:v>
                </c:pt>
                <c:pt idx="376">
                  <c:v>10.7522507502499</c:v>
                </c:pt>
                <c:pt idx="377">
                  <c:v>10.754251417138862</c:v>
                </c:pt>
                <c:pt idx="378">
                  <c:v>10.756252084027825</c:v>
                </c:pt>
                <c:pt idx="379">
                  <c:v>10.758252750916787</c:v>
                </c:pt>
                <c:pt idx="380">
                  <c:v>10.76025341780575</c:v>
                </c:pt>
                <c:pt idx="381">
                  <c:v>10.762254084694712</c:v>
                </c:pt>
                <c:pt idx="382">
                  <c:v>10.764254751583675</c:v>
                </c:pt>
                <c:pt idx="383">
                  <c:v>10.766255418472637</c:v>
                </c:pt>
                <c:pt idx="384">
                  <c:v>10.7682560853616</c:v>
                </c:pt>
                <c:pt idx="385">
                  <c:v>10.770256752250562</c:v>
                </c:pt>
                <c:pt idx="386">
                  <c:v>10.772257419139525</c:v>
                </c:pt>
                <c:pt idx="387">
                  <c:v>10.774258086028487</c:v>
                </c:pt>
                <c:pt idx="388">
                  <c:v>10.77625875291745</c:v>
                </c:pt>
                <c:pt idx="389">
                  <c:v>10.778259419806412</c:v>
                </c:pt>
                <c:pt idx="390">
                  <c:v>10.780260086695375</c:v>
                </c:pt>
                <c:pt idx="391">
                  <c:v>10.782260753584337</c:v>
                </c:pt>
                <c:pt idx="392">
                  <c:v>10.7842614204733</c:v>
                </c:pt>
                <c:pt idx="393">
                  <c:v>10.786262087362262</c:v>
                </c:pt>
                <c:pt idx="394">
                  <c:v>10.788262754251225</c:v>
                </c:pt>
                <c:pt idx="395">
                  <c:v>10.790263421140187</c:v>
                </c:pt>
                <c:pt idx="396">
                  <c:v>10.79226408802915</c:v>
                </c:pt>
                <c:pt idx="397">
                  <c:v>10.794264754918112</c:v>
                </c:pt>
                <c:pt idx="398">
                  <c:v>10.796265421807075</c:v>
                </c:pt>
                <c:pt idx="399">
                  <c:v>10.798266088696037</c:v>
                </c:pt>
                <c:pt idx="400">
                  <c:v>10.800266755585</c:v>
                </c:pt>
                <c:pt idx="401">
                  <c:v>10.802267422473962</c:v>
                </c:pt>
                <c:pt idx="402">
                  <c:v>10.804268089362925</c:v>
                </c:pt>
                <c:pt idx="403">
                  <c:v>10.806268756251887</c:v>
                </c:pt>
                <c:pt idx="404">
                  <c:v>10.80826942314085</c:v>
                </c:pt>
                <c:pt idx="405">
                  <c:v>10.810270090029812</c:v>
                </c:pt>
                <c:pt idx="406">
                  <c:v>10.812270756918775</c:v>
                </c:pt>
                <c:pt idx="407">
                  <c:v>10.814271423807737</c:v>
                </c:pt>
                <c:pt idx="408">
                  <c:v>10.8162720906967</c:v>
                </c:pt>
                <c:pt idx="409">
                  <c:v>10.818272757585662</c:v>
                </c:pt>
                <c:pt idx="410">
                  <c:v>10.820273424474625</c:v>
                </c:pt>
                <c:pt idx="411">
                  <c:v>10.822274091363587</c:v>
                </c:pt>
                <c:pt idx="412">
                  <c:v>10.82427475825255</c:v>
                </c:pt>
                <c:pt idx="413">
                  <c:v>10.826275425141512</c:v>
                </c:pt>
                <c:pt idx="414">
                  <c:v>10.828276092030475</c:v>
                </c:pt>
                <c:pt idx="415">
                  <c:v>10.830276758919437</c:v>
                </c:pt>
                <c:pt idx="416">
                  <c:v>10.8322774258084</c:v>
                </c:pt>
                <c:pt idx="417">
                  <c:v>10.834278092697362</c:v>
                </c:pt>
                <c:pt idx="418">
                  <c:v>10.836278759586325</c:v>
                </c:pt>
                <c:pt idx="419">
                  <c:v>10.838279426475287</c:v>
                </c:pt>
                <c:pt idx="420">
                  <c:v>10.84028009336425</c:v>
                </c:pt>
                <c:pt idx="421">
                  <c:v>10.842280760253212</c:v>
                </c:pt>
                <c:pt idx="422">
                  <c:v>10.844281427142175</c:v>
                </c:pt>
                <c:pt idx="423">
                  <c:v>10.846282094031137</c:v>
                </c:pt>
                <c:pt idx="424">
                  <c:v>10.8482827609201</c:v>
                </c:pt>
                <c:pt idx="425">
                  <c:v>10.850283427809062</c:v>
                </c:pt>
                <c:pt idx="426">
                  <c:v>10.852284094698025</c:v>
                </c:pt>
                <c:pt idx="427">
                  <c:v>10.854284761586987</c:v>
                </c:pt>
                <c:pt idx="428">
                  <c:v>10.85628542847595</c:v>
                </c:pt>
                <c:pt idx="429">
                  <c:v>10.858286095364912</c:v>
                </c:pt>
                <c:pt idx="430">
                  <c:v>10.860286762253875</c:v>
                </c:pt>
                <c:pt idx="431">
                  <c:v>10.862287429142837</c:v>
                </c:pt>
                <c:pt idx="432">
                  <c:v>10.8642880960318</c:v>
                </c:pt>
                <c:pt idx="433">
                  <c:v>10.866288762920762</c:v>
                </c:pt>
                <c:pt idx="434">
                  <c:v>10.868289429809725</c:v>
                </c:pt>
                <c:pt idx="435">
                  <c:v>10.870290096698687</c:v>
                </c:pt>
                <c:pt idx="436">
                  <c:v>10.87229076358765</c:v>
                </c:pt>
                <c:pt idx="437">
                  <c:v>10.874291430476612</c:v>
                </c:pt>
                <c:pt idx="438">
                  <c:v>10.876292097365575</c:v>
                </c:pt>
                <c:pt idx="439">
                  <c:v>10.878292764254537</c:v>
                </c:pt>
                <c:pt idx="440">
                  <c:v>10.8802934311435</c:v>
                </c:pt>
                <c:pt idx="441">
                  <c:v>10.882294098032462</c:v>
                </c:pt>
                <c:pt idx="442">
                  <c:v>10.884294764921425</c:v>
                </c:pt>
                <c:pt idx="443">
                  <c:v>10.886295431810387</c:v>
                </c:pt>
                <c:pt idx="444">
                  <c:v>10.88829609869935</c:v>
                </c:pt>
                <c:pt idx="445">
                  <c:v>10.890296765588312</c:v>
                </c:pt>
                <c:pt idx="446">
                  <c:v>10.892297432477275</c:v>
                </c:pt>
                <c:pt idx="447">
                  <c:v>10.894298099366237</c:v>
                </c:pt>
                <c:pt idx="448">
                  <c:v>10.8962987662552</c:v>
                </c:pt>
                <c:pt idx="449">
                  <c:v>10.898299433144162</c:v>
                </c:pt>
                <c:pt idx="450">
                  <c:v>10.900300100033125</c:v>
                </c:pt>
                <c:pt idx="451">
                  <c:v>10.902300766922087</c:v>
                </c:pt>
                <c:pt idx="452">
                  <c:v>10.90430143381105</c:v>
                </c:pt>
                <c:pt idx="453">
                  <c:v>10.906302100700012</c:v>
                </c:pt>
                <c:pt idx="454">
                  <c:v>10.908302767588975</c:v>
                </c:pt>
                <c:pt idx="455">
                  <c:v>10.910303434477937</c:v>
                </c:pt>
                <c:pt idx="456">
                  <c:v>10.9123041013669</c:v>
                </c:pt>
                <c:pt idx="457">
                  <c:v>10.914304768255862</c:v>
                </c:pt>
                <c:pt idx="458">
                  <c:v>10.916305435144825</c:v>
                </c:pt>
                <c:pt idx="459">
                  <c:v>10.918306102033787</c:v>
                </c:pt>
                <c:pt idx="460">
                  <c:v>10.92030676892275</c:v>
                </c:pt>
                <c:pt idx="461">
                  <c:v>10.922307435811712</c:v>
                </c:pt>
                <c:pt idx="462">
                  <c:v>10.924308102700675</c:v>
                </c:pt>
                <c:pt idx="463">
                  <c:v>10.926308769589637</c:v>
                </c:pt>
                <c:pt idx="464">
                  <c:v>10.9283094364786</c:v>
                </c:pt>
                <c:pt idx="465">
                  <c:v>10.930310103367562</c:v>
                </c:pt>
                <c:pt idx="466">
                  <c:v>10.932310770256525</c:v>
                </c:pt>
                <c:pt idx="467">
                  <c:v>10.934311437145487</c:v>
                </c:pt>
                <c:pt idx="468">
                  <c:v>10.93631210403445</c:v>
                </c:pt>
                <c:pt idx="469">
                  <c:v>10.938312770923412</c:v>
                </c:pt>
                <c:pt idx="470">
                  <c:v>10.940313437812375</c:v>
                </c:pt>
                <c:pt idx="471">
                  <c:v>10.942314104701337</c:v>
                </c:pt>
                <c:pt idx="472">
                  <c:v>10.9443147715903</c:v>
                </c:pt>
                <c:pt idx="473">
                  <c:v>10.946315438479262</c:v>
                </c:pt>
                <c:pt idx="474">
                  <c:v>10.948316105368225</c:v>
                </c:pt>
                <c:pt idx="475">
                  <c:v>10.950316772257187</c:v>
                </c:pt>
                <c:pt idx="476">
                  <c:v>10.95231743914615</c:v>
                </c:pt>
                <c:pt idx="477">
                  <c:v>10.954318106035112</c:v>
                </c:pt>
                <c:pt idx="478">
                  <c:v>10.956318772924075</c:v>
                </c:pt>
                <c:pt idx="479">
                  <c:v>10.958319439813037</c:v>
                </c:pt>
                <c:pt idx="480">
                  <c:v>10.960320106702</c:v>
                </c:pt>
                <c:pt idx="481">
                  <c:v>10.962320773590962</c:v>
                </c:pt>
                <c:pt idx="482">
                  <c:v>10.964321440479925</c:v>
                </c:pt>
                <c:pt idx="483">
                  <c:v>10.966322107368887</c:v>
                </c:pt>
                <c:pt idx="484">
                  <c:v>10.96832277425785</c:v>
                </c:pt>
                <c:pt idx="485">
                  <c:v>10.970323441146812</c:v>
                </c:pt>
                <c:pt idx="486">
                  <c:v>10.972324108035775</c:v>
                </c:pt>
                <c:pt idx="487">
                  <c:v>10.974324774924737</c:v>
                </c:pt>
                <c:pt idx="488">
                  <c:v>10.9763254418137</c:v>
                </c:pt>
                <c:pt idx="489">
                  <c:v>10.978326108702662</c:v>
                </c:pt>
                <c:pt idx="490">
                  <c:v>10.980326775591625</c:v>
                </c:pt>
                <c:pt idx="491">
                  <c:v>10.982327442480587</c:v>
                </c:pt>
                <c:pt idx="492">
                  <c:v>10.98432810936955</c:v>
                </c:pt>
                <c:pt idx="493">
                  <c:v>10.986328776258512</c:v>
                </c:pt>
                <c:pt idx="494">
                  <c:v>10.988329443147475</c:v>
                </c:pt>
                <c:pt idx="495">
                  <c:v>10.990330110036437</c:v>
                </c:pt>
                <c:pt idx="496">
                  <c:v>10.9923307769254</c:v>
                </c:pt>
                <c:pt idx="497">
                  <c:v>10.994331443814362</c:v>
                </c:pt>
                <c:pt idx="498">
                  <c:v>10.996332110703325</c:v>
                </c:pt>
                <c:pt idx="499">
                  <c:v>10.998332777592287</c:v>
                </c:pt>
                <c:pt idx="500">
                  <c:v>11.00033344448125</c:v>
                </c:pt>
                <c:pt idx="501">
                  <c:v>11.002334111370212</c:v>
                </c:pt>
                <c:pt idx="502">
                  <c:v>11.004334778259174</c:v>
                </c:pt>
                <c:pt idx="503">
                  <c:v>11.006335445148137</c:v>
                </c:pt>
                <c:pt idx="504">
                  <c:v>11.008336112037099</c:v>
                </c:pt>
                <c:pt idx="505">
                  <c:v>11.010336778926062</c:v>
                </c:pt>
                <c:pt idx="506">
                  <c:v>11.012337445815024</c:v>
                </c:pt>
                <c:pt idx="507">
                  <c:v>11.014338112703987</c:v>
                </c:pt>
                <c:pt idx="508">
                  <c:v>11.016338779592949</c:v>
                </c:pt>
                <c:pt idx="509">
                  <c:v>11.018339446481912</c:v>
                </c:pt>
                <c:pt idx="510">
                  <c:v>11.020340113370874</c:v>
                </c:pt>
                <c:pt idx="511">
                  <c:v>11.022340780259837</c:v>
                </c:pt>
                <c:pt idx="512">
                  <c:v>11.024341447148799</c:v>
                </c:pt>
                <c:pt idx="513">
                  <c:v>11.026342114037762</c:v>
                </c:pt>
                <c:pt idx="514">
                  <c:v>11.028342780926724</c:v>
                </c:pt>
                <c:pt idx="515">
                  <c:v>11.030343447815687</c:v>
                </c:pt>
                <c:pt idx="516">
                  <c:v>11.032344114704649</c:v>
                </c:pt>
                <c:pt idx="517">
                  <c:v>11.034344781593612</c:v>
                </c:pt>
                <c:pt idx="518">
                  <c:v>11.036345448482574</c:v>
                </c:pt>
                <c:pt idx="519">
                  <c:v>11.038346115371537</c:v>
                </c:pt>
                <c:pt idx="520">
                  <c:v>11.040346782260499</c:v>
                </c:pt>
                <c:pt idx="521">
                  <c:v>11.042347449149462</c:v>
                </c:pt>
                <c:pt idx="522">
                  <c:v>11.044348116038424</c:v>
                </c:pt>
                <c:pt idx="523">
                  <c:v>11.046348782927387</c:v>
                </c:pt>
                <c:pt idx="524">
                  <c:v>11.048349449816349</c:v>
                </c:pt>
                <c:pt idx="525">
                  <c:v>11.050350116705312</c:v>
                </c:pt>
                <c:pt idx="526">
                  <c:v>11.052350783594274</c:v>
                </c:pt>
                <c:pt idx="527">
                  <c:v>11.054351450483237</c:v>
                </c:pt>
                <c:pt idx="528">
                  <c:v>11.056352117372199</c:v>
                </c:pt>
                <c:pt idx="529">
                  <c:v>11.058352784261162</c:v>
                </c:pt>
                <c:pt idx="530">
                  <c:v>11.060353451150124</c:v>
                </c:pt>
                <c:pt idx="531">
                  <c:v>11.062354118039087</c:v>
                </c:pt>
                <c:pt idx="532">
                  <c:v>11.064354784928049</c:v>
                </c:pt>
                <c:pt idx="533">
                  <c:v>11.066355451817012</c:v>
                </c:pt>
                <c:pt idx="534">
                  <c:v>11.068356118705974</c:v>
                </c:pt>
                <c:pt idx="535">
                  <c:v>11.070356785594937</c:v>
                </c:pt>
                <c:pt idx="536">
                  <c:v>11.072357452483899</c:v>
                </c:pt>
                <c:pt idx="537">
                  <c:v>11.074358119372862</c:v>
                </c:pt>
                <c:pt idx="538">
                  <c:v>11.076358786261824</c:v>
                </c:pt>
                <c:pt idx="539">
                  <c:v>11.078359453150787</c:v>
                </c:pt>
                <c:pt idx="540">
                  <c:v>11.080360120039749</c:v>
                </c:pt>
                <c:pt idx="541">
                  <c:v>11.082360786928712</c:v>
                </c:pt>
                <c:pt idx="542">
                  <c:v>11.084361453817674</c:v>
                </c:pt>
                <c:pt idx="543">
                  <c:v>11.086362120706637</c:v>
                </c:pt>
                <c:pt idx="544">
                  <c:v>11.088362787595599</c:v>
                </c:pt>
                <c:pt idx="545">
                  <c:v>11.090363454484562</c:v>
                </c:pt>
                <c:pt idx="546">
                  <c:v>11.092364121373524</c:v>
                </c:pt>
                <c:pt idx="547">
                  <c:v>11.094364788262487</c:v>
                </c:pt>
                <c:pt idx="548">
                  <c:v>11.096365455151449</c:v>
                </c:pt>
                <c:pt idx="549">
                  <c:v>11.098366122040412</c:v>
                </c:pt>
                <c:pt idx="550">
                  <c:v>11.100366788929374</c:v>
                </c:pt>
                <c:pt idx="551">
                  <c:v>11.102367455818337</c:v>
                </c:pt>
                <c:pt idx="552">
                  <c:v>11.104368122707299</c:v>
                </c:pt>
                <c:pt idx="553">
                  <c:v>11.106368789596262</c:v>
                </c:pt>
                <c:pt idx="554">
                  <c:v>11.108369456485224</c:v>
                </c:pt>
                <c:pt idx="555">
                  <c:v>11.110370123374187</c:v>
                </c:pt>
                <c:pt idx="556">
                  <c:v>11.112370790263149</c:v>
                </c:pt>
                <c:pt idx="557">
                  <c:v>11.114371457152112</c:v>
                </c:pt>
                <c:pt idx="558">
                  <c:v>11.116372124041074</c:v>
                </c:pt>
                <c:pt idx="559">
                  <c:v>11.118372790930037</c:v>
                </c:pt>
                <c:pt idx="560">
                  <c:v>11.120373457818999</c:v>
                </c:pt>
                <c:pt idx="561">
                  <c:v>11.122374124707962</c:v>
                </c:pt>
                <c:pt idx="562">
                  <c:v>11.124374791596924</c:v>
                </c:pt>
                <c:pt idx="563">
                  <c:v>11.126375458485887</c:v>
                </c:pt>
                <c:pt idx="564">
                  <c:v>11.128376125374849</c:v>
                </c:pt>
                <c:pt idx="565">
                  <c:v>11.130376792263812</c:v>
                </c:pt>
                <c:pt idx="566">
                  <c:v>11.132377459152774</c:v>
                </c:pt>
                <c:pt idx="567">
                  <c:v>11.134378126041737</c:v>
                </c:pt>
                <c:pt idx="568">
                  <c:v>11.136378792930699</c:v>
                </c:pt>
                <c:pt idx="569">
                  <c:v>11.138379459819662</c:v>
                </c:pt>
                <c:pt idx="570">
                  <c:v>11.140380126708624</c:v>
                </c:pt>
                <c:pt idx="571">
                  <c:v>11.142380793597587</c:v>
                </c:pt>
                <c:pt idx="572">
                  <c:v>11.144381460486549</c:v>
                </c:pt>
                <c:pt idx="573">
                  <c:v>11.146382127375512</c:v>
                </c:pt>
                <c:pt idx="574">
                  <c:v>11.148382794264474</c:v>
                </c:pt>
                <c:pt idx="575">
                  <c:v>11.150383461153437</c:v>
                </c:pt>
                <c:pt idx="576">
                  <c:v>11.152384128042399</c:v>
                </c:pt>
                <c:pt idx="577">
                  <c:v>11.154384794931362</c:v>
                </c:pt>
                <c:pt idx="578">
                  <c:v>11.156385461820324</c:v>
                </c:pt>
                <c:pt idx="579">
                  <c:v>11.158386128709287</c:v>
                </c:pt>
                <c:pt idx="580">
                  <c:v>11.160386795598249</c:v>
                </c:pt>
                <c:pt idx="581">
                  <c:v>11.162387462487212</c:v>
                </c:pt>
                <c:pt idx="582">
                  <c:v>11.164388129376174</c:v>
                </c:pt>
                <c:pt idx="583">
                  <c:v>11.166388796265137</c:v>
                </c:pt>
                <c:pt idx="584">
                  <c:v>11.168389463154099</c:v>
                </c:pt>
                <c:pt idx="585">
                  <c:v>11.170390130043062</c:v>
                </c:pt>
                <c:pt idx="586">
                  <c:v>11.172390796932024</c:v>
                </c:pt>
                <c:pt idx="587">
                  <c:v>11.174391463820987</c:v>
                </c:pt>
                <c:pt idx="588">
                  <c:v>11.176392130709949</c:v>
                </c:pt>
                <c:pt idx="589">
                  <c:v>11.178392797598912</c:v>
                </c:pt>
                <c:pt idx="590">
                  <c:v>11.180393464487874</c:v>
                </c:pt>
                <c:pt idx="591">
                  <c:v>11.182394131376837</c:v>
                </c:pt>
                <c:pt idx="592">
                  <c:v>11.184394798265799</c:v>
                </c:pt>
                <c:pt idx="593">
                  <c:v>11.186395465154762</c:v>
                </c:pt>
                <c:pt idx="594">
                  <c:v>11.188396132043724</c:v>
                </c:pt>
                <c:pt idx="595">
                  <c:v>11.190396798932687</c:v>
                </c:pt>
                <c:pt idx="596">
                  <c:v>11.192397465821649</c:v>
                </c:pt>
                <c:pt idx="597">
                  <c:v>11.194398132710612</c:v>
                </c:pt>
                <c:pt idx="598">
                  <c:v>11.196398799599574</c:v>
                </c:pt>
                <c:pt idx="599">
                  <c:v>11.198399466488537</c:v>
                </c:pt>
                <c:pt idx="600">
                  <c:v>11.200400133377499</c:v>
                </c:pt>
                <c:pt idx="601">
                  <c:v>11.202400800266462</c:v>
                </c:pt>
                <c:pt idx="602">
                  <c:v>11.204401467155424</c:v>
                </c:pt>
                <c:pt idx="603">
                  <c:v>11.206402134044387</c:v>
                </c:pt>
                <c:pt idx="604">
                  <c:v>11.208402800933349</c:v>
                </c:pt>
                <c:pt idx="605">
                  <c:v>11.210403467822312</c:v>
                </c:pt>
                <c:pt idx="606">
                  <c:v>11.212404134711274</c:v>
                </c:pt>
                <c:pt idx="607">
                  <c:v>11.214404801600237</c:v>
                </c:pt>
                <c:pt idx="608">
                  <c:v>11.216405468489199</c:v>
                </c:pt>
                <c:pt idx="609">
                  <c:v>11.218406135378162</c:v>
                </c:pt>
                <c:pt idx="610">
                  <c:v>11.220406802267124</c:v>
                </c:pt>
                <c:pt idx="611">
                  <c:v>11.222407469156087</c:v>
                </c:pt>
                <c:pt idx="612">
                  <c:v>11.224408136045049</c:v>
                </c:pt>
                <c:pt idx="613">
                  <c:v>11.226408802934012</c:v>
                </c:pt>
                <c:pt idx="614">
                  <c:v>11.228409469822974</c:v>
                </c:pt>
                <c:pt idx="615">
                  <c:v>11.230410136711937</c:v>
                </c:pt>
                <c:pt idx="616">
                  <c:v>11.232410803600899</c:v>
                </c:pt>
                <c:pt idx="617">
                  <c:v>11.234411470489862</c:v>
                </c:pt>
                <c:pt idx="618">
                  <c:v>11.236412137378824</c:v>
                </c:pt>
                <c:pt idx="619">
                  <c:v>11.238412804267787</c:v>
                </c:pt>
                <c:pt idx="620">
                  <c:v>11.240413471156749</c:v>
                </c:pt>
                <c:pt idx="621">
                  <c:v>11.242414138045712</c:v>
                </c:pt>
                <c:pt idx="622">
                  <c:v>11.244414804934674</c:v>
                </c:pt>
                <c:pt idx="623">
                  <c:v>11.246415471823637</c:v>
                </c:pt>
                <c:pt idx="624">
                  <c:v>11.248416138712599</c:v>
                </c:pt>
                <c:pt idx="625">
                  <c:v>11.250416805601562</c:v>
                </c:pt>
                <c:pt idx="626">
                  <c:v>11.252417472490524</c:v>
                </c:pt>
                <c:pt idx="627">
                  <c:v>11.254418139379487</c:v>
                </c:pt>
                <c:pt idx="628">
                  <c:v>11.256418806268449</c:v>
                </c:pt>
                <c:pt idx="629">
                  <c:v>11.258419473157412</c:v>
                </c:pt>
                <c:pt idx="630">
                  <c:v>11.260420140046374</c:v>
                </c:pt>
                <c:pt idx="631">
                  <c:v>11.262420806935337</c:v>
                </c:pt>
                <c:pt idx="632">
                  <c:v>11.264421473824299</c:v>
                </c:pt>
                <c:pt idx="633">
                  <c:v>11.266422140713262</c:v>
                </c:pt>
                <c:pt idx="634">
                  <c:v>11.268422807602224</c:v>
                </c:pt>
                <c:pt idx="635">
                  <c:v>11.270423474491187</c:v>
                </c:pt>
                <c:pt idx="636">
                  <c:v>11.272424141380149</c:v>
                </c:pt>
                <c:pt idx="637">
                  <c:v>11.274424808269112</c:v>
                </c:pt>
                <c:pt idx="638">
                  <c:v>11.276425475158074</c:v>
                </c:pt>
                <c:pt idx="639">
                  <c:v>11.278426142047037</c:v>
                </c:pt>
                <c:pt idx="640">
                  <c:v>11.280426808935999</c:v>
                </c:pt>
                <c:pt idx="641">
                  <c:v>11.282427475824962</c:v>
                </c:pt>
                <c:pt idx="642">
                  <c:v>11.284428142713924</c:v>
                </c:pt>
                <c:pt idx="643">
                  <c:v>11.286428809602887</c:v>
                </c:pt>
                <c:pt idx="644">
                  <c:v>11.288429476491849</c:v>
                </c:pt>
                <c:pt idx="645">
                  <c:v>11.290430143380812</c:v>
                </c:pt>
                <c:pt idx="646">
                  <c:v>11.292430810269774</c:v>
                </c:pt>
                <c:pt idx="647">
                  <c:v>11.294431477158737</c:v>
                </c:pt>
                <c:pt idx="648">
                  <c:v>11.296432144047699</c:v>
                </c:pt>
                <c:pt idx="649">
                  <c:v>11.298432810936662</c:v>
                </c:pt>
                <c:pt idx="650">
                  <c:v>11.300433477825624</c:v>
                </c:pt>
                <c:pt idx="651">
                  <c:v>11.302434144714587</c:v>
                </c:pt>
                <c:pt idx="652">
                  <c:v>11.304434811603549</c:v>
                </c:pt>
                <c:pt idx="653">
                  <c:v>11.306435478492512</c:v>
                </c:pt>
                <c:pt idx="654">
                  <c:v>11.308436145381474</c:v>
                </c:pt>
                <c:pt idx="655">
                  <c:v>11.310436812270437</c:v>
                </c:pt>
                <c:pt idx="656">
                  <c:v>11.312437479159399</c:v>
                </c:pt>
                <c:pt idx="657">
                  <c:v>11.314438146048362</c:v>
                </c:pt>
                <c:pt idx="658">
                  <c:v>11.316438812937324</c:v>
                </c:pt>
                <c:pt idx="659">
                  <c:v>11.318439479826287</c:v>
                </c:pt>
                <c:pt idx="660">
                  <c:v>11.320440146715249</c:v>
                </c:pt>
                <c:pt idx="661">
                  <c:v>11.322440813604212</c:v>
                </c:pt>
                <c:pt idx="662">
                  <c:v>11.324441480493174</c:v>
                </c:pt>
                <c:pt idx="663">
                  <c:v>11.326442147382137</c:v>
                </c:pt>
                <c:pt idx="664">
                  <c:v>11.328442814271099</c:v>
                </c:pt>
                <c:pt idx="665">
                  <c:v>11.330443481160062</c:v>
                </c:pt>
                <c:pt idx="666">
                  <c:v>11.332444148049024</c:v>
                </c:pt>
                <c:pt idx="667">
                  <c:v>11.334444814937987</c:v>
                </c:pt>
                <c:pt idx="668">
                  <c:v>11.336445481826949</c:v>
                </c:pt>
                <c:pt idx="669">
                  <c:v>11.338446148715912</c:v>
                </c:pt>
                <c:pt idx="670">
                  <c:v>11.340446815604874</c:v>
                </c:pt>
                <c:pt idx="671">
                  <c:v>11.342447482493837</c:v>
                </c:pt>
                <c:pt idx="672">
                  <c:v>11.344448149382799</c:v>
                </c:pt>
                <c:pt idx="673">
                  <c:v>11.346448816271762</c:v>
                </c:pt>
                <c:pt idx="674">
                  <c:v>11.348449483160724</c:v>
                </c:pt>
                <c:pt idx="675">
                  <c:v>11.350450150049687</c:v>
                </c:pt>
                <c:pt idx="676">
                  <c:v>11.352450816938649</c:v>
                </c:pt>
                <c:pt idx="677">
                  <c:v>11.354451483827612</c:v>
                </c:pt>
                <c:pt idx="678">
                  <c:v>11.356452150716574</c:v>
                </c:pt>
                <c:pt idx="679">
                  <c:v>11.358452817605537</c:v>
                </c:pt>
                <c:pt idx="680">
                  <c:v>11.360453484494499</c:v>
                </c:pt>
                <c:pt idx="681">
                  <c:v>11.362454151383462</c:v>
                </c:pt>
                <c:pt idx="682">
                  <c:v>11.364454818272424</c:v>
                </c:pt>
                <c:pt idx="683">
                  <c:v>11.366455485161387</c:v>
                </c:pt>
                <c:pt idx="684">
                  <c:v>11.368456152050349</c:v>
                </c:pt>
                <c:pt idx="685">
                  <c:v>11.370456818939312</c:v>
                </c:pt>
                <c:pt idx="686">
                  <c:v>11.372457485828274</c:v>
                </c:pt>
                <c:pt idx="687">
                  <c:v>11.374458152717237</c:v>
                </c:pt>
                <c:pt idx="688">
                  <c:v>11.376458819606199</c:v>
                </c:pt>
                <c:pt idx="689">
                  <c:v>11.378459486495162</c:v>
                </c:pt>
                <c:pt idx="690">
                  <c:v>11.380460153384124</c:v>
                </c:pt>
                <c:pt idx="691">
                  <c:v>11.382460820273087</c:v>
                </c:pt>
                <c:pt idx="692">
                  <c:v>11.384461487162049</c:v>
                </c:pt>
                <c:pt idx="693">
                  <c:v>11.386462154051012</c:v>
                </c:pt>
                <c:pt idx="694">
                  <c:v>11.388462820939974</c:v>
                </c:pt>
                <c:pt idx="695">
                  <c:v>11.390463487828937</c:v>
                </c:pt>
                <c:pt idx="696">
                  <c:v>11.392464154717899</c:v>
                </c:pt>
                <c:pt idx="697">
                  <c:v>11.394464821606862</c:v>
                </c:pt>
                <c:pt idx="698">
                  <c:v>11.396465488495824</c:v>
                </c:pt>
                <c:pt idx="699">
                  <c:v>11.398466155384787</c:v>
                </c:pt>
                <c:pt idx="700">
                  <c:v>11.400466822273749</c:v>
                </c:pt>
                <c:pt idx="701">
                  <c:v>11.402467489162712</c:v>
                </c:pt>
                <c:pt idx="702">
                  <c:v>11.404468156051674</c:v>
                </c:pt>
                <c:pt idx="703">
                  <c:v>11.406468822940637</c:v>
                </c:pt>
                <c:pt idx="704">
                  <c:v>11.408469489829599</c:v>
                </c:pt>
                <c:pt idx="705">
                  <c:v>11.410470156718562</c:v>
                </c:pt>
                <c:pt idx="706">
                  <c:v>11.412470823607524</c:v>
                </c:pt>
                <c:pt idx="707">
                  <c:v>11.414471490496487</c:v>
                </c:pt>
                <c:pt idx="708">
                  <c:v>11.416472157385449</c:v>
                </c:pt>
                <c:pt idx="709">
                  <c:v>11.418472824274412</c:v>
                </c:pt>
                <c:pt idx="710">
                  <c:v>11.420473491163374</c:v>
                </c:pt>
                <c:pt idx="711">
                  <c:v>11.422474158052337</c:v>
                </c:pt>
                <c:pt idx="712">
                  <c:v>11.424474824941299</c:v>
                </c:pt>
                <c:pt idx="713">
                  <c:v>11.426475491830262</c:v>
                </c:pt>
                <c:pt idx="714">
                  <c:v>11.428476158719224</c:v>
                </c:pt>
                <c:pt idx="715">
                  <c:v>11.430476825608187</c:v>
                </c:pt>
                <c:pt idx="716">
                  <c:v>11.432477492497149</c:v>
                </c:pt>
                <c:pt idx="717">
                  <c:v>11.434478159386112</c:v>
                </c:pt>
                <c:pt idx="718">
                  <c:v>11.436478826275074</c:v>
                </c:pt>
                <c:pt idx="719">
                  <c:v>11.438479493164037</c:v>
                </c:pt>
                <c:pt idx="720">
                  <c:v>11.440480160052999</c:v>
                </c:pt>
                <c:pt idx="721">
                  <c:v>11.442480826941962</c:v>
                </c:pt>
                <c:pt idx="722">
                  <c:v>11.444481493830924</c:v>
                </c:pt>
                <c:pt idx="723">
                  <c:v>11.446482160719887</c:v>
                </c:pt>
                <c:pt idx="724">
                  <c:v>11.448482827608849</c:v>
                </c:pt>
                <c:pt idx="725">
                  <c:v>11.450483494497812</c:v>
                </c:pt>
                <c:pt idx="726">
                  <c:v>11.452484161386774</c:v>
                </c:pt>
                <c:pt idx="727">
                  <c:v>11.454484828275737</c:v>
                </c:pt>
                <c:pt idx="728">
                  <c:v>11.456485495164699</c:v>
                </c:pt>
                <c:pt idx="729">
                  <c:v>11.458486162053662</c:v>
                </c:pt>
                <c:pt idx="730">
                  <c:v>11.460486828942624</c:v>
                </c:pt>
                <c:pt idx="731">
                  <c:v>11.462487495831587</c:v>
                </c:pt>
                <c:pt idx="732">
                  <c:v>11.464488162720549</c:v>
                </c:pt>
                <c:pt idx="733">
                  <c:v>11.466488829609512</c:v>
                </c:pt>
                <c:pt idx="734">
                  <c:v>11.468489496498474</c:v>
                </c:pt>
                <c:pt idx="735">
                  <c:v>11.470490163387437</c:v>
                </c:pt>
                <c:pt idx="736">
                  <c:v>11.472490830276399</c:v>
                </c:pt>
                <c:pt idx="737">
                  <c:v>11.474491497165362</c:v>
                </c:pt>
                <c:pt idx="738">
                  <c:v>11.476492164054324</c:v>
                </c:pt>
                <c:pt idx="739">
                  <c:v>11.478492830943287</c:v>
                </c:pt>
                <c:pt idx="740">
                  <c:v>11.480493497832249</c:v>
                </c:pt>
                <c:pt idx="741">
                  <c:v>11.482494164721212</c:v>
                </c:pt>
                <c:pt idx="742">
                  <c:v>11.484494831610174</c:v>
                </c:pt>
                <c:pt idx="743">
                  <c:v>11.486495498499137</c:v>
                </c:pt>
                <c:pt idx="744">
                  <c:v>11.488496165388099</c:v>
                </c:pt>
                <c:pt idx="745">
                  <c:v>11.490496832277062</c:v>
                </c:pt>
                <c:pt idx="746">
                  <c:v>11.492497499166024</c:v>
                </c:pt>
                <c:pt idx="747">
                  <c:v>11.494498166054987</c:v>
                </c:pt>
                <c:pt idx="748">
                  <c:v>11.496498832943949</c:v>
                </c:pt>
                <c:pt idx="749">
                  <c:v>11.498499499832912</c:v>
                </c:pt>
                <c:pt idx="750">
                  <c:v>11.500500166721874</c:v>
                </c:pt>
                <c:pt idx="751">
                  <c:v>11.502500833610837</c:v>
                </c:pt>
                <c:pt idx="752">
                  <c:v>11.504501500499799</c:v>
                </c:pt>
                <c:pt idx="753">
                  <c:v>11.506502167388762</c:v>
                </c:pt>
                <c:pt idx="754">
                  <c:v>11.508502834277724</c:v>
                </c:pt>
                <c:pt idx="755">
                  <c:v>11.510503501166687</c:v>
                </c:pt>
                <c:pt idx="756">
                  <c:v>11.512504168055649</c:v>
                </c:pt>
                <c:pt idx="757">
                  <c:v>11.514504834944612</c:v>
                </c:pt>
                <c:pt idx="758">
                  <c:v>11.516505501833574</c:v>
                </c:pt>
                <c:pt idx="759">
                  <c:v>11.518506168722537</c:v>
                </c:pt>
                <c:pt idx="760">
                  <c:v>11.520506835611499</c:v>
                </c:pt>
                <c:pt idx="761">
                  <c:v>11.522507502500462</c:v>
                </c:pt>
                <c:pt idx="762">
                  <c:v>11.524508169389424</c:v>
                </c:pt>
                <c:pt idx="763">
                  <c:v>11.526508836278387</c:v>
                </c:pt>
                <c:pt idx="764">
                  <c:v>11.528509503167349</c:v>
                </c:pt>
                <c:pt idx="765">
                  <c:v>11.530510170056312</c:v>
                </c:pt>
                <c:pt idx="766">
                  <c:v>11.532510836945274</c:v>
                </c:pt>
                <c:pt idx="767">
                  <c:v>11.534511503834237</c:v>
                </c:pt>
                <c:pt idx="768">
                  <c:v>11.536512170723199</c:v>
                </c:pt>
                <c:pt idx="769">
                  <c:v>11.538512837612162</c:v>
                </c:pt>
                <c:pt idx="770">
                  <c:v>11.540513504501124</c:v>
                </c:pt>
                <c:pt idx="771">
                  <c:v>11.542514171390087</c:v>
                </c:pt>
                <c:pt idx="772">
                  <c:v>11.544514838279049</c:v>
                </c:pt>
                <c:pt idx="773">
                  <c:v>11.546515505168012</c:v>
                </c:pt>
                <c:pt idx="774">
                  <c:v>11.548516172056974</c:v>
                </c:pt>
                <c:pt idx="775">
                  <c:v>11.550516838945937</c:v>
                </c:pt>
                <c:pt idx="776">
                  <c:v>11.552517505834899</c:v>
                </c:pt>
                <c:pt idx="777">
                  <c:v>11.554518172723862</c:v>
                </c:pt>
                <c:pt idx="778">
                  <c:v>11.556518839612824</c:v>
                </c:pt>
                <c:pt idx="779">
                  <c:v>11.558519506501787</c:v>
                </c:pt>
                <c:pt idx="780">
                  <c:v>11.560520173390749</c:v>
                </c:pt>
                <c:pt idx="781">
                  <c:v>11.562520840279712</c:v>
                </c:pt>
                <c:pt idx="782">
                  <c:v>11.564521507168674</c:v>
                </c:pt>
                <c:pt idx="783">
                  <c:v>11.566522174057637</c:v>
                </c:pt>
                <c:pt idx="784">
                  <c:v>11.568522840946599</c:v>
                </c:pt>
                <c:pt idx="785">
                  <c:v>11.570523507835562</c:v>
                </c:pt>
                <c:pt idx="786">
                  <c:v>11.572524174724524</c:v>
                </c:pt>
                <c:pt idx="787">
                  <c:v>11.574524841613487</c:v>
                </c:pt>
                <c:pt idx="788">
                  <c:v>11.576525508502449</c:v>
                </c:pt>
                <c:pt idx="789">
                  <c:v>11.578526175391412</c:v>
                </c:pt>
                <c:pt idx="790">
                  <c:v>11.580526842280374</c:v>
                </c:pt>
                <c:pt idx="791">
                  <c:v>11.582527509169337</c:v>
                </c:pt>
                <c:pt idx="792">
                  <c:v>11.584528176058299</c:v>
                </c:pt>
                <c:pt idx="793">
                  <c:v>11.586528842947262</c:v>
                </c:pt>
                <c:pt idx="794">
                  <c:v>11.588529509836224</c:v>
                </c:pt>
                <c:pt idx="795">
                  <c:v>11.590530176725187</c:v>
                </c:pt>
                <c:pt idx="796">
                  <c:v>11.592530843614149</c:v>
                </c:pt>
                <c:pt idx="797">
                  <c:v>11.594531510503112</c:v>
                </c:pt>
                <c:pt idx="798">
                  <c:v>11.596532177392074</c:v>
                </c:pt>
                <c:pt idx="799">
                  <c:v>11.598532844281037</c:v>
                </c:pt>
                <c:pt idx="800">
                  <c:v>11.600533511169999</c:v>
                </c:pt>
                <c:pt idx="801">
                  <c:v>11.602534178058962</c:v>
                </c:pt>
                <c:pt idx="802">
                  <c:v>11.604534844947924</c:v>
                </c:pt>
                <c:pt idx="803">
                  <c:v>11.606535511836887</c:v>
                </c:pt>
                <c:pt idx="804">
                  <c:v>11.608536178725849</c:v>
                </c:pt>
                <c:pt idx="805">
                  <c:v>11.610536845614812</c:v>
                </c:pt>
                <c:pt idx="806">
                  <c:v>11.612537512503774</c:v>
                </c:pt>
                <c:pt idx="807">
                  <c:v>11.614538179392737</c:v>
                </c:pt>
                <c:pt idx="808">
                  <c:v>11.616538846281699</c:v>
                </c:pt>
                <c:pt idx="809">
                  <c:v>11.618539513170662</c:v>
                </c:pt>
                <c:pt idx="810">
                  <c:v>11.620540180059624</c:v>
                </c:pt>
                <c:pt idx="811">
                  <c:v>11.622540846948587</c:v>
                </c:pt>
                <c:pt idx="812">
                  <c:v>11.624541513837549</c:v>
                </c:pt>
                <c:pt idx="813">
                  <c:v>11.626542180726512</c:v>
                </c:pt>
                <c:pt idx="814">
                  <c:v>11.628542847615474</c:v>
                </c:pt>
                <c:pt idx="815">
                  <c:v>11.630543514504437</c:v>
                </c:pt>
                <c:pt idx="816">
                  <c:v>11.632544181393399</c:v>
                </c:pt>
                <c:pt idx="817">
                  <c:v>11.634544848282362</c:v>
                </c:pt>
                <c:pt idx="818">
                  <c:v>11.636545515171324</c:v>
                </c:pt>
                <c:pt idx="819">
                  <c:v>11.638546182060287</c:v>
                </c:pt>
                <c:pt idx="820">
                  <c:v>11.640546848949249</c:v>
                </c:pt>
                <c:pt idx="821">
                  <c:v>11.642547515838212</c:v>
                </c:pt>
                <c:pt idx="822">
                  <c:v>11.644548182727174</c:v>
                </c:pt>
                <c:pt idx="823">
                  <c:v>11.646548849616137</c:v>
                </c:pt>
                <c:pt idx="824">
                  <c:v>11.648549516505099</c:v>
                </c:pt>
                <c:pt idx="825">
                  <c:v>11.650550183394062</c:v>
                </c:pt>
                <c:pt idx="826">
                  <c:v>11.652550850283024</c:v>
                </c:pt>
                <c:pt idx="827">
                  <c:v>11.654551517171987</c:v>
                </c:pt>
                <c:pt idx="828">
                  <c:v>11.656552184060949</c:v>
                </c:pt>
                <c:pt idx="829">
                  <c:v>11.658552850949912</c:v>
                </c:pt>
                <c:pt idx="830">
                  <c:v>11.660553517838874</c:v>
                </c:pt>
                <c:pt idx="831">
                  <c:v>11.662554184727837</c:v>
                </c:pt>
                <c:pt idx="832">
                  <c:v>11.664554851616799</c:v>
                </c:pt>
                <c:pt idx="833">
                  <c:v>11.666555518505762</c:v>
                </c:pt>
                <c:pt idx="834">
                  <c:v>11.668556185394724</c:v>
                </c:pt>
                <c:pt idx="835">
                  <c:v>11.670556852283687</c:v>
                </c:pt>
                <c:pt idx="836">
                  <c:v>11.672557519172649</c:v>
                </c:pt>
                <c:pt idx="837">
                  <c:v>11.674558186061612</c:v>
                </c:pt>
                <c:pt idx="838">
                  <c:v>11.676558852950574</c:v>
                </c:pt>
                <c:pt idx="839">
                  <c:v>11.678559519839537</c:v>
                </c:pt>
                <c:pt idx="840">
                  <c:v>11.680560186728499</c:v>
                </c:pt>
                <c:pt idx="841">
                  <c:v>11.682560853617462</c:v>
                </c:pt>
                <c:pt idx="842">
                  <c:v>11.684561520506424</c:v>
                </c:pt>
                <c:pt idx="843">
                  <c:v>11.686562187395387</c:v>
                </c:pt>
                <c:pt idx="844">
                  <c:v>11.688562854284349</c:v>
                </c:pt>
                <c:pt idx="845">
                  <c:v>11.690563521173312</c:v>
                </c:pt>
                <c:pt idx="846">
                  <c:v>11.692564188062274</c:v>
                </c:pt>
                <c:pt idx="847">
                  <c:v>11.694564854951237</c:v>
                </c:pt>
                <c:pt idx="848">
                  <c:v>11.696565521840199</c:v>
                </c:pt>
                <c:pt idx="849">
                  <c:v>11.698566188729162</c:v>
                </c:pt>
                <c:pt idx="850">
                  <c:v>11.700566855618124</c:v>
                </c:pt>
                <c:pt idx="851">
                  <c:v>11.702567522507087</c:v>
                </c:pt>
                <c:pt idx="852">
                  <c:v>11.704568189396049</c:v>
                </c:pt>
                <c:pt idx="853">
                  <c:v>11.706568856285012</c:v>
                </c:pt>
                <c:pt idx="854">
                  <c:v>11.708569523173974</c:v>
                </c:pt>
                <c:pt idx="855">
                  <c:v>11.710570190062937</c:v>
                </c:pt>
                <c:pt idx="856">
                  <c:v>11.712570856951899</c:v>
                </c:pt>
                <c:pt idx="857">
                  <c:v>11.714571523840862</c:v>
                </c:pt>
                <c:pt idx="858">
                  <c:v>11.716572190729824</c:v>
                </c:pt>
                <c:pt idx="859">
                  <c:v>11.718572857618787</c:v>
                </c:pt>
                <c:pt idx="860">
                  <c:v>11.720573524507749</c:v>
                </c:pt>
                <c:pt idx="861">
                  <c:v>11.722574191396712</c:v>
                </c:pt>
                <c:pt idx="862">
                  <c:v>11.724574858285674</c:v>
                </c:pt>
                <c:pt idx="863">
                  <c:v>11.726575525174637</c:v>
                </c:pt>
                <c:pt idx="864">
                  <c:v>11.728576192063599</c:v>
                </c:pt>
                <c:pt idx="865">
                  <c:v>11.730576858952562</c:v>
                </c:pt>
                <c:pt idx="866">
                  <c:v>11.732577525841524</c:v>
                </c:pt>
                <c:pt idx="867">
                  <c:v>11.734578192730487</c:v>
                </c:pt>
                <c:pt idx="868">
                  <c:v>11.736578859619449</c:v>
                </c:pt>
                <c:pt idx="869">
                  <c:v>11.738579526508412</c:v>
                </c:pt>
                <c:pt idx="870">
                  <c:v>11.740580193397374</c:v>
                </c:pt>
                <c:pt idx="871">
                  <c:v>11.742580860286337</c:v>
                </c:pt>
                <c:pt idx="872">
                  <c:v>11.744581527175299</c:v>
                </c:pt>
                <c:pt idx="873">
                  <c:v>11.746582194064262</c:v>
                </c:pt>
                <c:pt idx="874">
                  <c:v>11.748582860953224</c:v>
                </c:pt>
                <c:pt idx="875">
                  <c:v>11.750583527842187</c:v>
                </c:pt>
                <c:pt idx="876">
                  <c:v>11.752584194731149</c:v>
                </c:pt>
                <c:pt idx="877">
                  <c:v>11.754584861620112</c:v>
                </c:pt>
                <c:pt idx="878">
                  <c:v>11.756585528509074</c:v>
                </c:pt>
                <c:pt idx="879">
                  <c:v>11.758586195398037</c:v>
                </c:pt>
                <c:pt idx="880">
                  <c:v>11.760586862286999</c:v>
                </c:pt>
                <c:pt idx="881">
                  <c:v>11.762587529175962</c:v>
                </c:pt>
                <c:pt idx="882">
                  <c:v>11.764588196064924</c:v>
                </c:pt>
                <c:pt idx="883">
                  <c:v>11.766588862953887</c:v>
                </c:pt>
                <c:pt idx="884">
                  <c:v>11.768589529842849</c:v>
                </c:pt>
                <c:pt idx="885">
                  <c:v>11.770590196731812</c:v>
                </c:pt>
                <c:pt idx="886">
                  <c:v>11.772590863620774</c:v>
                </c:pt>
                <c:pt idx="887">
                  <c:v>11.774591530509737</c:v>
                </c:pt>
                <c:pt idx="888">
                  <c:v>11.776592197398699</c:v>
                </c:pt>
                <c:pt idx="889">
                  <c:v>11.778592864287662</c:v>
                </c:pt>
                <c:pt idx="890">
                  <c:v>11.780593531176624</c:v>
                </c:pt>
                <c:pt idx="891">
                  <c:v>11.782594198065587</c:v>
                </c:pt>
                <c:pt idx="892">
                  <c:v>11.784594864954549</c:v>
                </c:pt>
                <c:pt idx="893">
                  <c:v>11.786595531843512</c:v>
                </c:pt>
                <c:pt idx="894">
                  <c:v>11.788596198732474</c:v>
                </c:pt>
                <c:pt idx="895">
                  <c:v>11.790596865621437</c:v>
                </c:pt>
                <c:pt idx="896">
                  <c:v>11.792597532510399</c:v>
                </c:pt>
                <c:pt idx="897">
                  <c:v>11.794598199399362</c:v>
                </c:pt>
                <c:pt idx="898">
                  <c:v>11.796598866288324</c:v>
                </c:pt>
                <c:pt idx="899">
                  <c:v>11.798599533177287</c:v>
                </c:pt>
                <c:pt idx="900">
                  <c:v>11.800600200066249</c:v>
                </c:pt>
                <c:pt idx="901">
                  <c:v>11.802600866955212</c:v>
                </c:pt>
                <c:pt idx="902">
                  <c:v>11.804601533844174</c:v>
                </c:pt>
                <c:pt idx="903">
                  <c:v>11.806602200733137</c:v>
                </c:pt>
                <c:pt idx="904">
                  <c:v>11.808602867622099</c:v>
                </c:pt>
                <c:pt idx="905">
                  <c:v>11.810603534511062</c:v>
                </c:pt>
                <c:pt idx="906">
                  <c:v>11.812604201400024</c:v>
                </c:pt>
                <c:pt idx="907">
                  <c:v>11.814604868288987</c:v>
                </c:pt>
                <c:pt idx="908">
                  <c:v>11.816605535177949</c:v>
                </c:pt>
                <c:pt idx="909">
                  <c:v>11.818606202066912</c:v>
                </c:pt>
                <c:pt idx="910">
                  <c:v>11.820606868955874</c:v>
                </c:pt>
                <c:pt idx="911">
                  <c:v>11.822607535844837</c:v>
                </c:pt>
                <c:pt idx="912">
                  <c:v>11.824608202733799</c:v>
                </c:pt>
                <c:pt idx="913">
                  <c:v>11.826608869622762</c:v>
                </c:pt>
                <c:pt idx="914">
                  <c:v>11.828609536511724</c:v>
                </c:pt>
                <c:pt idx="915">
                  <c:v>11.830610203400687</c:v>
                </c:pt>
                <c:pt idx="916">
                  <c:v>11.832610870289649</c:v>
                </c:pt>
                <c:pt idx="917">
                  <c:v>11.834611537178612</c:v>
                </c:pt>
                <c:pt idx="918">
                  <c:v>11.836612204067574</c:v>
                </c:pt>
                <c:pt idx="919">
                  <c:v>11.838612870956537</c:v>
                </c:pt>
                <c:pt idx="920">
                  <c:v>11.840613537845499</c:v>
                </c:pt>
                <c:pt idx="921">
                  <c:v>11.842614204734462</c:v>
                </c:pt>
                <c:pt idx="922">
                  <c:v>11.844614871623424</c:v>
                </c:pt>
                <c:pt idx="923">
                  <c:v>11.846615538512387</c:v>
                </c:pt>
                <c:pt idx="924">
                  <c:v>11.848616205401349</c:v>
                </c:pt>
                <c:pt idx="925">
                  <c:v>11.850616872290312</c:v>
                </c:pt>
                <c:pt idx="926">
                  <c:v>11.852617539179274</c:v>
                </c:pt>
                <c:pt idx="927">
                  <c:v>11.854618206068237</c:v>
                </c:pt>
                <c:pt idx="928">
                  <c:v>11.856618872957199</c:v>
                </c:pt>
                <c:pt idx="929">
                  <c:v>11.858619539846162</c:v>
                </c:pt>
                <c:pt idx="930">
                  <c:v>11.860620206735124</c:v>
                </c:pt>
                <c:pt idx="931">
                  <c:v>11.862620873624087</c:v>
                </c:pt>
                <c:pt idx="932">
                  <c:v>11.864621540513049</c:v>
                </c:pt>
                <c:pt idx="933">
                  <c:v>11.866622207402012</c:v>
                </c:pt>
                <c:pt idx="934">
                  <c:v>11.868622874290974</c:v>
                </c:pt>
                <c:pt idx="935">
                  <c:v>11.870623541179937</c:v>
                </c:pt>
                <c:pt idx="936">
                  <c:v>11.872624208068899</c:v>
                </c:pt>
                <c:pt idx="937">
                  <c:v>11.874624874957862</c:v>
                </c:pt>
                <c:pt idx="938">
                  <c:v>11.876625541846824</c:v>
                </c:pt>
                <c:pt idx="939">
                  <c:v>11.878626208735787</c:v>
                </c:pt>
                <c:pt idx="940">
                  <c:v>11.880626875624749</c:v>
                </c:pt>
                <c:pt idx="941">
                  <c:v>11.882627542513712</c:v>
                </c:pt>
                <c:pt idx="942">
                  <c:v>11.884628209402674</c:v>
                </c:pt>
                <c:pt idx="943">
                  <c:v>11.886628876291637</c:v>
                </c:pt>
                <c:pt idx="944">
                  <c:v>11.888629543180599</c:v>
                </c:pt>
                <c:pt idx="945">
                  <c:v>11.890630210069562</c:v>
                </c:pt>
                <c:pt idx="946">
                  <c:v>11.892630876958524</c:v>
                </c:pt>
                <c:pt idx="947">
                  <c:v>11.894631543847487</c:v>
                </c:pt>
                <c:pt idx="948">
                  <c:v>11.896632210736449</c:v>
                </c:pt>
                <c:pt idx="949">
                  <c:v>11.898632877625412</c:v>
                </c:pt>
                <c:pt idx="950">
                  <c:v>11.900633544514374</c:v>
                </c:pt>
                <c:pt idx="951">
                  <c:v>11.902634211403337</c:v>
                </c:pt>
                <c:pt idx="952">
                  <c:v>11.904634878292299</c:v>
                </c:pt>
                <c:pt idx="953">
                  <c:v>11.906635545181262</c:v>
                </c:pt>
                <c:pt idx="954">
                  <c:v>11.908636212070224</c:v>
                </c:pt>
                <c:pt idx="955">
                  <c:v>11.910636878959187</c:v>
                </c:pt>
                <c:pt idx="956">
                  <c:v>11.912637545848149</c:v>
                </c:pt>
                <c:pt idx="957">
                  <c:v>11.914638212737112</c:v>
                </c:pt>
                <c:pt idx="958">
                  <c:v>11.916638879626074</c:v>
                </c:pt>
                <c:pt idx="959">
                  <c:v>11.918639546515037</c:v>
                </c:pt>
                <c:pt idx="960">
                  <c:v>11.920640213403999</c:v>
                </c:pt>
                <c:pt idx="961">
                  <c:v>11.922640880292962</c:v>
                </c:pt>
                <c:pt idx="962">
                  <c:v>11.924641547181924</c:v>
                </c:pt>
                <c:pt idx="963">
                  <c:v>11.926642214070887</c:v>
                </c:pt>
                <c:pt idx="964">
                  <c:v>11.928642880959849</c:v>
                </c:pt>
                <c:pt idx="965">
                  <c:v>11.930643547848812</c:v>
                </c:pt>
                <c:pt idx="966">
                  <c:v>11.932644214737774</c:v>
                </c:pt>
                <c:pt idx="967">
                  <c:v>11.934644881626737</c:v>
                </c:pt>
                <c:pt idx="968">
                  <c:v>11.936645548515699</c:v>
                </c:pt>
                <c:pt idx="969">
                  <c:v>11.938646215404662</c:v>
                </c:pt>
                <c:pt idx="970">
                  <c:v>11.940646882293624</c:v>
                </c:pt>
                <c:pt idx="971">
                  <c:v>11.942647549182587</c:v>
                </c:pt>
                <c:pt idx="972">
                  <c:v>11.944648216071549</c:v>
                </c:pt>
                <c:pt idx="973">
                  <c:v>11.946648882960512</c:v>
                </c:pt>
                <c:pt idx="974">
                  <c:v>11.948649549849474</c:v>
                </c:pt>
                <c:pt idx="975">
                  <c:v>11.950650216738437</c:v>
                </c:pt>
                <c:pt idx="976">
                  <c:v>11.952650883627399</c:v>
                </c:pt>
                <c:pt idx="977">
                  <c:v>11.954651550516362</c:v>
                </c:pt>
                <c:pt idx="978">
                  <c:v>11.956652217405324</c:v>
                </c:pt>
                <c:pt idx="979">
                  <c:v>11.958652884294287</c:v>
                </c:pt>
                <c:pt idx="980">
                  <c:v>11.960653551183249</c:v>
                </c:pt>
                <c:pt idx="981">
                  <c:v>11.962654218072212</c:v>
                </c:pt>
                <c:pt idx="982">
                  <c:v>11.964654884961174</c:v>
                </c:pt>
                <c:pt idx="983">
                  <c:v>11.966655551850137</c:v>
                </c:pt>
                <c:pt idx="984">
                  <c:v>11.968656218739099</c:v>
                </c:pt>
                <c:pt idx="985">
                  <c:v>11.970656885628062</c:v>
                </c:pt>
                <c:pt idx="986">
                  <c:v>11.972657552517024</c:v>
                </c:pt>
                <c:pt idx="987">
                  <c:v>11.974658219405987</c:v>
                </c:pt>
                <c:pt idx="988">
                  <c:v>11.976658886294949</c:v>
                </c:pt>
                <c:pt idx="989">
                  <c:v>11.978659553183912</c:v>
                </c:pt>
                <c:pt idx="990">
                  <c:v>11.980660220072874</c:v>
                </c:pt>
                <c:pt idx="991">
                  <c:v>11.982660886961837</c:v>
                </c:pt>
                <c:pt idx="992">
                  <c:v>11.984661553850799</c:v>
                </c:pt>
                <c:pt idx="993">
                  <c:v>11.986662220739762</c:v>
                </c:pt>
                <c:pt idx="994">
                  <c:v>11.988662887628724</c:v>
                </c:pt>
                <c:pt idx="995">
                  <c:v>11.990663554517687</c:v>
                </c:pt>
                <c:pt idx="996">
                  <c:v>11.992664221406649</c:v>
                </c:pt>
                <c:pt idx="997">
                  <c:v>11.994664888295612</c:v>
                </c:pt>
                <c:pt idx="998">
                  <c:v>11.996665555184574</c:v>
                </c:pt>
                <c:pt idx="999">
                  <c:v>11.998666222073537</c:v>
                </c:pt>
                <c:pt idx="1000">
                  <c:v>12.000666888962499</c:v>
                </c:pt>
                <c:pt idx="1001">
                  <c:v>12.002667555851462</c:v>
                </c:pt>
                <c:pt idx="1002">
                  <c:v>12.004668222740424</c:v>
                </c:pt>
                <c:pt idx="1003">
                  <c:v>12.006668889629386</c:v>
                </c:pt>
                <c:pt idx="1004">
                  <c:v>12.008669556518349</c:v>
                </c:pt>
                <c:pt idx="1005">
                  <c:v>12.010670223407311</c:v>
                </c:pt>
                <c:pt idx="1006">
                  <c:v>12.012670890296274</c:v>
                </c:pt>
                <c:pt idx="1007">
                  <c:v>12.014671557185236</c:v>
                </c:pt>
                <c:pt idx="1008">
                  <c:v>12.016672224074199</c:v>
                </c:pt>
                <c:pt idx="1009">
                  <c:v>12.018672890963161</c:v>
                </c:pt>
                <c:pt idx="1010">
                  <c:v>12.020673557852124</c:v>
                </c:pt>
                <c:pt idx="1011">
                  <c:v>12.022674224741086</c:v>
                </c:pt>
                <c:pt idx="1012">
                  <c:v>12.024674891630049</c:v>
                </c:pt>
                <c:pt idx="1013">
                  <c:v>12.026675558519011</c:v>
                </c:pt>
                <c:pt idx="1014">
                  <c:v>12.028676225407974</c:v>
                </c:pt>
                <c:pt idx="1015">
                  <c:v>12.030676892296936</c:v>
                </c:pt>
                <c:pt idx="1016">
                  <c:v>12.032677559185899</c:v>
                </c:pt>
                <c:pt idx="1017">
                  <c:v>12.034678226074861</c:v>
                </c:pt>
                <c:pt idx="1018">
                  <c:v>12.036678892963824</c:v>
                </c:pt>
                <c:pt idx="1019">
                  <c:v>12.038679559852786</c:v>
                </c:pt>
                <c:pt idx="1020">
                  <c:v>12.040680226741749</c:v>
                </c:pt>
                <c:pt idx="1021">
                  <c:v>12.042680893630711</c:v>
                </c:pt>
                <c:pt idx="1022">
                  <c:v>12.044681560519674</c:v>
                </c:pt>
                <c:pt idx="1023">
                  <c:v>12.046682227408636</c:v>
                </c:pt>
                <c:pt idx="1024">
                  <c:v>12.048682894297599</c:v>
                </c:pt>
                <c:pt idx="1025">
                  <c:v>12.050683561186561</c:v>
                </c:pt>
                <c:pt idx="1026">
                  <c:v>12.052684228075524</c:v>
                </c:pt>
                <c:pt idx="1027">
                  <c:v>12.054684894964486</c:v>
                </c:pt>
                <c:pt idx="1028">
                  <c:v>12.056685561853449</c:v>
                </c:pt>
                <c:pt idx="1029">
                  <c:v>12.058686228742411</c:v>
                </c:pt>
                <c:pt idx="1030">
                  <c:v>12.060686895631374</c:v>
                </c:pt>
                <c:pt idx="1031">
                  <c:v>12.062687562520336</c:v>
                </c:pt>
                <c:pt idx="1032">
                  <c:v>12.064688229409299</c:v>
                </c:pt>
                <c:pt idx="1033">
                  <c:v>12.066688896298261</c:v>
                </c:pt>
                <c:pt idx="1034">
                  <c:v>12.068689563187224</c:v>
                </c:pt>
                <c:pt idx="1035">
                  <c:v>12.070690230076186</c:v>
                </c:pt>
                <c:pt idx="1036">
                  <c:v>12.072690896965149</c:v>
                </c:pt>
                <c:pt idx="1037">
                  <c:v>12.074691563854111</c:v>
                </c:pt>
                <c:pt idx="1038">
                  <c:v>12.076692230743074</c:v>
                </c:pt>
                <c:pt idx="1039">
                  <c:v>12.078692897632036</c:v>
                </c:pt>
                <c:pt idx="1040">
                  <c:v>12.080693564520999</c:v>
                </c:pt>
                <c:pt idx="1041">
                  <c:v>12.082694231409961</c:v>
                </c:pt>
                <c:pt idx="1042">
                  <c:v>12.084694898298924</c:v>
                </c:pt>
                <c:pt idx="1043">
                  <c:v>12.086695565187886</c:v>
                </c:pt>
                <c:pt idx="1044">
                  <c:v>12.088696232076849</c:v>
                </c:pt>
                <c:pt idx="1045">
                  <c:v>12.090696898965811</c:v>
                </c:pt>
                <c:pt idx="1046">
                  <c:v>12.092697565854774</c:v>
                </c:pt>
                <c:pt idx="1047">
                  <c:v>12.094698232743736</c:v>
                </c:pt>
                <c:pt idx="1048">
                  <c:v>12.096698899632699</c:v>
                </c:pt>
                <c:pt idx="1049">
                  <c:v>12.098699566521661</c:v>
                </c:pt>
                <c:pt idx="1050">
                  <c:v>12.100700233410624</c:v>
                </c:pt>
                <c:pt idx="1051">
                  <c:v>12.102700900299586</c:v>
                </c:pt>
                <c:pt idx="1052">
                  <c:v>12.104701567188549</c:v>
                </c:pt>
                <c:pt idx="1053">
                  <c:v>12.106702234077511</c:v>
                </c:pt>
                <c:pt idx="1054">
                  <c:v>12.108702900966474</c:v>
                </c:pt>
                <c:pt idx="1055">
                  <c:v>12.110703567855436</c:v>
                </c:pt>
                <c:pt idx="1056">
                  <c:v>12.112704234744399</c:v>
                </c:pt>
                <c:pt idx="1057">
                  <c:v>12.114704901633361</c:v>
                </c:pt>
                <c:pt idx="1058">
                  <c:v>12.116705568522324</c:v>
                </c:pt>
                <c:pt idx="1059">
                  <c:v>12.118706235411286</c:v>
                </c:pt>
                <c:pt idx="1060">
                  <c:v>12.120706902300249</c:v>
                </c:pt>
                <c:pt idx="1061">
                  <c:v>12.122707569189211</c:v>
                </c:pt>
                <c:pt idx="1062">
                  <c:v>12.124708236078174</c:v>
                </c:pt>
                <c:pt idx="1063">
                  <c:v>12.126708902967136</c:v>
                </c:pt>
                <c:pt idx="1064">
                  <c:v>12.128709569856099</c:v>
                </c:pt>
                <c:pt idx="1065">
                  <c:v>12.130710236745061</c:v>
                </c:pt>
                <c:pt idx="1066">
                  <c:v>12.132710903634024</c:v>
                </c:pt>
                <c:pt idx="1067">
                  <c:v>12.134711570522986</c:v>
                </c:pt>
                <c:pt idx="1068">
                  <c:v>12.136712237411949</c:v>
                </c:pt>
                <c:pt idx="1069">
                  <c:v>12.138712904300911</c:v>
                </c:pt>
                <c:pt idx="1070">
                  <c:v>12.140713571189874</c:v>
                </c:pt>
                <c:pt idx="1071">
                  <c:v>12.142714238078836</c:v>
                </c:pt>
                <c:pt idx="1072">
                  <c:v>12.144714904967799</c:v>
                </c:pt>
                <c:pt idx="1073">
                  <c:v>12.146715571856761</c:v>
                </c:pt>
                <c:pt idx="1074">
                  <c:v>12.148716238745724</c:v>
                </c:pt>
                <c:pt idx="1075">
                  <c:v>12.150716905634686</c:v>
                </c:pt>
                <c:pt idx="1076">
                  <c:v>12.152717572523649</c:v>
                </c:pt>
                <c:pt idx="1077">
                  <c:v>12.154718239412611</c:v>
                </c:pt>
                <c:pt idx="1078">
                  <c:v>12.156718906301574</c:v>
                </c:pt>
                <c:pt idx="1079">
                  <c:v>12.158719573190536</c:v>
                </c:pt>
                <c:pt idx="1080">
                  <c:v>12.160720240079499</c:v>
                </c:pt>
                <c:pt idx="1081">
                  <c:v>12.162720906968461</c:v>
                </c:pt>
                <c:pt idx="1082">
                  <c:v>12.164721573857424</c:v>
                </c:pt>
                <c:pt idx="1083">
                  <c:v>12.166722240746386</c:v>
                </c:pt>
                <c:pt idx="1084">
                  <c:v>12.168722907635349</c:v>
                </c:pt>
                <c:pt idx="1085">
                  <c:v>12.170723574524311</c:v>
                </c:pt>
                <c:pt idx="1086">
                  <c:v>12.172724241413274</c:v>
                </c:pt>
                <c:pt idx="1087">
                  <c:v>12.174724908302236</c:v>
                </c:pt>
                <c:pt idx="1088">
                  <c:v>12.176725575191199</c:v>
                </c:pt>
                <c:pt idx="1089">
                  <c:v>12.178726242080161</c:v>
                </c:pt>
                <c:pt idx="1090">
                  <c:v>12.180726908969124</c:v>
                </c:pt>
                <c:pt idx="1091">
                  <c:v>12.182727575858086</c:v>
                </c:pt>
                <c:pt idx="1092">
                  <c:v>12.184728242747049</c:v>
                </c:pt>
                <c:pt idx="1093">
                  <c:v>12.186728909636011</c:v>
                </c:pt>
                <c:pt idx="1094">
                  <c:v>12.188729576524974</c:v>
                </c:pt>
                <c:pt idx="1095">
                  <c:v>12.190730243413936</c:v>
                </c:pt>
                <c:pt idx="1096">
                  <c:v>12.192730910302899</c:v>
                </c:pt>
                <c:pt idx="1097">
                  <c:v>12.194731577191861</c:v>
                </c:pt>
                <c:pt idx="1098">
                  <c:v>12.196732244080824</c:v>
                </c:pt>
                <c:pt idx="1099">
                  <c:v>12.198732910969786</c:v>
                </c:pt>
                <c:pt idx="1100">
                  <c:v>12.200733577858749</c:v>
                </c:pt>
                <c:pt idx="1101">
                  <c:v>12.202734244747711</c:v>
                </c:pt>
                <c:pt idx="1102">
                  <c:v>12.204734911636674</c:v>
                </c:pt>
                <c:pt idx="1103">
                  <c:v>12.206735578525636</c:v>
                </c:pt>
                <c:pt idx="1104">
                  <c:v>12.208736245414599</c:v>
                </c:pt>
                <c:pt idx="1105">
                  <c:v>12.210736912303561</c:v>
                </c:pt>
                <c:pt idx="1106">
                  <c:v>12.212737579192524</c:v>
                </c:pt>
                <c:pt idx="1107">
                  <c:v>12.214738246081486</c:v>
                </c:pt>
                <c:pt idx="1108">
                  <c:v>12.216738912970449</c:v>
                </c:pt>
                <c:pt idx="1109">
                  <c:v>12.218739579859411</c:v>
                </c:pt>
                <c:pt idx="1110">
                  <c:v>12.220740246748374</c:v>
                </c:pt>
                <c:pt idx="1111">
                  <c:v>12.222740913637336</c:v>
                </c:pt>
                <c:pt idx="1112">
                  <c:v>12.224741580526299</c:v>
                </c:pt>
                <c:pt idx="1113">
                  <c:v>12.226742247415261</c:v>
                </c:pt>
                <c:pt idx="1114">
                  <c:v>12.228742914304224</c:v>
                </c:pt>
                <c:pt idx="1115">
                  <c:v>12.230743581193186</c:v>
                </c:pt>
                <c:pt idx="1116">
                  <c:v>12.232744248082149</c:v>
                </c:pt>
                <c:pt idx="1117">
                  <c:v>12.234744914971111</c:v>
                </c:pt>
                <c:pt idx="1118">
                  <c:v>12.236745581860074</c:v>
                </c:pt>
                <c:pt idx="1119">
                  <c:v>12.238746248749036</c:v>
                </c:pt>
                <c:pt idx="1120">
                  <c:v>12.240746915637999</c:v>
                </c:pt>
                <c:pt idx="1121">
                  <c:v>12.242747582526961</c:v>
                </c:pt>
                <c:pt idx="1122">
                  <c:v>12.244748249415924</c:v>
                </c:pt>
                <c:pt idx="1123">
                  <c:v>12.246748916304886</c:v>
                </c:pt>
                <c:pt idx="1124">
                  <c:v>12.248749583193849</c:v>
                </c:pt>
                <c:pt idx="1125">
                  <c:v>12.250750250082811</c:v>
                </c:pt>
                <c:pt idx="1126">
                  <c:v>12.252750916971774</c:v>
                </c:pt>
                <c:pt idx="1127">
                  <c:v>12.254751583860736</c:v>
                </c:pt>
                <c:pt idx="1128">
                  <c:v>12.256752250749699</c:v>
                </c:pt>
                <c:pt idx="1129">
                  <c:v>12.258752917638661</c:v>
                </c:pt>
                <c:pt idx="1130">
                  <c:v>12.260753584527624</c:v>
                </c:pt>
                <c:pt idx="1131">
                  <c:v>12.262754251416586</c:v>
                </c:pt>
                <c:pt idx="1132">
                  <c:v>12.264754918305549</c:v>
                </c:pt>
                <c:pt idx="1133">
                  <c:v>12.266755585194511</c:v>
                </c:pt>
                <c:pt idx="1134">
                  <c:v>12.268756252083474</c:v>
                </c:pt>
                <c:pt idx="1135">
                  <c:v>12.270756918972436</c:v>
                </c:pt>
                <c:pt idx="1136">
                  <c:v>12.272757585861399</c:v>
                </c:pt>
                <c:pt idx="1137">
                  <c:v>12.274758252750361</c:v>
                </c:pt>
                <c:pt idx="1138">
                  <c:v>12.276758919639324</c:v>
                </c:pt>
                <c:pt idx="1139">
                  <c:v>12.278759586528286</c:v>
                </c:pt>
                <c:pt idx="1140">
                  <c:v>12.280760253417249</c:v>
                </c:pt>
                <c:pt idx="1141">
                  <c:v>12.282760920306211</c:v>
                </c:pt>
                <c:pt idx="1142">
                  <c:v>12.284761587195174</c:v>
                </c:pt>
                <c:pt idx="1143">
                  <c:v>12.286762254084136</c:v>
                </c:pt>
                <c:pt idx="1144">
                  <c:v>12.288762920973099</c:v>
                </c:pt>
                <c:pt idx="1145">
                  <c:v>12.290763587862061</c:v>
                </c:pt>
                <c:pt idx="1146">
                  <c:v>12.292764254751024</c:v>
                </c:pt>
                <c:pt idx="1147">
                  <c:v>12.294764921639986</c:v>
                </c:pt>
                <c:pt idx="1148">
                  <c:v>12.296765588528949</c:v>
                </c:pt>
                <c:pt idx="1149">
                  <c:v>12.298766255417911</c:v>
                </c:pt>
                <c:pt idx="1150">
                  <c:v>12.300766922306874</c:v>
                </c:pt>
                <c:pt idx="1151">
                  <c:v>12.302767589195836</c:v>
                </c:pt>
                <c:pt idx="1152">
                  <c:v>12.304768256084799</c:v>
                </c:pt>
                <c:pt idx="1153">
                  <c:v>12.306768922973761</c:v>
                </c:pt>
                <c:pt idx="1154">
                  <c:v>12.308769589862724</c:v>
                </c:pt>
                <c:pt idx="1155">
                  <c:v>12.310770256751686</c:v>
                </c:pt>
                <c:pt idx="1156">
                  <c:v>12.312770923640649</c:v>
                </c:pt>
                <c:pt idx="1157">
                  <c:v>12.314771590529611</c:v>
                </c:pt>
                <c:pt idx="1158">
                  <c:v>12.316772257418574</c:v>
                </c:pt>
                <c:pt idx="1159">
                  <c:v>12.318772924307536</c:v>
                </c:pt>
                <c:pt idx="1160">
                  <c:v>12.320773591196499</c:v>
                </c:pt>
                <c:pt idx="1161">
                  <c:v>12.322774258085461</c:v>
                </c:pt>
                <c:pt idx="1162">
                  <c:v>12.324774924974424</c:v>
                </c:pt>
                <c:pt idx="1163">
                  <c:v>12.326775591863386</c:v>
                </c:pt>
                <c:pt idx="1164">
                  <c:v>12.328776258752349</c:v>
                </c:pt>
                <c:pt idx="1165">
                  <c:v>12.330776925641311</c:v>
                </c:pt>
                <c:pt idx="1166">
                  <c:v>12.332777592530274</c:v>
                </c:pt>
                <c:pt idx="1167">
                  <c:v>12.334778259419236</c:v>
                </c:pt>
                <c:pt idx="1168">
                  <c:v>12.336778926308199</c:v>
                </c:pt>
                <c:pt idx="1169">
                  <c:v>12.338779593197161</c:v>
                </c:pt>
                <c:pt idx="1170">
                  <c:v>12.340780260086124</c:v>
                </c:pt>
                <c:pt idx="1171">
                  <c:v>12.342780926975086</c:v>
                </c:pt>
                <c:pt idx="1172">
                  <c:v>12.344781593864049</c:v>
                </c:pt>
                <c:pt idx="1173">
                  <c:v>12.346782260753011</c:v>
                </c:pt>
                <c:pt idx="1174">
                  <c:v>12.348782927641974</c:v>
                </c:pt>
                <c:pt idx="1175">
                  <c:v>12.350783594530936</c:v>
                </c:pt>
                <c:pt idx="1176">
                  <c:v>12.352784261419899</c:v>
                </c:pt>
                <c:pt idx="1177">
                  <c:v>12.354784928308861</c:v>
                </c:pt>
                <c:pt idx="1178">
                  <c:v>12.356785595197824</c:v>
                </c:pt>
                <c:pt idx="1179">
                  <c:v>12.358786262086786</c:v>
                </c:pt>
                <c:pt idx="1180">
                  <c:v>12.360786928975749</c:v>
                </c:pt>
                <c:pt idx="1181">
                  <c:v>12.362787595864711</c:v>
                </c:pt>
                <c:pt idx="1182">
                  <c:v>12.364788262753674</c:v>
                </c:pt>
                <c:pt idx="1183">
                  <c:v>12.366788929642636</c:v>
                </c:pt>
                <c:pt idx="1184">
                  <c:v>12.368789596531599</c:v>
                </c:pt>
                <c:pt idx="1185">
                  <c:v>12.370790263420561</c:v>
                </c:pt>
                <c:pt idx="1186">
                  <c:v>12.372790930309524</c:v>
                </c:pt>
                <c:pt idx="1187">
                  <c:v>12.374791597198486</c:v>
                </c:pt>
                <c:pt idx="1188">
                  <c:v>12.376792264087449</c:v>
                </c:pt>
                <c:pt idx="1189">
                  <c:v>12.378792930976411</c:v>
                </c:pt>
                <c:pt idx="1190">
                  <c:v>12.380793597865374</c:v>
                </c:pt>
                <c:pt idx="1191">
                  <c:v>12.382794264754336</c:v>
                </c:pt>
                <c:pt idx="1192">
                  <c:v>12.384794931643299</c:v>
                </c:pt>
                <c:pt idx="1193">
                  <c:v>12.386795598532261</c:v>
                </c:pt>
                <c:pt idx="1194">
                  <c:v>12.388796265421224</c:v>
                </c:pt>
                <c:pt idx="1195">
                  <c:v>12.390796932310186</c:v>
                </c:pt>
                <c:pt idx="1196">
                  <c:v>12.392797599199149</c:v>
                </c:pt>
                <c:pt idx="1197">
                  <c:v>12.394798266088111</c:v>
                </c:pt>
                <c:pt idx="1198">
                  <c:v>12.396798932977074</c:v>
                </c:pt>
                <c:pt idx="1199">
                  <c:v>12.398799599866036</c:v>
                </c:pt>
                <c:pt idx="1200">
                  <c:v>12.400800266754999</c:v>
                </c:pt>
                <c:pt idx="1201">
                  <c:v>12.402800933643961</c:v>
                </c:pt>
                <c:pt idx="1202">
                  <c:v>12.404801600532924</c:v>
                </c:pt>
                <c:pt idx="1203">
                  <c:v>12.406802267421886</c:v>
                </c:pt>
                <c:pt idx="1204">
                  <c:v>12.408802934310849</c:v>
                </c:pt>
                <c:pt idx="1205">
                  <c:v>12.410803601199811</c:v>
                </c:pt>
                <c:pt idx="1206">
                  <c:v>12.412804268088774</c:v>
                </c:pt>
                <c:pt idx="1207">
                  <c:v>12.414804934977736</c:v>
                </c:pt>
                <c:pt idx="1208">
                  <c:v>12.416805601866699</c:v>
                </c:pt>
                <c:pt idx="1209">
                  <c:v>12.418806268755661</c:v>
                </c:pt>
                <c:pt idx="1210">
                  <c:v>12.420806935644624</c:v>
                </c:pt>
                <c:pt idx="1211">
                  <c:v>12.422807602533586</c:v>
                </c:pt>
                <c:pt idx="1212">
                  <c:v>12.424808269422549</c:v>
                </c:pt>
                <c:pt idx="1213">
                  <c:v>12.426808936311511</c:v>
                </c:pt>
                <c:pt idx="1214">
                  <c:v>12.428809603200474</c:v>
                </c:pt>
                <c:pt idx="1215">
                  <c:v>12.430810270089436</c:v>
                </c:pt>
                <c:pt idx="1216">
                  <c:v>12.432810936978399</c:v>
                </c:pt>
                <c:pt idx="1217">
                  <c:v>12.434811603867361</c:v>
                </c:pt>
                <c:pt idx="1218">
                  <c:v>12.436812270756324</c:v>
                </c:pt>
                <c:pt idx="1219">
                  <c:v>12.438812937645286</c:v>
                </c:pt>
                <c:pt idx="1220">
                  <c:v>12.440813604534249</c:v>
                </c:pt>
                <c:pt idx="1221">
                  <c:v>12.442814271423211</c:v>
                </c:pt>
                <c:pt idx="1222">
                  <c:v>12.444814938312174</c:v>
                </c:pt>
                <c:pt idx="1223">
                  <c:v>12.446815605201136</c:v>
                </c:pt>
                <c:pt idx="1224">
                  <c:v>12.448816272090099</c:v>
                </c:pt>
                <c:pt idx="1225">
                  <c:v>12.450816938979061</c:v>
                </c:pt>
                <c:pt idx="1226">
                  <c:v>12.452817605868024</c:v>
                </c:pt>
                <c:pt idx="1227">
                  <c:v>12.454818272756986</c:v>
                </c:pt>
                <c:pt idx="1228">
                  <c:v>12.456818939645949</c:v>
                </c:pt>
                <c:pt idx="1229">
                  <c:v>12.458819606534911</c:v>
                </c:pt>
                <c:pt idx="1230">
                  <c:v>12.460820273423874</c:v>
                </c:pt>
                <c:pt idx="1231">
                  <c:v>12.462820940312836</c:v>
                </c:pt>
                <c:pt idx="1232">
                  <c:v>12.464821607201799</c:v>
                </c:pt>
                <c:pt idx="1233">
                  <c:v>12.466822274090761</c:v>
                </c:pt>
                <c:pt idx="1234">
                  <c:v>12.468822940979724</c:v>
                </c:pt>
                <c:pt idx="1235">
                  <c:v>12.470823607868686</c:v>
                </c:pt>
                <c:pt idx="1236">
                  <c:v>12.472824274757649</c:v>
                </c:pt>
                <c:pt idx="1237">
                  <c:v>12.474824941646611</c:v>
                </c:pt>
                <c:pt idx="1238">
                  <c:v>12.476825608535574</c:v>
                </c:pt>
                <c:pt idx="1239">
                  <c:v>12.478826275424536</c:v>
                </c:pt>
                <c:pt idx="1240">
                  <c:v>12.480826942313499</c:v>
                </c:pt>
                <c:pt idx="1241">
                  <c:v>12.482827609202461</c:v>
                </c:pt>
                <c:pt idx="1242">
                  <c:v>12.484828276091424</c:v>
                </c:pt>
                <c:pt idx="1243">
                  <c:v>12.486828942980386</c:v>
                </c:pt>
                <c:pt idx="1244">
                  <c:v>12.488829609869349</c:v>
                </c:pt>
                <c:pt idx="1245">
                  <c:v>12.490830276758311</c:v>
                </c:pt>
                <c:pt idx="1246">
                  <c:v>12.492830943647274</c:v>
                </c:pt>
                <c:pt idx="1247">
                  <c:v>12.494831610536236</c:v>
                </c:pt>
                <c:pt idx="1248">
                  <c:v>12.496832277425199</c:v>
                </c:pt>
                <c:pt idx="1249">
                  <c:v>12.498832944314161</c:v>
                </c:pt>
                <c:pt idx="1250">
                  <c:v>12.500833611203124</c:v>
                </c:pt>
                <c:pt idx="1251">
                  <c:v>12.502834278092086</c:v>
                </c:pt>
                <c:pt idx="1252">
                  <c:v>12.504834944981049</c:v>
                </c:pt>
                <c:pt idx="1253">
                  <c:v>12.506835611870011</c:v>
                </c:pt>
                <c:pt idx="1254">
                  <c:v>12.508836278758974</c:v>
                </c:pt>
                <c:pt idx="1255">
                  <c:v>12.510836945647936</c:v>
                </c:pt>
                <c:pt idx="1256">
                  <c:v>12.512837612536899</c:v>
                </c:pt>
                <c:pt idx="1257">
                  <c:v>12.514838279425861</c:v>
                </c:pt>
                <c:pt idx="1258">
                  <c:v>12.516838946314824</c:v>
                </c:pt>
                <c:pt idx="1259">
                  <c:v>12.518839613203786</c:v>
                </c:pt>
                <c:pt idx="1260">
                  <c:v>12.520840280092749</c:v>
                </c:pt>
                <c:pt idx="1261">
                  <c:v>12.522840946981711</c:v>
                </c:pt>
                <c:pt idx="1262">
                  <c:v>12.524841613870674</c:v>
                </c:pt>
                <c:pt idx="1263">
                  <c:v>12.526842280759636</c:v>
                </c:pt>
                <c:pt idx="1264">
                  <c:v>12.528842947648599</c:v>
                </c:pt>
                <c:pt idx="1265">
                  <c:v>12.530843614537561</c:v>
                </c:pt>
                <c:pt idx="1266">
                  <c:v>12.532844281426524</c:v>
                </c:pt>
                <c:pt idx="1267">
                  <c:v>12.534844948315486</c:v>
                </c:pt>
                <c:pt idx="1268">
                  <c:v>12.536845615204449</c:v>
                </c:pt>
                <c:pt idx="1269">
                  <c:v>12.538846282093411</c:v>
                </c:pt>
                <c:pt idx="1270">
                  <c:v>12.540846948982374</c:v>
                </c:pt>
                <c:pt idx="1271">
                  <c:v>12.542847615871336</c:v>
                </c:pt>
                <c:pt idx="1272">
                  <c:v>12.544848282760299</c:v>
                </c:pt>
                <c:pt idx="1273">
                  <c:v>12.546848949649261</c:v>
                </c:pt>
                <c:pt idx="1274">
                  <c:v>12.548849616538224</c:v>
                </c:pt>
                <c:pt idx="1275">
                  <c:v>12.550850283427186</c:v>
                </c:pt>
                <c:pt idx="1276">
                  <c:v>12.552850950316149</c:v>
                </c:pt>
                <c:pt idx="1277">
                  <c:v>12.554851617205111</c:v>
                </c:pt>
                <c:pt idx="1278">
                  <c:v>12.556852284094074</c:v>
                </c:pt>
                <c:pt idx="1279">
                  <c:v>12.558852950983036</c:v>
                </c:pt>
                <c:pt idx="1280">
                  <c:v>12.560853617871999</c:v>
                </c:pt>
                <c:pt idx="1281">
                  <c:v>12.562854284760961</c:v>
                </c:pt>
                <c:pt idx="1282">
                  <c:v>12.564854951649924</c:v>
                </c:pt>
                <c:pt idx="1283">
                  <c:v>12.566855618538886</c:v>
                </c:pt>
                <c:pt idx="1284">
                  <c:v>12.568856285427849</c:v>
                </c:pt>
                <c:pt idx="1285">
                  <c:v>12.570856952316811</c:v>
                </c:pt>
                <c:pt idx="1286">
                  <c:v>12.572857619205774</c:v>
                </c:pt>
                <c:pt idx="1287">
                  <c:v>12.574858286094736</c:v>
                </c:pt>
                <c:pt idx="1288">
                  <c:v>12.576858952983699</c:v>
                </c:pt>
                <c:pt idx="1289">
                  <c:v>12.578859619872661</c:v>
                </c:pt>
                <c:pt idx="1290">
                  <c:v>12.580860286761624</c:v>
                </c:pt>
                <c:pt idx="1291">
                  <c:v>12.582860953650586</c:v>
                </c:pt>
                <c:pt idx="1292">
                  <c:v>12.584861620539549</c:v>
                </c:pt>
                <c:pt idx="1293">
                  <c:v>12.586862287428511</c:v>
                </c:pt>
                <c:pt idx="1294">
                  <c:v>12.588862954317474</c:v>
                </c:pt>
                <c:pt idx="1295">
                  <c:v>12.590863621206436</c:v>
                </c:pt>
                <c:pt idx="1296">
                  <c:v>12.592864288095399</c:v>
                </c:pt>
                <c:pt idx="1297">
                  <c:v>12.594864954984361</c:v>
                </c:pt>
                <c:pt idx="1298">
                  <c:v>12.596865621873324</c:v>
                </c:pt>
                <c:pt idx="1299">
                  <c:v>12.598866288762286</c:v>
                </c:pt>
                <c:pt idx="1300">
                  <c:v>12.600866955651249</c:v>
                </c:pt>
                <c:pt idx="1301">
                  <c:v>12.602867622540211</c:v>
                </c:pt>
                <c:pt idx="1302">
                  <c:v>12.604868289429174</c:v>
                </c:pt>
                <c:pt idx="1303">
                  <c:v>12.606868956318136</c:v>
                </c:pt>
                <c:pt idx="1304">
                  <c:v>12.608869623207099</c:v>
                </c:pt>
                <c:pt idx="1305">
                  <c:v>12.610870290096061</c:v>
                </c:pt>
                <c:pt idx="1306">
                  <c:v>12.612870956985024</c:v>
                </c:pt>
                <c:pt idx="1307">
                  <c:v>12.614871623873986</c:v>
                </c:pt>
                <c:pt idx="1308">
                  <c:v>12.616872290762949</c:v>
                </c:pt>
                <c:pt idx="1309">
                  <c:v>12.618872957651911</c:v>
                </c:pt>
                <c:pt idx="1310">
                  <c:v>12.620873624540874</c:v>
                </c:pt>
                <c:pt idx="1311">
                  <c:v>12.622874291429836</c:v>
                </c:pt>
                <c:pt idx="1312">
                  <c:v>12.624874958318799</c:v>
                </c:pt>
                <c:pt idx="1313">
                  <c:v>12.626875625207761</c:v>
                </c:pt>
                <c:pt idx="1314">
                  <c:v>12.628876292096724</c:v>
                </c:pt>
                <c:pt idx="1315">
                  <c:v>12.630876958985686</c:v>
                </c:pt>
                <c:pt idx="1316">
                  <c:v>12.632877625874649</c:v>
                </c:pt>
                <c:pt idx="1317">
                  <c:v>12.634878292763611</c:v>
                </c:pt>
                <c:pt idx="1318">
                  <c:v>12.636878959652574</c:v>
                </c:pt>
                <c:pt idx="1319">
                  <c:v>12.638879626541536</c:v>
                </c:pt>
                <c:pt idx="1320">
                  <c:v>12.640880293430499</c:v>
                </c:pt>
                <c:pt idx="1321">
                  <c:v>12.642880960319461</c:v>
                </c:pt>
                <c:pt idx="1322">
                  <c:v>12.644881627208424</c:v>
                </c:pt>
                <c:pt idx="1323">
                  <c:v>12.646882294097386</c:v>
                </c:pt>
                <c:pt idx="1324">
                  <c:v>12.648882960986349</c:v>
                </c:pt>
                <c:pt idx="1325">
                  <c:v>12.650883627875311</c:v>
                </c:pt>
                <c:pt idx="1326">
                  <c:v>12.652884294764274</c:v>
                </c:pt>
                <c:pt idx="1327">
                  <c:v>12.654884961653236</c:v>
                </c:pt>
                <c:pt idx="1328">
                  <c:v>12.656885628542199</c:v>
                </c:pt>
                <c:pt idx="1329">
                  <c:v>12.658886295431161</c:v>
                </c:pt>
                <c:pt idx="1330">
                  <c:v>12.660886962320124</c:v>
                </c:pt>
                <c:pt idx="1331">
                  <c:v>12.662887629209086</c:v>
                </c:pt>
                <c:pt idx="1332">
                  <c:v>12.664888296098049</c:v>
                </c:pt>
                <c:pt idx="1333">
                  <c:v>12.666888962987011</c:v>
                </c:pt>
                <c:pt idx="1334">
                  <c:v>12.668889629875974</c:v>
                </c:pt>
                <c:pt idx="1335">
                  <c:v>12.670890296764936</c:v>
                </c:pt>
                <c:pt idx="1336">
                  <c:v>12.672890963653899</c:v>
                </c:pt>
                <c:pt idx="1337">
                  <c:v>12.674891630542861</c:v>
                </c:pt>
                <c:pt idx="1338">
                  <c:v>12.676892297431824</c:v>
                </c:pt>
                <c:pt idx="1339">
                  <c:v>12.678892964320786</c:v>
                </c:pt>
                <c:pt idx="1340">
                  <c:v>12.680893631209749</c:v>
                </c:pt>
                <c:pt idx="1341">
                  <c:v>12.682894298098711</c:v>
                </c:pt>
                <c:pt idx="1342">
                  <c:v>12.684894964987674</c:v>
                </c:pt>
                <c:pt idx="1343">
                  <c:v>12.686895631876636</c:v>
                </c:pt>
                <c:pt idx="1344">
                  <c:v>12.688896298765599</c:v>
                </c:pt>
                <c:pt idx="1345">
                  <c:v>12.690896965654561</c:v>
                </c:pt>
                <c:pt idx="1346">
                  <c:v>12.692897632543524</c:v>
                </c:pt>
                <c:pt idx="1347">
                  <c:v>12.694898299432486</c:v>
                </c:pt>
                <c:pt idx="1348">
                  <c:v>12.696898966321449</c:v>
                </c:pt>
                <c:pt idx="1349">
                  <c:v>12.698899633210411</c:v>
                </c:pt>
                <c:pt idx="1350">
                  <c:v>12.700900300099374</c:v>
                </c:pt>
                <c:pt idx="1351">
                  <c:v>12.702900966988336</c:v>
                </c:pt>
                <c:pt idx="1352">
                  <c:v>12.704901633877299</c:v>
                </c:pt>
                <c:pt idx="1353">
                  <c:v>12.706902300766261</c:v>
                </c:pt>
                <c:pt idx="1354">
                  <c:v>12.708902967655224</c:v>
                </c:pt>
                <c:pt idx="1355">
                  <c:v>12.710903634544186</c:v>
                </c:pt>
                <c:pt idx="1356">
                  <c:v>12.712904301433149</c:v>
                </c:pt>
                <c:pt idx="1357">
                  <c:v>12.714904968322111</c:v>
                </c:pt>
                <c:pt idx="1358">
                  <c:v>12.716905635211074</c:v>
                </c:pt>
                <c:pt idx="1359">
                  <c:v>12.718906302100036</c:v>
                </c:pt>
                <c:pt idx="1360">
                  <c:v>12.720906968988999</c:v>
                </c:pt>
                <c:pt idx="1361">
                  <c:v>12.722907635877961</c:v>
                </c:pt>
                <c:pt idx="1362">
                  <c:v>12.724908302766924</c:v>
                </c:pt>
                <c:pt idx="1363">
                  <c:v>12.726908969655886</c:v>
                </c:pt>
                <c:pt idx="1364">
                  <c:v>12.728909636544849</c:v>
                </c:pt>
                <c:pt idx="1365">
                  <c:v>12.730910303433811</c:v>
                </c:pt>
                <c:pt idx="1366">
                  <c:v>12.732910970322774</c:v>
                </c:pt>
                <c:pt idx="1367">
                  <c:v>12.734911637211736</c:v>
                </c:pt>
                <c:pt idx="1368">
                  <c:v>12.736912304100699</c:v>
                </c:pt>
                <c:pt idx="1369">
                  <c:v>12.738912970989661</c:v>
                </c:pt>
                <c:pt idx="1370">
                  <c:v>12.740913637878624</c:v>
                </c:pt>
                <c:pt idx="1371">
                  <c:v>12.742914304767586</c:v>
                </c:pt>
                <c:pt idx="1372">
                  <c:v>12.744914971656549</c:v>
                </c:pt>
                <c:pt idx="1373">
                  <c:v>12.746915638545511</c:v>
                </c:pt>
                <c:pt idx="1374">
                  <c:v>12.748916305434474</c:v>
                </c:pt>
                <c:pt idx="1375">
                  <c:v>12.750916972323436</c:v>
                </c:pt>
                <c:pt idx="1376">
                  <c:v>12.752917639212399</c:v>
                </c:pt>
                <c:pt idx="1377">
                  <c:v>12.754918306101361</c:v>
                </c:pt>
                <c:pt idx="1378">
                  <c:v>12.756918972990324</c:v>
                </c:pt>
                <c:pt idx="1379">
                  <c:v>12.758919639879286</c:v>
                </c:pt>
                <c:pt idx="1380">
                  <c:v>12.760920306768249</c:v>
                </c:pt>
                <c:pt idx="1381">
                  <c:v>12.762920973657211</c:v>
                </c:pt>
                <c:pt idx="1382">
                  <c:v>12.764921640546174</c:v>
                </c:pt>
                <c:pt idx="1383">
                  <c:v>12.766922307435136</c:v>
                </c:pt>
                <c:pt idx="1384">
                  <c:v>12.768922974324099</c:v>
                </c:pt>
                <c:pt idx="1385">
                  <c:v>12.770923641213061</c:v>
                </c:pt>
                <c:pt idx="1386">
                  <c:v>12.772924308102024</c:v>
                </c:pt>
                <c:pt idx="1387">
                  <c:v>12.774924974990986</c:v>
                </c:pt>
                <c:pt idx="1388">
                  <c:v>12.776925641879949</c:v>
                </c:pt>
                <c:pt idx="1389">
                  <c:v>12.778926308768911</c:v>
                </c:pt>
                <c:pt idx="1390">
                  <c:v>12.780926975657874</c:v>
                </c:pt>
                <c:pt idx="1391">
                  <c:v>12.782927642546836</c:v>
                </c:pt>
                <c:pt idx="1392">
                  <c:v>12.784928309435799</c:v>
                </c:pt>
                <c:pt idx="1393">
                  <c:v>12.786928976324761</c:v>
                </c:pt>
                <c:pt idx="1394">
                  <c:v>12.788929643213724</c:v>
                </c:pt>
                <c:pt idx="1395">
                  <c:v>12.790930310102686</c:v>
                </c:pt>
                <c:pt idx="1396">
                  <c:v>12.792930976991649</c:v>
                </c:pt>
                <c:pt idx="1397">
                  <c:v>12.794931643880611</c:v>
                </c:pt>
                <c:pt idx="1398">
                  <c:v>12.796932310769574</c:v>
                </c:pt>
                <c:pt idx="1399">
                  <c:v>12.798932977658536</c:v>
                </c:pt>
                <c:pt idx="1400">
                  <c:v>12.800933644547499</c:v>
                </c:pt>
                <c:pt idx="1401">
                  <c:v>12.802934311436461</c:v>
                </c:pt>
                <c:pt idx="1402">
                  <c:v>12.804934978325424</c:v>
                </c:pt>
                <c:pt idx="1403">
                  <c:v>12.806935645214386</c:v>
                </c:pt>
                <c:pt idx="1404">
                  <c:v>12.808936312103349</c:v>
                </c:pt>
                <c:pt idx="1405">
                  <c:v>12.810936978992311</c:v>
                </c:pt>
                <c:pt idx="1406">
                  <c:v>12.812937645881274</c:v>
                </c:pt>
                <c:pt idx="1407">
                  <c:v>12.814938312770236</c:v>
                </c:pt>
                <c:pt idx="1408">
                  <c:v>12.816938979659199</c:v>
                </c:pt>
                <c:pt idx="1409">
                  <c:v>12.818939646548161</c:v>
                </c:pt>
                <c:pt idx="1410">
                  <c:v>12.820940313437124</c:v>
                </c:pt>
                <c:pt idx="1411">
                  <c:v>12.822940980326086</c:v>
                </c:pt>
                <c:pt idx="1412">
                  <c:v>12.824941647215049</c:v>
                </c:pt>
                <c:pt idx="1413">
                  <c:v>12.826942314104011</c:v>
                </c:pt>
                <c:pt idx="1414">
                  <c:v>12.828942980992974</c:v>
                </c:pt>
                <c:pt idx="1415">
                  <c:v>12.830943647881936</c:v>
                </c:pt>
                <c:pt idx="1416">
                  <c:v>12.832944314770899</c:v>
                </c:pt>
                <c:pt idx="1417">
                  <c:v>12.834944981659861</c:v>
                </c:pt>
                <c:pt idx="1418">
                  <c:v>12.836945648548824</c:v>
                </c:pt>
                <c:pt idx="1419">
                  <c:v>12.838946315437786</c:v>
                </c:pt>
                <c:pt idx="1420">
                  <c:v>12.840946982326749</c:v>
                </c:pt>
                <c:pt idx="1421">
                  <c:v>12.842947649215711</c:v>
                </c:pt>
                <c:pt idx="1422">
                  <c:v>12.844948316104674</c:v>
                </c:pt>
                <c:pt idx="1423">
                  <c:v>12.846948982993636</c:v>
                </c:pt>
                <c:pt idx="1424">
                  <c:v>12.848949649882599</c:v>
                </c:pt>
                <c:pt idx="1425">
                  <c:v>12.850950316771561</c:v>
                </c:pt>
                <c:pt idx="1426">
                  <c:v>12.852950983660524</c:v>
                </c:pt>
                <c:pt idx="1427">
                  <c:v>12.854951650549486</c:v>
                </c:pt>
                <c:pt idx="1428">
                  <c:v>12.856952317438449</c:v>
                </c:pt>
                <c:pt idx="1429">
                  <c:v>12.858952984327411</c:v>
                </c:pt>
                <c:pt idx="1430">
                  <c:v>12.860953651216374</c:v>
                </c:pt>
                <c:pt idx="1431">
                  <c:v>12.862954318105336</c:v>
                </c:pt>
                <c:pt idx="1432">
                  <c:v>12.864954984994299</c:v>
                </c:pt>
                <c:pt idx="1433">
                  <c:v>12.866955651883261</c:v>
                </c:pt>
                <c:pt idx="1434">
                  <c:v>12.868956318772224</c:v>
                </c:pt>
                <c:pt idx="1435">
                  <c:v>12.870956985661186</c:v>
                </c:pt>
                <c:pt idx="1436">
                  <c:v>12.872957652550149</c:v>
                </c:pt>
                <c:pt idx="1437">
                  <c:v>12.874958319439111</c:v>
                </c:pt>
                <c:pt idx="1438">
                  <c:v>12.876958986328074</c:v>
                </c:pt>
                <c:pt idx="1439">
                  <c:v>12.878959653217036</c:v>
                </c:pt>
                <c:pt idx="1440">
                  <c:v>12.880960320105999</c:v>
                </c:pt>
                <c:pt idx="1441">
                  <c:v>12.882960986994961</c:v>
                </c:pt>
                <c:pt idx="1442">
                  <c:v>12.884961653883924</c:v>
                </c:pt>
                <c:pt idx="1443">
                  <c:v>12.886962320772886</c:v>
                </c:pt>
                <c:pt idx="1444">
                  <c:v>12.888962987661849</c:v>
                </c:pt>
                <c:pt idx="1445">
                  <c:v>12.890963654550811</c:v>
                </c:pt>
                <c:pt idx="1446">
                  <c:v>12.892964321439774</c:v>
                </c:pt>
                <c:pt idx="1447">
                  <c:v>12.894964988328736</c:v>
                </c:pt>
                <c:pt idx="1448">
                  <c:v>12.896965655217699</c:v>
                </c:pt>
                <c:pt idx="1449">
                  <c:v>12.898966322106661</c:v>
                </c:pt>
                <c:pt idx="1450">
                  <c:v>12.900966988995624</c:v>
                </c:pt>
                <c:pt idx="1451">
                  <c:v>12.902967655884586</c:v>
                </c:pt>
                <c:pt idx="1452">
                  <c:v>12.904968322773549</c:v>
                </c:pt>
                <c:pt idx="1453">
                  <c:v>12.906968989662511</c:v>
                </c:pt>
                <c:pt idx="1454">
                  <c:v>12.908969656551474</c:v>
                </c:pt>
                <c:pt idx="1455">
                  <c:v>12.910970323440436</c:v>
                </c:pt>
                <c:pt idx="1456">
                  <c:v>12.912970990329399</c:v>
                </c:pt>
                <c:pt idx="1457">
                  <c:v>12.914971657218361</c:v>
                </c:pt>
                <c:pt idx="1458">
                  <c:v>12.916972324107324</c:v>
                </c:pt>
                <c:pt idx="1459">
                  <c:v>12.918972990996286</c:v>
                </c:pt>
                <c:pt idx="1460">
                  <c:v>12.920973657885249</c:v>
                </c:pt>
                <c:pt idx="1461">
                  <c:v>12.922974324774211</c:v>
                </c:pt>
                <c:pt idx="1462">
                  <c:v>12.924974991663174</c:v>
                </c:pt>
                <c:pt idx="1463">
                  <c:v>12.926975658552136</c:v>
                </c:pt>
                <c:pt idx="1464">
                  <c:v>12.928976325441099</c:v>
                </c:pt>
                <c:pt idx="1465">
                  <c:v>12.930976992330061</c:v>
                </c:pt>
                <c:pt idx="1466">
                  <c:v>12.932977659219024</c:v>
                </c:pt>
                <c:pt idx="1467">
                  <c:v>12.934978326107986</c:v>
                </c:pt>
                <c:pt idx="1468">
                  <c:v>12.936978992996949</c:v>
                </c:pt>
                <c:pt idx="1469">
                  <c:v>12.938979659885911</c:v>
                </c:pt>
                <c:pt idx="1470">
                  <c:v>12.940980326774874</c:v>
                </c:pt>
                <c:pt idx="1471">
                  <c:v>12.942980993663836</c:v>
                </c:pt>
                <c:pt idx="1472">
                  <c:v>12.944981660552799</c:v>
                </c:pt>
                <c:pt idx="1473">
                  <c:v>12.946982327441761</c:v>
                </c:pt>
                <c:pt idx="1474">
                  <c:v>12.948982994330724</c:v>
                </c:pt>
                <c:pt idx="1475">
                  <c:v>12.950983661219686</c:v>
                </c:pt>
                <c:pt idx="1476">
                  <c:v>12.952984328108649</c:v>
                </c:pt>
                <c:pt idx="1477">
                  <c:v>12.954984994997611</c:v>
                </c:pt>
                <c:pt idx="1478">
                  <c:v>12.956985661886574</c:v>
                </c:pt>
                <c:pt idx="1479">
                  <c:v>12.958986328775536</c:v>
                </c:pt>
                <c:pt idx="1480">
                  <c:v>12.960986995664499</c:v>
                </c:pt>
                <c:pt idx="1481">
                  <c:v>12.962987662553461</c:v>
                </c:pt>
                <c:pt idx="1482">
                  <c:v>12.964988329442424</c:v>
                </c:pt>
                <c:pt idx="1483">
                  <c:v>12.966988996331386</c:v>
                </c:pt>
                <c:pt idx="1484">
                  <c:v>12.968989663220349</c:v>
                </c:pt>
                <c:pt idx="1485">
                  <c:v>12.970990330109311</c:v>
                </c:pt>
                <c:pt idx="1486">
                  <c:v>12.972990996998274</c:v>
                </c:pt>
                <c:pt idx="1487">
                  <c:v>12.974991663887236</c:v>
                </c:pt>
                <c:pt idx="1488">
                  <c:v>12.976992330776199</c:v>
                </c:pt>
                <c:pt idx="1489">
                  <c:v>12.978992997665161</c:v>
                </c:pt>
                <c:pt idx="1490">
                  <c:v>12.980993664554124</c:v>
                </c:pt>
                <c:pt idx="1491">
                  <c:v>12.982994331443086</c:v>
                </c:pt>
                <c:pt idx="1492">
                  <c:v>12.984994998332049</c:v>
                </c:pt>
                <c:pt idx="1493">
                  <c:v>12.986995665221011</c:v>
                </c:pt>
                <c:pt idx="1494">
                  <c:v>12.988996332109974</c:v>
                </c:pt>
                <c:pt idx="1495">
                  <c:v>12.990996998998936</c:v>
                </c:pt>
                <c:pt idx="1496">
                  <c:v>12.992997665887899</c:v>
                </c:pt>
                <c:pt idx="1497">
                  <c:v>12.994998332776861</c:v>
                </c:pt>
                <c:pt idx="1498">
                  <c:v>12.996998999665824</c:v>
                </c:pt>
                <c:pt idx="1499">
                  <c:v>12.998999666554786</c:v>
                </c:pt>
                <c:pt idx="1500">
                  <c:v>13.001000333443749</c:v>
                </c:pt>
                <c:pt idx="1501">
                  <c:v>13.003001000332711</c:v>
                </c:pt>
                <c:pt idx="1502">
                  <c:v>13.005001667221674</c:v>
                </c:pt>
                <c:pt idx="1503">
                  <c:v>13.007002334110636</c:v>
                </c:pt>
                <c:pt idx="1504">
                  <c:v>13.009003000999598</c:v>
                </c:pt>
                <c:pt idx="1505">
                  <c:v>13.011003667888561</c:v>
                </c:pt>
                <c:pt idx="1506">
                  <c:v>13.013004334777523</c:v>
                </c:pt>
                <c:pt idx="1507">
                  <c:v>13.015005001666486</c:v>
                </c:pt>
                <c:pt idx="1508">
                  <c:v>13.017005668555448</c:v>
                </c:pt>
                <c:pt idx="1509">
                  <c:v>13.019006335444411</c:v>
                </c:pt>
                <c:pt idx="1510">
                  <c:v>13.021007002333373</c:v>
                </c:pt>
                <c:pt idx="1511">
                  <c:v>13.023007669222336</c:v>
                </c:pt>
                <c:pt idx="1512">
                  <c:v>13.025008336111298</c:v>
                </c:pt>
                <c:pt idx="1513">
                  <c:v>13.027009003000261</c:v>
                </c:pt>
                <c:pt idx="1514">
                  <c:v>13.029009669889223</c:v>
                </c:pt>
                <c:pt idx="1515">
                  <c:v>13.031010336778186</c:v>
                </c:pt>
                <c:pt idx="1516">
                  <c:v>13.033011003667148</c:v>
                </c:pt>
                <c:pt idx="1517">
                  <c:v>13.035011670556111</c:v>
                </c:pt>
                <c:pt idx="1518">
                  <c:v>13.037012337445073</c:v>
                </c:pt>
                <c:pt idx="1519">
                  <c:v>13.039013004334036</c:v>
                </c:pt>
                <c:pt idx="1520">
                  <c:v>13.041013671222998</c:v>
                </c:pt>
                <c:pt idx="1521">
                  <c:v>13.043014338111961</c:v>
                </c:pt>
                <c:pt idx="1522">
                  <c:v>13.045015005000923</c:v>
                </c:pt>
                <c:pt idx="1523">
                  <c:v>13.047015671889886</c:v>
                </c:pt>
                <c:pt idx="1524">
                  <c:v>13.049016338778848</c:v>
                </c:pt>
                <c:pt idx="1525">
                  <c:v>13.051017005667811</c:v>
                </c:pt>
                <c:pt idx="1526">
                  <c:v>13.053017672556773</c:v>
                </c:pt>
                <c:pt idx="1527">
                  <c:v>13.055018339445736</c:v>
                </c:pt>
                <c:pt idx="1528">
                  <c:v>13.057019006334698</c:v>
                </c:pt>
                <c:pt idx="1529">
                  <c:v>13.059019673223661</c:v>
                </c:pt>
                <c:pt idx="1530">
                  <c:v>13.061020340112623</c:v>
                </c:pt>
                <c:pt idx="1531">
                  <c:v>13.063021007001586</c:v>
                </c:pt>
                <c:pt idx="1532">
                  <c:v>13.065021673890548</c:v>
                </c:pt>
                <c:pt idx="1533">
                  <c:v>13.067022340779511</c:v>
                </c:pt>
                <c:pt idx="1534">
                  <c:v>13.069023007668473</c:v>
                </c:pt>
                <c:pt idx="1535">
                  <c:v>13.071023674557436</c:v>
                </c:pt>
                <c:pt idx="1536">
                  <c:v>13.073024341446398</c:v>
                </c:pt>
                <c:pt idx="1537">
                  <c:v>13.075025008335361</c:v>
                </c:pt>
                <c:pt idx="1538">
                  <c:v>13.077025675224323</c:v>
                </c:pt>
                <c:pt idx="1539">
                  <c:v>13.079026342113286</c:v>
                </c:pt>
                <c:pt idx="1540">
                  <c:v>13.081027009002248</c:v>
                </c:pt>
                <c:pt idx="1541">
                  <c:v>13.083027675891211</c:v>
                </c:pt>
                <c:pt idx="1542">
                  <c:v>13.085028342780173</c:v>
                </c:pt>
                <c:pt idx="1543">
                  <c:v>13.087029009669136</c:v>
                </c:pt>
                <c:pt idx="1544">
                  <c:v>13.089029676558098</c:v>
                </c:pt>
                <c:pt idx="1545">
                  <c:v>13.091030343447061</c:v>
                </c:pt>
                <c:pt idx="1546">
                  <c:v>13.093031010336023</c:v>
                </c:pt>
                <c:pt idx="1547">
                  <c:v>13.095031677224986</c:v>
                </c:pt>
                <c:pt idx="1548">
                  <c:v>13.097032344113948</c:v>
                </c:pt>
                <c:pt idx="1549">
                  <c:v>13.099033011002911</c:v>
                </c:pt>
                <c:pt idx="1550">
                  <c:v>13.101033677891873</c:v>
                </c:pt>
                <c:pt idx="1551">
                  <c:v>13.103034344780836</c:v>
                </c:pt>
                <c:pt idx="1552">
                  <c:v>13.105035011669798</c:v>
                </c:pt>
                <c:pt idx="1553">
                  <c:v>13.107035678558761</c:v>
                </c:pt>
                <c:pt idx="1554">
                  <c:v>13.109036345447723</c:v>
                </c:pt>
                <c:pt idx="1555">
                  <c:v>13.111037012336686</c:v>
                </c:pt>
                <c:pt idx="1556">
                  <c:v>13.113037679225648</c:v>
                </c:pt>
                <c:pt idx="1557">
                  <c:v>13.115038346114611</c:v>
                </c:pt>
                <c:pt idx="1558">
                  <c:v>13.117039013003573</c:v>
                </c:pt>
                <c:pt idx="1559">
                  <c:v>13.119039679892536</c:v>
                </c:pt>
                <c:pt idx="1560">
                  <c:v>13.121040346781498</c:v>
                </c:pt>
                <c:pt idx="1561">
                  <c:v>13.123041013670461</c:v>
                </c:pt>
                <c:pt idx="1562">
                  <c:v>13.125041680559423</c:v>
                </c:pt>
                <c:pt idx="1563">
                  <c:v>13.127042347448386</c:v>
                </c:pt>
                <c:pt idx="1564">
                  <c:v>13.129043014337348</c:v>
                </c:pt>
                <c:pt idx="1565">
                  <c:v>13.131043681226311</c:v>
                </c:pt>
                <c:pt idx="1566">
                  <c:v>13.133044348115273</c:v>
                </c:pt>
                <c:pt idx="1567">
                  <c:v>13.135045015004236</c:v>
                </c:pt>
                <c:pt idx="1568">
                  <c:v>13.137045681893198</c:v>
                </c:pt>
                <c:pt idx="1569">
                  <c:v>13.139046348782161</c:v>
                </c:pt>
                <c:pt idx="1570">
                  <c:v>13.141047015671123</c:v>
                </c:pt>
                <c:pt idx="1571">
                  <c:v>13.143047682560086</c:v>
                </c:pt>
                <c:pt idx="1572">
                  <c:v>13.145048349449048</c:v>
                </c:pt>
                <c:pt idx="1573">
                  <c:v>13.147049016338011</c:v>
                </c:pt>
                <c:pt idx="1574">
                  <c:v>13.149049683226973</c:v>
                </c:pt>
                <c:pt idx="1575">
                  <c:v>13.151050350115936</c:v>
                </c:pt>
                <c:pt idx="1576">
                  <c:v>13.153051017004898</c:v>
                </c:pt>
                <c:pt idx="1577">
                  <c:v>13.155051683893861</c:v>
                </c:pt>
                <c:pt idx="1578">
                  <c:v>13.157052350782823</c:v>
                </c:pt>
                <c:pt idx="1579">
                  <c:v>13.159053017671786</c:v>
                </c:pt>
                <c:pt idx="1580">
                  <c:v>13.161053684560748</c:v>
                </c:pt>
                <c:pt idx="1581">
                  <c:v>13.163054351449711</c:v>
                </c:pt>
                <c:pt idx="1582">
                  <c:v>13.165055018338673</c:v>
                </c:pt>
                <c:pt idx="1583">
                  <c:v>13.167055685227636</c:v>
                </c:pt>
                <c:pt idx="1584">
                  <c:v>13.169056352116598</c:v>
                </c:pt>
                <c:pt idx="1585">
                  <c:v>13.171057019005561</c:v>
                </c:pt>
                <c:pt idx="1586">
                  <c:v>13.173057685894523</c:v>
                </c:pt>
                <c:pt idx="1587">
                  <c:v>13.175058352783486</c:v>
                </c:pt>
                <c:pt idx="1588">
                  <c:v>13.177059019672448</c:v>
                </c:pt>
                <c:pt idx="1589">
                  <c:v>13.179059686561411</c:v>
                </c:pt>
                <c:pt idx="1590">
                  <c:v>13.181060353450373</c:v>
                </c:pt>
                <c:pt idx="1591">
                  <c:v>13.183061020339336</c:v>
                </c:pt>
                <c:pt idx="1592">
                  <c:v>13.185061687228298</c:v>
                </c:pt>
                <c:pt idx="1593">
                  <c:v>13.187062354117261</c:v>
                </c:pt>
                <c:pt idx="1594">
                  <c:v>13.189063021006223</c:v>
                </c:pt>
                <c:pt idx="1595">
                  <c:v>13.191063687895186</c:v>
                </c:pt>
                <c:pt idx="1596">
                  <c:v>13.193064354784148</c:v>
                </c:pt>
                <c:pt idx="1597">
                  <c:v>13.195065021673111</c:v>
                </c:pt>
                <c:pt idx="1598">
                  <c:v>13.197065688562073</c:v>
                </c:pt>
                <c:pt idx="1599">
                  <c:v>13.199066355451036</c:v>
                </c:pt>
                <c:pt idx="1600">
                  <c:v>13.201067022339998</c:v>
                </c:pt>
                <c:pt idx="1601">
                  <c:v>13.203067689228961</c:v>
                </c:pt>
                <c:pt idx="1602">
                  <c:v>13.205068356117923</c:v>
                </c:pt>
                <c:pt idx="1603">
                  <c:v>13.207069023006886</c:v>
                </c:pt>
                <c:pt idx="1604">
                  <c:v>13.209069689895848</c:v>
                </c:pt>
                <c:pt idx="1605">
                  <c:v>13.211070356784811</c:v>
                </c:pt>
                <c:pt idx="1606">
                  <c:v>13.213071023673773</c:v>
                </c:pt>
                <c:pt idx="1607">
                  <c:v>13.215071690562736</c:v>
                </c:pt>
                <c:pt idx="1608">
                  <c:v>13.217072357451698</c:v>
                </c:pt>
                <c:pt idx="1609">
                  <c:v>13.219073024340661</c:v>
                </c:pt>
                <c:pt idx="1610">
                  <c:v>13.221073691229623</c:v>
                </c:pt>
                <c:pt idx="1611">
                  <c:v>13.223074358118586</c:v>
                </c:pt>
                <c:pt idx="1612">
                  <c:v>13.225075025007548</c:v>
                </c:pt>
                <c:pt idx="1613">
                  <c:v>13.227075691896511</c:v>
                </c:pt>
                <c:pt idx="1614">
                  <c:v>13.229076358785473</c:v>
                </c:pt>
                <c:pt idx="1615">
                  <c:v>13.231077025674436</c:v>
                </c:pt>
                <c:pt idx="1616">
                  <c:v>13.233077692563398</c:v>
                </c:pt>
                <c:pt idx="1617">
                  <c:v>13.235078359452361</c:v>
                </c:pt>
                <c:pt idx="1618">
                  <c:v>13.237079026341323</c:v>
                </c:pt>
                <c:pt idx="1619">
                  <c:v>13.239079693230286</c:v>
                </c:pt>
                <c:pt idx="1620">
                  <c:v>13.241080360119248</c:v>
                </c:pt>
                <c:pt idx="1621">
                  <c:v>13.243081027008211</c:v>
                </c:pt>
                <c:pt idx="1622">
                  <c:v>13.245081693897173</c:v>
                </c:pt>
                <c:pt idx="1623">
                  <c:v>13.247082360786136</c:v>
                </c:pt>
                <c:pt idx="1624">
                  <c:v>13.249083027675098</c:v>
                </c:pt>
                <c:pt idx="1625">
                  <c:v>13.251083694564061</c:v>
                </c:pt>
                <c:pt idx="1626">
                  <c:v>13.253084361453023</c:v>
                </c:pt>
                <c:pt idx="1627">
                  <c:v>13.255085028341986</c:v>
                </c:pt>
                <c:pt idx="1628">
                  <c:v>13.257085695230948</c:v>
                </c:pt>
                <c:pt idx="1629">
                  <c:v>13.259086362119911</c:v>
                </c:pt>
                <c:pt idx="1630">
                  <c:v>13.261087029008873</c:v>
                </c:pt>
                <c:pt idx="1631">
                  <c:v>13.263087695897836</c:v>
                </c:pt>
                <c:pt idx="1632">
                  <c:v>13.265088362786798</c:v>
                </c:pt>
                <c:pt idx="1633">
                  <c:v>13.267089029675761</c:v>
                </c:pt>
                <c:pt idx="1634">
                  <c:v>13.269089696564723</c:v>
                </c:pt>
                <c:pt idx="1635">
                  <c:v>13.271090363453686</c:v>
                </c:pt>
                <c:pt idx="1636">
                  <c:v>13.273091030342648</c:v>
                </c:pt>
                <c:pt idx="1637">
                  <c:v>13.275091697231611</c:v>
                </c:pt>
                <c:pt idx="1638">
                  <c:v>13.277092364120573</c:v>
                </c:pt>
                <c:pt idx="1639">
                  <c:v>13.279093031009536</c:v>
                </c:pt>
                <c:pt idx="1640">
                  <c:v>13.281093697898498</c:v>
                </c:pt>
                <c:pt idx="1641">
                  <c:v>13.283094364787461</c:v>
                </c:pt>
                <c:pt idx="1642">
                  <c:v>13.285095031676423</c:v>
                </c:pt>
                <c:pt idx="1643">
                  <c:v>13.287095698565386</c:v>
                </c:pt>
                <c:pt idx="1644">
                  <c:v>13.289096365454348</c:v>
                </c:pt>
                <c:pt idx="1645">
                  <c:v>13.291097032343311</c:v>
                </c:pt>
                <c:pt idx="1646">
                  <c:v>13.293097699232273</c:v>
                </c:pt>
                <c:pt idx="1647">
                  <c:v>13.295098366121236</c:v>
                </c:pt>
                <c:pt idx="1648">
                  <c:v>13.297099033010198</c:v>
                </c:pt>
                <c:pt idx="1649">
                  <c:v>13.299099699899161</c:v>
                </c:pt>
                <c:pt idx="1650">
                  <c:v>13.301100366788123</c:v>
                </c:pt>
                <c:pt idx="1651">
                  <c:v>13.303101033677086</c:v>
                </c:pt>
                <c:pt idx="1652">
                  <c:v>13.305101700566048</c:v>
                </c:pt>
                <c:pt idx="1653">
                  <c:v>13.307102367455011</c:v>
                </c:pt>
                <c:pt idx="1654">
                  <c:v>13.309103034343973</c:v>
                </c:pt>
                <c:pt idx="1655">
                  <c:v>13.311103701232936</c:v>
                </c:pt>
                <c:pt idx="1656">
                  <c:v>13.313104368121898</c:v>
                </c:pt>
                <c:pt idx="1657">
                  <c:v>13.315105035010861</c:v>
                </c:pt>
                <c:pt idx="1658">
                  <c:v>13.317105701899823</c:v>
                </c:pt>
                <c:pt idx="1659">
                  <c:v>13.319106368788786</c:v>
                </c:pt>
                <c:pt idx="1660">
                  <c:v>13.321107035677748</c:v>
                </c:pt>
                <c:pt idx="1661">
                  <c:v>13.323107702566711</c:v>
                </c:pt>
                <c:pt idx="1662">
                  <c:v>13.325108369455673</c:v>
                </c:pt>
                <c:pt idx="1663">
                  <c:v>13.327109036344636</c:v>
                </c:pt>
                <c:pt idx="1664">
                  <c:v>13.329109703233598</c:v>
                </c:pt>
                <c:pt idx="1665">
                  <c:v>13.331110370122561</c:v>
                </c:pt>
                <c:pt idx="1666">
                  <c:v>13.333111037011523</c:v>
                </c:pt>
                <c:pt idx="1667">
                  <c:v>13.335111703900486</c:v>
                </c:pt>
                <c:pt idx="1668">
                  <c:v>13.337112370789448</c:v>
                </c:pt>
                <c:pt idx="1669">
                  <c:v>13.339113037678411</c:v>
                </c:pt>
                <c:pt idx="1670">
                  <c:v>13.341113704567373</c:v>
                </c:pt>
                <c:pt idx="1671">
                  <c:v>13.343114371456336</c:v>
                </c:pt>
                <c:pt idx="1672">
                  <c:v>13.345115038345298</c:v>
                </c:pt>
                <c:pt idx="1673">
                  <c:v>13.347115705234261</c:v>
                </c:pt>
                <c:pt idx="1674">
                  <c:v>13.349116372123223</c:v>
                </c:pt>
                <c:pt idx="1675">
                  <c:v>13.351117039012186</c:v>
                </c:pt>
                <c:pt idx="1676">
                  <c:v>13.353117705901148</c:v>
                </c:pt>
                <c:pt idx="1677">
                  <c:v>13.355118372790111</c:v>
                </c:pt>
                <c:pt idx="1678">
                  <c:v>13.357119039679073</c:v>
                </c:pt>
                <c:pt idx="1679">
                  <c:v>13.359119706568036</c:v>
                </c:pt>
                <c:pt idx="1680">
                  <c:v>13.361120373456998</c:v>
                </c:pt>
                <c:pt idx="1681">
                  <c:v>13.363121040345961</c:v>
                </c:pt>
                <c:pt idx="1682">
                  <c:v>13.365121707234923</c:v>
                </c:pt>
                <c:pt idx="1683">
                  <c:v>13.367122374123886</c:v>
                </c:pt>
                <c:pt idx="1684">
                  <c:v>13.369123041012848</c:v>
                </c:pt>
                <c:pt idx="1685">
                  <c:v>13.371123707901811</c:v>
                </c:pt>
                <c:pt idx="1686">
                  <c:v>13.373124374790773</c:v>
                </c:pt>
                <c:pt idx="1687">
                  <c:v>13.375125041679736</c:v>
                </c:pt>
                <c:pt idx="1688">
                  <c:v>13.377125708568698</c:v>
                </c:pt>
                <c:pt idx="1689">
                  <c:v>13.379126375457661</c:v>
                </c:pt>
                <c:pt idx="1690">
                  <c:v>13.381127042346623</c:v>
                </c:pt>
                <c:pt idx="1691">
                  <c:v>13.383127709235586</c:v>
                </c:pt>
                <c:pt idx="1692">
                  <c:v>13.385128376124548</c:v>
                </c:pt>
                <c:pt idx="1693">
                  <c:v>13.387129043013511</c:v>
                </c:pt>
                <c:pt idx="1694">
                  <c:v>13.389129709902473</c:v>
                </c:pt>
                <c:pt idx="1695">
                  <c:v>13.391130376791436</c:v>
                </c:pt>
                <c:pt idx="1696">
                  <c:v>13.393131043680398</c:v>
                </c:pt>
                <c:pt idx="1697">
                  <c:v>13.395131710569361</c:v>
                </c:pt>
                <c:pt idx="1698">
                  <c:v>13.397132377458323</c:v>
                </c:pt>
                <c:pt idx="1699">
                  <c:v>13.399133044347286</c:v>
                </c:pt>
                <c:pt idx="1700">
                  <c:v>13.401133711236248</c:v>
                </c:pt>
                <c:pt idx="1701">
                  <c:v>13.403134378125211</c:v>
                </c:pt>
                <c:pt idx="1702">
                  <c:v>13.405135045014173</c:v>
                </c:pt>
                <c:pt idx="1703">
                  <c:v>13.407135711903136</c:v>
                </c:pt>
                <c:pt idx="1704">
                  <c:v>13.409136378792098</c:v>
                </c:pt>
                <c:pt idx="1705">
                  <c:v>13.411137045681061</c:v>
                </c:pt>
                <c:pt idx="1706">
                  <c:v>13.413137712570023</c:v>
                </c:pt>
                <c:pt idx="1707">
                  <c:v>13.415138379458986</c:v>
                </c:pt>
                <c:pt idx="1708">
                  <c:v>13.417139046347948</c:v>
                </c:pt>
                <c:pt idx="1709">
                  <c:v>13.419139713236911</c:v>
                </c:pt>
                <c:pt idx="1710">
                  <c:v>13.421140380125873</c:v>
                </c:pt>
                <c:pt idx="1711">
                  <c:v>13.423141047014836</c:v>
                </c:pt>
                <c:pt idx="1712">
                  <c:v>13.425141713903798</c:v>
                </c:pt>
                <c:pt idx="1713">
                  <c:v>13.427142380792761</c:v>
                </c:pt>
                <c:pt idx="1714">
                  <c:v>13.429143047681723</c:v>
                </c:pt>
                <c:pt idx="1715">
                  <c:v>13.431143714570686</c:v>
                </c:pt>
                <c:pt idx="1716">
                  <c:v>13.433144381459648</c:v>
                </c:pt>
                <c:pt idx="1717">
                  <c:v>13.435145048348611</c:v>
                </c:pt>
                <c:pt idx="1718">
                  <c:v>13.437145715237573</c:v>
                </c:pt>
                <c:pt idx="1719">
                  <c:v>13.439146382126536</c:v>
                </c:pt>
                <c:pt idx="1720">
                  <c:v>13.441147049015498</c:v>
                </c:pt>
                <c:pt idx="1721">
                  <c:v>13.443147715904461</c:v>
                </c:pt>
                <c:pt idx="1722">
                  <c:v>13.445148382793423</c:v>
                </c:pt>
                <c:pt idx="1723">
                  <c:v>13.447149049682386</c:v>
                </c:pt>
                <c:pt idx="1724">
                  <c:v>13.449149716571348</c:v>
                </c:pt>
                <c:pt idx="1725">
                  <c:v>13.451150383460311</c:v>
                </c:pt>
                <c:pt idx="1726">
                  <c:v>13.453151050349273</c:v>
                </c:pt>
                <c:pt idx="1727">
                  <c:v>13.455151717238236</c:v>
                </c:pt>
                <c:pt idx="1728">
                  <c:v>13.457152384127198</c:v>
                </c:pt>
                <c:pt idx="1729">
                  <c:v>13.459153051016161</c:v>
                </c:pt>
                <c:pt idx="1730">
                  <c:v>13.461153717905123</c:v>
                </c:pt>
                <c:pt idx="1731">
                  <c:v>13.463154384794086</c:v>
                </c:pt>
                <c:pt idx="1732">
                  <c:v>13.465155051683048</c:v>
                </c:pt>
                <c:pt idx="1733">
                  <c:v>13.467155718572011</c:v>
                </c:pt>
                <c:pt idx="1734">
                  <c:v>13.469156385460973</c:v>
                </c:pt>
                <c:pt idx="1735">
                  <c:v>13.471157052349936</c:v>
                </c:pt>
                <c:pt idx="1736">
                  <c:v>13.473157719238898</c:v>
                </c:pt>
                <c:pt idx="1737">
                  <c:v>13.475158386127861</c:v>
                </c:pt>
                <c:pt idx="1738">
                  <c:v>13.477159053016823</c:v>
                </c:pt>
                <c:pt idx="1739">
                  <c:v>13.479159719905786</c:v>
                </c:pt>
                <c:pt idx="1740">
                  <c:v>13.481160386794748</c:v>
                </c:pt>
                <c:pt idx="1741">
                  <c:v>13.483161053683711</c:v>
                </c:pt>
                <c:pt idx="1742">
                  <c:v>13.485161720572673</c:v>
                </c:pt>
                <c:pt idx="1743">
                  <c:v>13.487162387461636</c:v>
                </c:pt>
                <c:pt idx="1744">
                  <c:v>13.489163054350598</c:v>
                </c:pt>
                <c:pt idx="1745">
                  <c:v>13.491163721239561</c:v>
                </c:pt>
                <c:pt idx="1746">
                  <c:v>13.493164388128523</c:v>
                </c:pt>
                <c:pt idx="1747">
                  <c:v>13.495165055017486</c:v>
                </c:pt>
                <c:pt idx="1748">
                  <c:v>13.497165721906448</c:v>
                </c:pt>
                <c:pt idx="1749">
                  <c:v>13.499166388795411</c:v>
                </c:pt>
                <c:pt idx="1750">
                  <c:v>13.501167055684373</c:v>
                </c:pt>
                <c:pt idx="1751">
                  <c:v>13.503167722573336</c:v>
                </c:pt>
                <c:pt idx="1752">
                  <c:v>13.505168389462298</c:v>
                </c:pt>
                <c:pt idx="1753">
                  <c:v>13.507169056351261</c:v>
                </c:pt>
                <c:pt idx="1754">
                  <c:v>13.509169723240223</c:v>
                </c:pt>
                <c:pt idx="1755">
                  <c:v>13.511170390129186</c:v>
                </c:pt>
                <c:pt idx="1756">
                  <c:v>13.513171057018148</c:v>
                </c:pt>
                <c:pt idx="1757">
                  <c:v>13.515171723907111</c:v>
                </c:pt>
                <c:pt idx="1758">
                  <c:v>13.517172390796073</c:v>
                </c:pt>
                <c:pt idx="1759">
                  <c:v>13.519173057685036</c:v>
                </c:pt>
                <c:pt idx="1760">
                  <c:v>13.521173724573998</c:v>
                </c:pt>
                <c:pt idx="1761">
                  <c:v>13.523174391462961</c:v>
                </c:pt>
                <c:pt idx="1762">
                  <c:v>13.525175058351923</c:v>
                </c:pt>
                <c:pt idx="1763">
                  <c:v>13.527175725240886</c:v>
                </c:pt>
                <c:pt idx="1764">
                  <c:v>13.529176392129848</c:v>
                </c:pt>
                <c:pt idx="1765">
                  <c:v>13.531177059018811</c:v>
                </c:pt>
                <c:pt idx="1766">
                  <c:v>13.533177725907773</c:v>
                </c:pt>
                <c:pt idx="1767">
                  <c:v>13.535178392796736</c:v>
                </c:pt>
                <c:pt idx="1768">
                  <c:v>13.537179059685698</c:v>
                </c:pt>
                <c:pt idx="1769">
                  <c:v>13.539179726574661</c:v>
                </c:pt>
                <c:pt idx="1770">
                  <c:v>13.541180393463623</c:v>
                </c:pt>
                <c:pt idx="1771">
                  <c:v>13.543181060352586</c:v>
                </c:pt>
                <c:pt idx="1772">
                  <c:v>13.545181727241548</c:v>
                </c:pt>
                <c:pt idx="1773">
                  <c:v>13.547182394130511</c:v>
                </c:pt>
                <c:pt idx="1774">
                  <c:v>13.549183061019473</c:v>
                </c:pt>
                <c:pt idx="1775">
                  <c:v>13.551183727908436</c:v>
                </c:pt>
                <c:pt idx="1776">
                  <c:v>13.553184394797398</c:v>
                </c:pt>
                <c:pt idx="1777">
                  <c:v>13.555185061686361</c:v>
                </c:pt>
                <c:pt idx="1778">
                  <c:v>13.557185728575323</c:v>
                </c:pt>
                <c:pt idx="1779">
                  <c:v>13.559186395464286</c:v>
                </c:pt>
                <c:pt idx="1780">
                  <c:v>13.561187062353248</c:v>
                </c:pt>
                <c:pt idx="1781">
                  <c:v>13.563187729242211</c:v>
                </c:pt>
                <c:pt idx="1782">
                  <c:v>13.565188396131173</c:v>
                </c:pt>
                <c:pt idx="1783">
                  <c:v>13.567189063020136</c:v>
                </c:pt>
                <c:pt idx="1784">
                  <c:v>13.569189729909098</c:v>
                </c:pt>
                <c:pt idx="1785">
                  <c:v>13.571190396798061</c:v>
                </c:pt>
                <c:pt idx="1786">
                  <c:v>13.573191063687023</c:v>
                </c:pt>
                <c:pt idx="1787">
                  <c:v>13.575191730575986</c:v>
                </c:pt>
                <c:pt idx="1788">
                  <c:v>13.577192397464948</c:v>
                </c:pt>
                <c:pt idx="1789">
                  <c:v>13.579193064353911</c:v>
                </c:pt>
                <c:pt idx="1790">
                  <c:v>13.581193731242873</c:v>
                </c:pt>
                <c:pt idx="1791">
                  <c:v>13.583194398131836</c:v>
                </c:pt>
                <c:pt idx="1792">
                  <c:v>13.585195065020798</c:v>
                </c:pt>
                <c:pt idx="1793">
                  <c:v>13.587195731909761</c:v>
                </c:pt>
                <c:pt idx="1794">
                  <c:v>13.589196398798723</c:v>
                </c:pt>
                <c:pt idx="1795">
                  <c:v>13.591197065687686</c:v>
                </c:pt>
                <c:pt idx="1796">
                  <c:v>13.593197732576648</c:v>
                </c:pt>
                <c:pt idx="1797">
                  <c:v>13.595198399465611</c:v>
                </c:pt>
                <c:pt idx="1798">
                  <c:v>13.597199066354573</c:v>
                </c:pt>
                <c:pt idx="1799">
                  <c:v>13.599199733243536</c:v>
                </c:pt>
                <c:pt idx="1800">
                  <c:v>13.601200400132498</c:v>
                </c:pt>
                <c:pt idx="1801">
                  <c:v>13.603201067021461</c:v>
                </c:pt>
                <c:pt idx="1802">
                  <c:v>13.605201733910423</c:v>
                </c:pt>
                <c:pt idx="1803">
                  <c:v>13.607202400799386</c:v>
                </c:pt>
                <c:pt idx="1804">
                  <c:v>13.609203067688348</c:v>
                </c:pt>
                <c:pt idx="1805">
                  <c:v>13.611203734577311</c:v>
                </c:pt>
                <c:pt idx="1806">
                  <c:v>13.613204401466273</c:v>
                </c:pt>
                <c:pt idx="1807">
                  <c:v>13.615205068355236</c:v>
                </c:pt>
                <c:pt idx="1808">
                  <c:v>13.617205735244198</c:v>
                </c:pt>
                <c:pt idx="1809">
                  <c:v>13.619206402133161</c:v>
                </c:pt>
                <c:pt idx="1810">
                  <c:v>13.621207069022123</c:v>
                </c:pt>
                <c:pt idx="1811">
                  <c:v>13.623207735911086</c:v>
                </c:pt>
                <c:pt idx="1812">
                  <c:v>13.625208402800048</c:v>
                </c:pt>
                <c:pt idx="1813">
                  <c:v>13.627209069689011</c:v>
                </c:pt>
                <c:pt idx="1814">
                  <c:v>13.629209736577973</c:v>
                </c:pt>
                <c:pt idx="1815">
                  <c:v>13.631210403466936</c:v>
                </c:pt>
                <c:pt idx="1816">
                  <c:v>13.633211070355898</c:v>
                </c:pt>
                <c:pt idx="1817">
                  <c:v>13.635211737244861</c:v>
                </c:pt>
                <c:pt idx="1818">
                  <c:v>13.637212404133823</c:v>
                </c:pt>
                <c:pt idx="1819">
                  <c:v>13.639213071022786</c:v>
                </c:pt>
                <c:pt idx="1820">
                  <c:v>13.641213737911748</c:v>
                </c:pt>
                <c:pt idx="1821">
                  <c:v>13.643214404800711</c:v>
                </c:pt>
                <c:pt idx="1822">
                  <c:v>13.645215071689673</c:v>
                </c:pt>
                <c:pt idx="1823">
                  <c:v>13.647215738578636</c:v>
                </c:pt>
                <c:pt idx="1824">
                  <c:v>13.649216405467598</c:v>
                </c:pt>
                <c:pt idx="1825">
                  <c:v>13.651217072356561</c:v>
                </c:pt>
                <c:pt idx="1826">
                  <c:v>13.653217739245523</c:v>
                </c:pt>
                <c:pt idx="1827">
                  <c:v>13.655218406134486</c:v>
                </c:pt>
                <c:pt idx="1828">
                  <c:v>13.657219073023448</c:v>
                </c:pt>
                <c:pt idx="1829">
                  <c:v>13.659219739912411</c:v>
                </c:pt>
                <c:pt idx="1830">
                  <c:v>13.661220406801373</c:v>
                </c:pt>
                <c:pt idx="1831">
                  <c:v>13.663221073690336</c:v>
                </c:pt>
                <c:pt idx="1832">
                  <c:v>13.665221740579298</c:v>
                </c:pt>
                <c:pt idx="1833">
                  <c:v>13.667222407468261</c:v>
                </c:pt>
                <c:pt idx="1834">
                  <c:v>13.669223074357223</c:v>
                </c:pt>
                <c:pt idx="1835">
                  <c:v>13.671223741246186</c:v>
                </c:pt>
                <c:pt idx="1836">
                  <c:v>13.673224408135148</c:v>
                </c:pt>
                <c:pt idx="1837">
                  <c:v>13.675225075024111</c:v>
                </c:pt>
                <c:pt idx="1838">
                  <c:v>13.677225741913073</c:v>
                </c:pt>
                <c:pt idx="1839">
                  <c:v>13.679226408802036</c:v>
                </c:pt>
                <c:pt idx="1840">
                  <c:v>13.681227075690998</c:v>
                </c:pt>
                <c:pt idx="1841">
                  <c:v>13.683227742579961</c:v>
                </c:pt>
                <c:pt idx="1842">
                  <c:v>13.685228409468923</c:v>
                </c:pt>
                <c:pt idx="1843">
                  <c:v>13.687229076357886</c:v>
                </c:pt>
                <c:pt idx="1844">
                  <c:v>13.689229743246848</c:v>
                </c:pt>
                <c:pt idx="1845">
                  <c:v>13.691230410135811</c:v>
                </c:pt>
                <c:pt idx="1846">
                  <c:v>13.693231077024773</c:v>
                </c:pt>
                <c:pt idx="1847">
                  <c:v>13.695231743913736</c:v>
                </c:pt>
                <c:pt idx="1848">
                  <c:v>13.697232410802698</c:v>
                </c:pt>
                <c:pt idx="1849">
                  <c:v>13.699233077691661</c:v>
                </c:pt>
                <c:pt idx="1850">
                  <c:v>13.701233744580623</c:v>
                </c:pt>
                <c:pt idx="1851">
                  <c:v>13.703234411469586</c:v>
                </c:pt>
                <c:pt idx="1852">
                  <c:v>13.705235078358548</c:v>
                </c:pt>
                <c:pt idx="1853">
                  <c:v>13.707235745247511</c:v>
                </c:pt>
                <c:pt idx="1854">
                  <c:v>13.709236412136473</c:v>
                </c:pt>
                <c:pt idx="1855">
                  <c:v>13.711237079025436</c:v>
                </c:pt>
                <c:pt idx="1856">
                  <c:v>13.713237745914398</c:v>
                </c:pt>
                <c:pt idx="1857">
                  <c:v>13.715238412803361</c:v>
                </c:pt>
                <c:pt idx="1858">
                  <c:v>13.717239079692323</c:v>
                </c:pt>
                <c:pt idx="1859">
                  <c:v>13.719239746581286</c:v>
                </c:pt>
                <c:pt idx="1860">
                  <c:v>13.721240413470248</c:v>
                </c:pt>
                <c:pt idx="1861">
                  <c:v>13.723241080359211</c:v>
                </c:pt>
                <c:pt idx="1862">
                  <c:v>13.725241747248173</c:v>
                </c:pt>
                <c:pt idx="1863">
                  <c:v>13.727242414137136</c:v>
                </c:pt>
                <c:pt idx="1864">
                  <c:v>13.729243081026098</c:v>
                </c:pt>
                <c:pt idx="1865">
                  <c:v>13.731243747915061</c:v>
                </c:pt>
                <c:pt idx="1866">
                  <c:v>13.733244414804023</c:v>
                </c:pt>
                <c:pt idx="1867">
                  <c:v>13.735245081692986</c:v>
                </c:pt>
                <c:pt idx="1868">
                  <c:v>13.737245748581948</c:v>
                </c:pt>
                <c:pt idx="1869">
                  <c:v>13.739246415470911</c:v>
                </c:pt>
                <c:pt idx="1870">
                  <c:v>13.741247082359873</c:v>
                </c:pt>
                <c:pt idx="1871">
                  <c:v>13.743247749248836</c:v>
                </c:pt>
                <c:pt idx="1872">
                  <c:v>13.745248416137798</c:v>
                </c:pt>
                <c:pt idx="1873">
                  <c:v>13.747249083026761</c:v>
                </c:pt>
                <c:pt idx="1874">
                  <c:v>13.749249749915723</c:v>
                </c:pt>
                <c:pt idx="1875">
                  <c:v>13.751250416804686</c:v>
                </c:pt>
                <c:pt idx="1876">
                  <c:v>13.753251083693648</c:v>
                </c:pt>
                <c:pt idx="1877">
                  <c:v>13.755251750582611</c:v>
                </c:pt>
                <c:pt idx="1878">
                  <c:v>13.757252417471573</c:v>
                </c:pt>
                <c:pt idx="1879">
                  <c:v>13.759253084360536</c:v>
                </c:pt>
                <c:pt idx="1880">
                  <c:v>13.761253751249498</c:v>
                </c:pt>
                <c:pt idx="1881">
                  <c:v>13.763254418138461</c:v>
                </c:pt>
                <c:pt idx="1882">
                  <c:v>13.765255085027423</c:v>
                </c:pt>
                <c:pt idx="1883">
                  <c:v>13.767255751916386</c:v>
                </c:pt>
                <c:pt idx="1884">
                  <c:v>13.769256418805348</c:v>
                </c:pt>
                <c:pt idx="1885">
                  <c:v>13.771257085694311</c:v>
                </c:pt>
                <c:pt idx="1886">
                  <c:v>13.773257752583273</c:v>
                </c:pt>
                <c:pt idx="1887">
                  <c:v>13.775258419472236</c:v>
                </c:pt>
                <c:pt idx="1888">
                  <c:v>13.777259086361198</c:v>
                </c:pt>
                <c:pt idx="1889">
                  <c:v>13.779259753250161</c:v>
                </c:pt>
                <c:pt idx="1890">
                  <c:v>13.781260420139123</c:v>
                </c:pt>
                <c:pt idx="1891">
                  <c:v>13.783261087028086</c:v>
                </c:pt>
                <c:pt idx="1892">
                  <c:v>13.785261753917048</c:v>
                </c:pt>
                <c:pt idx="1893">
                  <c:v>13.787262420806011</c:v>
                </c:pt>
                <c:pt idx="1894">
                  <c:v>13.789263087694973</c:v>
                </c:pt>
                <c:pt idx="1895">
                  <c:v>13.791263754583936</c:v>
                </c:pt>
                <c:pt idx="1896">
                  <c:v>13.793264421472898</c:v>
                </c:pt>
                <c:pt idx="1897">
                  <c:v>13.795265088361861</c:v>
                </c:pt>
                <c:pt idx="1898">
                  <c:v>13.797265755250823</c:v>
                </c:pt>
                <c:pt idx="1899">
                  <c:v>13.799266422139786</c:v>
                </c:pt>
                <c:pt idx="1900">
                  <c:v>13.801267089028748</c:v>
                </c:pt>
                <c:pt idx="1901">
                  <c:v>13.803267755917711</c:v>
                </c:pt>
                <c:pt idx="1902">
                  <c:v>13.805268422806673</c:v>
                </c:pt>
                <c:pt idx="1903">
                  <c:v>13.807269089695636</c:v>
                </c:pt>
                <c:pt idx="1904">
                  <c:v>13.809269756584598</c:v>
                </c:pt>
                <c:pt idx="1905">
                  <c:v>13.811270423473561</c:v>
                </c:pt>
                <c:pt idx="1906">
                  <c:v>13.813271090362523</c:v>
                </c:pt>
                <c:pt idx="1907">
                  <c:v>13.815271757251486</c:v>
                </c:pt>
                <c:pt idx="1908">
                  <c:v>13.817272424140448</c:v>
                </c:pt>
                <c:pt idx="1909">
                  <c:v>13.819273091029411</c:v>
                </c:pt>
                <c:pt idx="1910">
                  <c:v>13.821273757918373</c:v>
                </c:pt>
                <c:pt idx="1911">
                  <c:v>13.823274424807336</c:v>
                </c:pt>
                <c:pt idx="1912">
                  <c:v>13.825275091696298</c:v>
                </c:pt>
                <c:pt idx="1913">
                  <c:v>13.827275758585261</c:v>
                </c:pt>
                <c:pt idx="1914">
                  <c:v>13.829276425474223</c:v>
                </c:pt>
                <c:pt idx="1915">
                  <c:v>13.831277092363186</c:v>
                </c:pt>
                <c:pt idx="1916">
                  <c:v>13.833277759252148</c:v>
                </c:pt>
                <c:pt idx="1917">
                  <c:v>13.835278426141111</c:v>
                </c:pt>
                <c:pt idx="1918">
                  <c:v>13.837279093030073</c:v>
                </c:pt>
                <c:pt idx="1919">
                  <c:v>13.839279759919036</c:v>
                </c:pt>
                <c:pt idx="1920">
                  <c:v>13.841280426807998</c:v>
                </c:pt>
                <c:pt idx="1921">
                  <c:v>13.843281093696961</c:v>
                </c:pt>
                <c:pt idx="1922">
                  <c:v>13.845281760585923</c:v>
                </c:pt>
                <c:pt idx="1923">
                  <c:v>13.847282427474886</c:v>
                </c:pt>
                <c:pt idx="1924">
                  <c:v>13.849283094363848</c:v>
                </c:pt>
                <c:pt idx="1925">
                  <c:v>13.851283761252811</c:v>
                </c:pt>
                <c:pt idx="1926">
                  <c:v>13.853284428141773</c:v>
                </c:pt>
                <c:pt idx="1927">
                  <c:v>13.855285095030736</c:v>
                </c:pt>
                <c:pt idx="1928">
                  <c:v>13.857285761919698</c:v>
                </c:pt>
                <c:pt idx="1929">
                  <c:v>13.859286428808661</c:v>
                </c:pt>
                <c:pt idx="1930">
                  <c:v>13.861287095697623</c:v>
                </c:pt>
                <c:pt idx="1931">
                  <c:v>13.863287762586586</c:v>
                </c:pt>
                <c:pt idx="1932">
                  <c:v>13.865288429475548</c:v>
                </c:pt>
                <c:pt idx="1933">
                  <c:v>13.867289096364511</c:v>
                </c:pt>
                <c:pt idx="1934">
                  <c:v>13.869289763253473</c:v>
                </c:pt>
                <c:pt idx="1935">
                  <c:v>13.871290430142436</c:v>
                </c:pt>
                <c:pt idx="1936">
                  <c:v>13.873291097031398</c:v>
                </c:pt>
                <c:pt idx="1937">
                  <c:v>13.875291763920361</c:v>
                </c:pt>
                <c:pt idx="1938">
                  <c:v>13.877292430809323</c:v>
                </c:pt>
                <c:pt idx="1939">
                  <c:v>13.879293097698286</c:v>
                </c:pt>
                <c:pt idx="1940">
                  <c:v>13.881293764587248</c:v>
                </c:pt>
                <c:pt idx="1941">
                  <c:v>13.883294431476211</c:v>
                </c:pt>
                <c:pt idx="1942">
                  <c:v>13.885295098365173</c:v>
                </c:pt>
                <c:pt idx="1943">
                  <c:v>13.887295765254136</c:v>
                </c:pt>
                <c:pt idx="1944">
                  <c:v>13.889296432143098</c:v>
                </c:pt>
                <c:pt idx="1945">
                  <c:v>13.891297099032061</c:v>
                </c:pt>
                <c:pt idx="1946">
                  <c:v>13.893297765921023</c:v>
                </c:pt>
                <c:pt idx="1947">
                  <c:v>13.895298432809986</c:v>
                </c:pt>
                <c:pt idx="1948">
                  <c:v>13.897299099698948</c:v>
                </c:pt>
                <c:pt idx="1949">
                  <c:v>13.899299766587911</c:v>
                </c:pt>
                <c:pt idx="1950">
                  <c:v>13.901300433476873</c:v>
                </c:pt>
                <c:pt idx="1951">
                  <c:v>13.903301100365836</c:v>
                </c:pt>
                <c:pt idx="1952">
                  <c:v>13.905301767254798</c:v>
                </c:pt>
                <c:pt idx="1953">
                  <c:v>13.907302434143761</c:v>
                </c:pt>
                <c:pt idx="1954">
                  <c:v>13.909303101032723</c:v>
                </c:pt>
                <c:pt idx="1955">
                  <c:v>13.911303767921686</c:v>
                </c:pt>
                <c:pt idx="1956">
                  <c:v>13.913304434810648</c:v>
                </c:pt>
                <c:pt idx="1957">
                  <c:v>13.915305101699611</c:v>
                </c:pt>
                <c:pt idx="1958">
                  <c:v>13.917305768588573</c:v>
                </c:pt>
                <c:pt idx="1959">
                  <c:v>13.919306435477536</c:v>
                </c:pt>
                <c:pt idx="1960">
                  <c:v>13.921307102366498</c:v>
                </c:pt>
                <c:pt idx="1961">
                  <c:v>13.923307769255461</c:v>
                </c:pt>
                <c:pt idx="1962">
                  <c:v>13.925308436144423</c:v>
                </c:pt>
                <c:pt idx="1963">
                  <c:v>13.927309103033386</c:v>
                </c:pt>
                <c:pt idx="1964">
                  <c:v>13.929309769922348</c:v>
                </c:pt>
                <c:pt idx="1965">
                  <c:v>13.931310436811311</c:v>
                </c:pt>
                <c:pt idx="1966">
                  <c:v>13.933311103700273</c:v>
                </c:pt>
                <c:pt idx="1967">
                  <c:v>13.935311770589236</c:v>
                </c:pt>
                <c:pt idx="1968">
                  <c:v>13.937312437478198</c:v>
                </c:pt>
                <c:pt idx="1969">
                  <c:v>13.939313104367161</c:v>
                </c:pt>
                <c:pt idx="1970">
                  <c:v>13.941313771256123</c:v>
                </c:pt>
                <c:pt idx="1971">
                  <c:v>13.943314438145086</c:v>
                </c:pt>
                <c:pt idx="1972">
                  <c:v>13.945315105034048</c:v>
                </c:pt>
                <c:pt idx="1973">
                  <c:v>13.947315771923011</c:v>
                </c:pt>
                <c:pt idx="1974">
                  <c:v>13.949316438811973</c:v>
                </c:pt>
                <c:pt idx="1975">
                  <c:v>13.951317105700936</c:v>
                </c:pt>
                <c:pt idx="1976">
                  <c:v>13.953317772589898</c:v>
                </c:pt>
                <c:pt idx="1977">
                  <c:v>13.955318439478861</c:v>
                </c:pt>
                <c:pt idx="1978">
                  <c:v>13.957319106367823</c:v>
                </c:pt>
                <c:pt idx="1979">
                  <c:v>13.959319773256786</c:v>
                </c:pt>
                <c:pt idx="1980">
                  <c:v>13.961320440145748</c:v>
                </c:pt>
                <c:pt idx="1981">
                  <c:v>13.963321107034711</c:v>
                </c:pt>
                <c:pt idx="1982">
                  <c:v>13.965321773923673</c:v>
                </c:pt>
                <c:pt idx="1983">
                  <c:v>13.967322440812636</c:v>
                </c:pt>
                <c:pt idx="1984">
                  <c:v>13.969323107701598</c:v>
                </c:pt>
                <c:pt idx="1985">
                  <c:v>13.971323774590561</c:v>
                </c:pt>
                <c:pt idx="1986">
                  <c:v>13.973324441479523</c:v>
                </c:pt>
                <c:pt idx="1987">
                  <c:v>13.975325108368486</c:v>
                </c:pt>
                <c:pt idx="1988">
                  <c:v>13.977325775257448</c:v>
                </c:pt>
                <c:pt idx="1989">
                  <c:v>13.979326442146411</c:v>
                </c:pt>
                <c:pt idx="1990">
                  <c:v>13.981327109035373</c:v>
                </c:pt>
                <c:pt idx="1991">
                  <c:v>13.983327775924336</c:v>
                </c:pt>
                <c:pt idx="1992">
                  <c:v>13.985328442813298</c:v>
                </c:pt>
                <c:pt idx="1993">
                  <c:v>13.987329109702261</c:v>
                </c:pt>
                <c:pt idx="1994">
                  <c:v>13.989329776591223</c:v>
                </c:pt>
                <c:pt idx="1995">
                  <c:v>13.991330443480186</c:v>
                </c:pt>
                <c:pt idx="1996">
                  <c:v>13.993331110369148</c:v>
                </c:pt>
                <c:pt idx="1997">
                  <c:v>13.995331777258111</c:v>
                </c:pt>
                <c:pt idx="1998">
                  <c:v>13.997332444147073</c:v>
                </c:pt>
                <c:pt idx="1999">
                  <c:v>13.999333111036036</c:v>
                </c:pt>
                <c:pt idx="2000">
                  <c:v>14.001333777924998</c:v>
                </c:pt>
                <c:pt idx="2001">
                  <c:v>14.003334444813961</c:v>
                </c:pt>
                <c:pt idx="2002">
                  <c:v>14.005335111702923</c:v>
                </c:pt>
                <c:pt idx="2003">
                  <c:v>14.007335778591886</c:v>
                </c:pt>
                <c:pt idx="2004">
                  <c:v>14.009336445480848</c:v>
                </c:pt>
                <c:pt idx="2005">
                  <c:v>14.01133711236981</c:v>
                </c:pt>
                <c:pt idx="2006">
                  <c:v>14.013337779258773</c:v>
                </c:pt>
                <c:pt idx="2007">
                  <c:v>14.015338446147735</c:v>
                </c:pt>
                <c:pt idx="2008">
                  <c:v>14.017339113036698</c:v>
                </c:pt>
                <c:pt idx="2009">
                  <c:v>14.01933977992566</c:v>
                </c:pt>
                <c:pt idx="2010">
                  <c:v>14.021340446814623</c:v>
                </c:pt>
                <c:pt idx="2011">
                  <c:v>14.023341113703585</c:v>
                </c:pt>
                <c:pt idx="2012">
                  <c:v>14.025341780592548</c:v>
                </c:pt>
                <c:pt idx="2013">
                  <c:v>14.02734244748151</c:v>
                </c:pt>
                <c:pt idx="2014">
                  <c:v>14.029343114370473</c:v>
                </c:pt>
                <c:pt idx="2015">
                  <c:v>14.031343781259435</c:v>
                </c:pt>
                <c:pt idx="2016">
                  <c:v>14.033344448148398</c:v>
                </c:pt>
                <c:pt idx="2017">
                  <c:v>14.03534511503736</c:v>
                </c:pt>
                <c:pt idx="2018">
                  <c:v>14.037345781926323</c:v>
                </c:pt>
                <c:pt idx="2019">
                  <c:v>14.039346448815285</c:v>
                </c:pt>
                <c:pt idx="2020">
                  <c:v>14.041347115704248</c:v>
                </c:pt>
                <c:pt idx="2021">
                  <c:v>14.04334778259321</c:v>
                </c:pt>
                <c:pt idx="2022">
                  <c:v>14.045348449482173</c:v>
                </c:pt>
                <c:pt idx="2023">
                  <c:v>14.047349116371135</c:v>
                </c:pt>
                <c:pt idx="2024">
                  <c:v>14.049349783260098</c:v>
                </c:pt>
                <c:pt idx="2025">
                  <c:v>14.05135045014906</c:v>
                </c:pt>
                <c:pt idx="2026">
                  <c:v>14.053351117038023</c:v>
                </c:pt>
                <c:pt idx="2027">
                  <c:v>14.055351783926985</c:v>
                </c:pt>
                <c:pt idx="2028">
                  <c:v>14.057352450815948</c:v>
                </c:pt>
                <c:pt idx="2029">
                  <c:v>14.05935311770491</c:v>
                </c:pt>
                <c:pt idx="2030">
                  <c:v>14.061353784593873</c:v>
                </c:pt>
                <c:pt idx="2031">
                  <c:v>14.063354451482835</c:v>
                </c:pt>
                <c:pt idx="2032">
                  <c:v>14.065355118371798</c:v>
                </c:pt>
                <c:pt idx="2033">
                  <c:v>14.06735578526076</c:v>
                </c:pt>
                <c:pt idx="2034">
                  <c:v>14.069356452149723</c:v>
                </c:pt>
                <c:pt idx="2035">
                  <c:v>14.071357119038685</c:v>
                </c:pt>
                <c:pt idx="2036">
                  <c:v>14.073357785927648</c:v>
                </c:pt>
                <c:pt idx="2037">
                  <c:v>14.07535845281661</c:v>
                </c:pt>
                <c:pt idx="2038">
                  <c:v>14.077359119705573</c:v>
                </c:pt>
                <c:pt idx="2039">
                  <c:v>14.079359786594535</c:v>
                </c:pt>
                <c:pt idx="2040">
                  <c:v>14.081360453483498</c:v>
                </c:pt>
                <c:pt idx="2041">
                  <c:v>14.08336112037246</c:v>
                </c:pt>
                <c:pt idx="2042">
                  <c:v>14.085361787261423</c:v>
                </c:pt>
                <c:pt idx="2043">
                  <c:v>14.087362454150385</c:v>
                </c:pt>
                <c:pt idx="2044">
                  <c:v>14.089363121039348</c:v>
                </c:pt>
                <c:pt idx="2045">
                  <c:v>14.09136378792831</c:v>
                </c:pt>
                <c:pt idx="2046">
                  <c:v>14.093364454817273</c:v>
                </c:pt>
                <c:pt idx="2047">
                  <c:v>14.095365121706235</c:v>
                </c:pt>
                <c:pt idx="2048">
                  <c:v>14.097365788595198</c:v>
                </c:pt>
                <c:pt idx="2049">
                  <c:v>14.09936645548416</c:v>
                </c:pt>
                <c:pt idx="2050">
                  <c:v>14.101367122373123</c:v>
                </c:pt>
                <c:pt idx="2051">
                  <c:v>14.103367789262085</c:v>
                </c:pt>
                <c:pt idx="2052">
                  <c:v>14.105368456151048</c:v>
                </c:pt>
                <c:pt idx="2053">
                  <c:v>14.10736912304001</c:v>
                </c:pt>
                <c:pt idx="2054">
                  <c:v>14.109369789928973</c:v>
                </c:pt>
                <c:pt idx="2055">
                  <c:v>14.111370456817935</c:v>
                </c:pt>
                <c:pt idx="2056">
                  <c:v>14.113371123706898</c:v>
                </c:pt>
                <c:pt idx="2057">
                  <c:v>14.11537179059586</c:v>
                </c:pt>
                <c:pt idx="2058">
                  <c:v>14.117372457484823</c:v>
                </c:pt>
                <c:pt idx="2059">
                  <c:v>14.119373124373785</c:v>
                </c:pt>
                <c:pt idx="2060">
                  <c:v>14.121373791262748</c:v>
                </c:pt>
                <c:pt idx="2061">
                  <c:v>14.12337445815171</c:v>
                </c:pt>
                <c:pt idx="2062">
                  <c:v>14.125375125040673</c:v>
                </c:pt>
                <c:pt idx="2063">
                  <c:v>14.127375791929635</c:v>
                </c:pt>
                <c:pt idx="2064">
                  <c:v>14.129376458818598</c:v>
                </c:pt>
                <c:pt idx="2065">
                  <c:v>14.13137712570756</c:v>
                </c:pt>
                <c:pt idx="2066">
                  <c:v>14.133377792596523</c:v>
                </c:pt>
                <c:pt idx="2067">
                  <c:v>14.135378459485485</c:v>
                </c:pt>
                <c:pt idx="2068">
                  <c:v>14.137379126374448</c:v>
                </c:pt>
                <c:pt idx="2069">
                  <c:v>14.13937979326341</c:v>
                </c:pt>
                <c:pt idx="2070">
                  <c:v>14.141380460152373</c:v>
                </c:pt>
                <c:pt idx="2071">
                  <c:v>14.143381127041335</c:v>
                </c:pt>
                <c:pt idx="2072">
                  <c:v>14.145381793930298</c:v>
                </c:pt>
                <c:pt idx="2073">
                  <c:v>14.14738246081926</c:v>
                </c:pt>
                <c:pt idx="2074">
                  <c:v>14.149383127708223</c:v>
                </c:pt>
                <c:pt idx="2075">
                  <c:v>14.151383794597185</c:v>
                </c:pt>
                <c:pt idx="2076">
                  <c:v>14.153384461486148</c:v>
                </c:pt>
                <c:pt idx="2077">
                  <c:v>14.15538512837511</c:v>
                </c:pt>
                <c:pt idx="2078">
                  <c:v>14.157385795264073</c:v>
                </c:pt>
                <c:pt idx="2079">
                  <c:v>14.159386462153035</c:v>
                </c:pt>
                <c:pt idx="2080">
                  <c:v>14.161387129041998</c:v>
                </c:pt>
                <c:pt idx="2081">
                  <c:v>14.16338779593096</c:v>
                </c:pt>
                <c:pt idx="2082">
                  <c:v>14.165388462819923</c:v>
                </c:pt>
                <c:pt idx="2083">
                  <c:v>14.167389129708885</c:v>
                </c:pt>
                <c:pt idx="2084">
                  <c:v>14.169389796597848</c:v>
                </c:pt>
                <c:pt idx="2085">
                  <c:v>14.17139046348681</c:v>
                </c:pt>
                <c:pt idx="2086">
                  <c:v>14.173391130375773</c:v>
                </c:pt>
                <c:pt idx="2087">
                  <c:v>14.175391797264735</c:v>
                </c:pt>
                <c:pt idx="2088">
                  <c:v>14.177392464153698</c:v>
                </c:pt>
                <c:pt idx="2089">
                  <c:v>14.17939313104266</c:v>
                </c:pt>
                <c:pt idx="2090">
                  <c:v>14.181393797931623</c:v>
                </c:pt>
                <c:pt idx="2091">
                  <c:v>14.183394464820585</c:v>
                </c:pt>
                <c:pt idx="2092">
                  <c:v>14.185395131709548</c:v>
                </c:pt>
                <c:pt idx="2093">
                  <c:v>14.18739579859851</c:v>
                </c:pt>
                <c:pt idx="2094">
                  <c:v>14.189396465487473</c:v>
                </c:pt>
                <c:pt idx="2095">
                  <c:v>14.191397132376435</c:v>
                </c:pt>
                <c:pt idx="2096">
                  <c:v>14.193397799265398</c:v>
                </c:pt>
                <c:pt idx="2097">
                  <c:v>14.19539846615436</c:v>
                </c:pt>
                <c:pt idx="2098">
                  <c:v>14.197399133043323</c:v>
                </c:pt>
                <c:pt idx="2099">
                  <c:v>14.199399799932285</c:v>
                </c:pt>
                <c:pt idx="2100">
                  <c:v>14.201400466821248</c:v>
                </c:pt>
                <c:pt idx="2101">
                  <c:v>14.20340113371021</c:v>
                </c:pt>
                <c:pt idx="2102">
                  <c:v>14.205401800599173</c:v>
                </c:pt>
                <c:pt idx="2103">
                  <c:v>14.207402467488135</c:v>
                </c:pt>
                <c:pt idx="2104">
                  <c:v>14.209403134377098</c:v>
                </c:pt>
                <c:pt idx="2105">
                  <c:v>14.21140380126606</c:v>
                </c:pt>
                <c:pt idx="2106">
                  <c:v>14.213404468155023</c:v>
                </c:pt>
                <c:pt idx="2107">
                  <c:v>14.215405135043985</c:v>
                </c:pt>
                <c:pt idx="2108">
                  <c:v>14.217405801932948</c:v>
                </c:pt>
                <c:pt idx="2109">
                  <c:v>14.21940646882191</c:v>
                </c:pt>
                <c:pt idx="2110">
                  <c:v>14.221407135710873</c:v>
                </c:pt>
                <c:pt idx="2111">
                  <c:v>14.223407802599835</c:v>
                </c:pt>
                <c:pt idx="2112">
                  <c:v>14.225408469488798</c:v>
                </c:pt>
                <c:pt idx="2113">
                  <c:v>14.22740913637776</c:v>
                </c:pt>
                <c:pt idx="2114">
                  <c:v>14.229409803266723</c:v>
                </c:pt>
                <c:pt idx="2115">
                  <c:v>14.231410470155685</c:v>
                </c:pt>
                <c:pt idx="2116">
                  <c:v>14.233411137044648</c:v>
                </c:pt>
                <c:pt idx="2117">
                  <c:v>14.23541180393361</c:v>
                </c:pt>
                <c:pt idx="2118">
                  <c:v>14.237412470822573</c:v>
                </c:pt>
                <c:pt idx="2119">
                  <c:v>14.239413137711535</c:v>
                </c:pt>
                <c:pt idx="2120">
                  <c:v>14.241413804600498</c:v>
                </c:pt>
                <c:pt idx="2121">
                  <c:v>14.24341447148946</c:v>
                </c:pt>
                <c:pt idx="2122">
                  <c:v>14.245415138378423</c:v>
                </c:pt>
                <c:pt idx="2123">
                  <c:v>14.247415805267385</c:v>
                </c:pt>
                <c:pt idx="2124">
                  <c:v>14.249416472156348</c:v>
                </c:pt>
                <c:pt idx="2125">
                  <c:v>14.25141713904531</c:v>
                </c:pt>
                <c:pt idx="2126">
                  <c:v>14.253417805934273</c:v>
                </c:pt>
                <c:pt idx="2127">
                  <c:v>14.255418472823235</c:v>
                </c:pt>
                <c:pt idx="2128">
                  <c:v>14.257419139712198</c:v>
                </c:pt>
                <c:pt idx="2129">
                  <c:v>14.25941980660116</c:v>
                </c:pt>
                <c:pt idx="2130">
                  <c:v>14.261420473490123</c:v>
                </c:pt>
                <c:pt idx="2131">
                  <c:v>14.263421140379085</c:v>
                </c:pt>
                <c:pt idx="2132">
                  <c:v>14.265421807268048</c:v>
                </c:pt>
                <c:pt idx="2133">
                  <c:v>14.26742247415701</c:v>
                </c:pt>
                <c:pt idx="2134">
                  <c:v>14.269423141045973</c:v>
                </c:pt>
                <c:pt idx="2135">
                  <c:v>14.271423807934935</c:v>
                </c:pt>
                <c:pt idx="2136">
                  <c:v>14.273424474823898</c:v>
                </c:pt>
                <c:pt idx="2137">
                  <c:v>14.27542514171286</c:v>
                </c:pt>
                <c:pt idx="2138">
                  <c:v>14.277425808601823</c:v>
                </c:pt>
                <c:pt idx="2139">
                  <c:v>14.279426475490785</c:v>
                </c:pt>
                <c:pt idx="2140">
                  <c:v>14.281427142379748</c:v>
                </c:pt>
                <c:pt idx="2141">
                  <c:v>14.28342780926871</c:v>
                </c:pt>
                <c:pt idx="2142">
                  <c:v>14.285428476157673</c:v>
                </c:pt>
                <c:pt idx="2143">
                  <c:v>14.287429143046635</c:v>
                </c:pt>
                <c:pt idx="2144">
                  <c:v>14.289429809935598</c:v>
                </c:pt>
                <c:pt idx="2145">
                  <c:v>14.29143047682456</c:v>
                </c:pt>
                <c:pt idx="2146">
                  <c:v>14.293431143713523</c:v>
                </c:pt>
                <c:pt idx="2147">
                  <c:v>14.295431810602485</c:v>
                </c:pt>
                <c:pt idx="2148">
                  <c:v>14.297432477491448</c:v>
                </c:pt>
                <c:pt idx="2149">
                  <c:v>14.29943314438041</c:v>
                </c:pt>
                <c:pt idx="2150">
                  <c:v>14.301433811269373</c:v>
                </c:pt>
                <c:pt idx="2151">
                  <c:v>14.303434478158335</c:v>
                </c:pt>
                <c:pt idx="2152">
                  <c:v>14.305435145047298</c:v>
                </c:pt>
                <c:pt idx="2153">
                  <c:v>14.30743581193626</c:v>
                </c:pt>
                <c:pt idx="2154">
                  <c:v>14.309436478825223</c:v>
                </c:pt>
                <c:pt idx="2155">
                  <c:v>14.311437145714185</c:v>
                </c:pt>
                <c:pt idx="2156">
                  <c:v>14.313437812603148</c:v>
                </c:pt>
                <c:pt idx="2157">
                  <c:v>14.31543847949211</c:v>
                </c:pt>
                <c:pt idx="2158">
                  <c:v>14.317439146381073</c:v>
                </c:pt>
                <c:pt idx="2159">
                  <c:v>14.319439813270035</c:v>
                </c:pt>
                <c:pt idx="2160">
                  <c:v>14.321440480158998</c:v>
                </c:pt>
                <c:pt idx="2161">
                  <c:v>14.32344114704796</c:v>
                </c:pt>
                <c:pt idx="2162">
                  <c:v>14.325441813936923</c:v>
                </c:pt>
                <c:pt idx="2163">
                  <c:v>14.327442480825885</c:v>
                </c:pt>
                <c:pt idx="2164">
                  <c:v>14.329443147714848</c:v>
                </c:pt>
                <c:pt idx="2165">
                  <c:v>14.33144381460381</c:v>
                </c:pt>
                <c:pt idx="2166">
                  <c:v>14.333444481492773</c:v>
                </c:pt>
                <c:pt idx="2167">
                  <c:v>14.335445148381735</c:v>
                </c:pt>
                <c:pt idx="2168">
                  <c:v>14.337445815270698</c:v>
                </c:pt>
                <c:pt idx="2169">
                  <c:v>14.33944648215966</c:v>
                </c:pt>
                <c:pt idx="2170">
                  <c:v>14.341447149048623</c:v>
                </c:pt>
                <c:pt idx="2171">
                  <c:v>14.343447815937585</c:v>
                </c:pt>
                <c:pt idx="2172">
                  <c:v>14.345448482826548</c:v>
                </c:pt>
                <c:pt idx="2173">
                  <c:v>14.34744914971551</c:v>
                </c:pt>
                <c:pt idx="2174">
                  <c:v>14.349449816604473</c:v>
                </c:pt>
                <c:pt idx="2175">
                  <c:v>14.351450483493435</c:v>
                </c:pt>
                <c:pt idx="2176">
                  <c:v>14.353451150382398</c:v>
                </c:pt>
                <c:pt idx="2177">
                  <c:v>14.35545181727136</c:v>
                </c:pt>
                <c:pt idx="2178">
                  <c:v>14.357452484160323</c:v>
                </c:pt>
                <c:pt idx="2179">
                  <c:v>14.359453151049285</c:v>
                </c:pt>
                <c:pt idx="2180">
                  <c:v>14.361453817938248</c:v>
                </c:pt>
                <c:pt idx="2181">
                  <c:v>14.36345448482721</c:v>
                </c:pt>
                <c:pt idx="2182">
                  <c:v>14.365455151716173</c:v>
                </c:pt>
                <c:pt idx="2183">
                  <c:v>14.367455818605135</c:v>
                </c:pt>
                <c:pt idx="2184">
                  <c:v>14.369456485494098</c:v>
                </c:pt>
                <c:pt idx="2185">
                  <c:v>14.37145715238306</c:v>
                </c:pt>
                <c:pt idx="2186">
                  <c:v>14.373457819272023</c:v>
                </c:pt>
                <c:pt idx="2187">
                  <c:v>14.375458486160985</c:v>
                </c:pt>
                <c:pt idx="2188">
                  <c:v>14.377459153049948</c:v>
                </c:pt>
                <c:pt idx="2189">
                  <c:v>14.37945981993891</c:v>
                </c:pt>
                <c:pt idx="2190">
                  <c:v>14.381460486827873</c:v>
                </c:pt>
                <c:pt idx="2191">
                  <c:v>14.383461153716835</c:v>
                </c:pt>
                <c:pt idx="2192">
                  <c:v>14.385461820605798</c:v>
                </c:pt>
                <c:pt idx="2193">
                  <c:v>14.38746248749476</c:v>
                </c:pt>
                <c:pt idx="2194">
                  <c:v>14.389463154383723</c:v>
                </c:pt>
                <c:pt idx="2195">
                  <c:v>14.391463821272685</c:v>
                </c:pt>
                <c:pt idx="2196">
                  <c:v>14.393464488161648</c:v>
                </c:pt>
                <c:pt idx="2197">
                  <c:v>14.39546515505061</c:v>
                </c:pt>
                <c:pt idx="2198">
                  <c:v>14.397465821939573</c:v>
                </c:pt>
                <c:pt idx="2199">
                  <c:v>14.399466488828535</c:v>
                </c:pt>
                <c:pt idx="2200">
                  <c:v>14.401467155717498</c:v>
                </c:pt>
                <c:pt idx="2201">
                  <c:v>14.40346782260646</c:v>
                </c:pt>
                <c:pt idx="2202">
                  <c:v>14.405468489495423</c:v>
                </c:pt>
                <c:pt idx="2203">
                  <c:v>14.407469156384385</c:v>
                </c:pt>
                <c:pt idx="2204">
                  <c:v>14.409469823273348</c:v>
                </c:pt>
                <c:pt idx="2205">
                  <c:v>14.41147049016231</c:v>
                </c:pt>
                <c:pt idx="2206">
                  <c:v>14.413471157051273</c:v>
                </c:pt>
                <c:pt idx="2207">
                  <c:v>14.415471823940235</c:v>
                </c:pt>
                <c:pt idx="2208">
                  <c:v>14.417472490829198</c:v>
                </c:pt>
                <c:pt idx="2209">
                  <c:v>14.41947315771816</c:v>
                </c:pt>
                <c:pt idx="2210">
                  <c:v>14.421473824607123</c:v>
                </c:pt>
                <c:pt idx="2211">
                  <c:v>14.423474491496085</c:v>
                </c:pt>
                <c:pt idx="2212">
                  <c:v>14.425475158385048</c:v>
                </c:pt>
                <c:pt idx="2213">
                  <c:v>14.42747582527401</c:v>
                </c:pt>
                <c:pt idx="2214">
                  <c:v>14.429476492162973</c:v>
                </c:pt>
                <c:pt idx="2215">
                  <c:v>14.431477159051935</c:v>
                </c:pt>
                <c:pt idx="2216">
                  <c:v>14.433477825940898</c:v>
                </c:pt>
                <c:pt idx="2217">
                  <c:v>14.43547849282986</c:v>
                </c:pt>
                <c:pt idx="2218">
                  <c:v>14.437479159718823</c:v>
                </c:pt>
                <c:pt idx="2219">
                  <c:v>14.439479826607785</c:v>
                </c:pt>
                <c:pt idx="2220">
                  <c:v>14.441480493496748</c:v>
                </c:pt>
                <c:pt idx="2221">
                  <c:v>14.44348116038571</c:v>
                </c:pt>
                <c:pt idx="2222">
                  <c:v>14.445481827274673</c:v>
                </c:pt>
                <c:pt idx="2223">
                  <c:v>14.447482494163635</c:v>
                </c:pt>
                <c:pt idx="2224">
                  <c:v>14.449483161052598</c:v>
                </c:pt>
                <c:pt idx="2225">
                  <c:v>14.45148382794156</c:v>
                </c:pt>
                <c:pt idx="2226">
                  <c:v>14.453484494830523</c:v>
                </c:pt>
                <c:pt idx="2227">
                  <c:v>14.455485161719485</c:v>
                </c:pt>
                <c:pt idx="2228">
                  <c:v>14.457485828608448</c:v>
                </c:pt>
                <c:pt idx="2229">
                  <c:v>14.45948649549741</c:v>
                </c:pt>
                <c:pt idx="2230">
                  <c:v>14.461487162386373</c:v>
                </c:pt>
                <c:pt idx="2231">
                  <c:v>14.463487829275335</c:v>
                </c:pt>
                <c:pt idx="2232">
                  <c:v>14.465488496164298</c:v>
                </c:pt>
                <c:pt idx="2233">
                  <c:v>14.46748916305326</c:v>
                </c:pt>
                <c:pt idx="2234">
                  <c:v>14.469489829942223</c:v>
                </c:pt>
                <c:pt idx="2235">
                  <c:v>14.471490496831185</c:v>
                </c:pt>
                <c:pt idx="2236">
                  <c:v>14.473491163720148</c:v>
                </c:pt>
                <c:pt idx="2237">
                  <c:v>14.47549183060911</c:v>
                </c:pt>
                <c:pt idx="2238">
                  <c:v>14.477492497498073</c:v>
                </c:pt>
                <c:pt idx="2239">
                  <c:v>14.479493164387035</c:v>
                </c:pt>
                <c:pt idx="2240">
                  <c:v>14.481493831275998</c:v>
                </c:pt>
                <c:pt idx="2241">
                  <c:v>14.48349449816496</c:v>
                </c:pt>
                <c:pt idx="2242">
                  <c:v>14.485495165053923</c:v>
                </c:pt>
                <c:pt idx="2243">
                  <c:v>14.487495831942885</c:v>
                </c:pt>
                <c:pt idx="2244">
                  <c:v>14.489496498831848</c:v>
                </c:pt>
                <c:pt idx="2245">
                  <c:v>14.49149716572081</c:v>
                </c:pt>
                <c:pt idx="2246">
                  <c:v>14.493497832609773</c:v>
                </c:pt>
                <c:pt idx="2247">
                  <c:v>14.495498499498735</c:v>
                </c:pt>
                <c:pt idx="2248">
                  <c:v>14.497499166387698</c:v>
                </c:pt>
                <c:pt idx="2249">
                  <c:v>14.49949983327666</c:v>
                </c:pt>
                <c:pt idx="2250">
                  <c:v>14.501500500165623</c:v>
                </c:pt>
                <c:pt idx="2251">
                  <c:v>14.503501167054585</c:v>
                </c:pt>
                <c:pt idx="2252">
                  <c:v>14.505501833943548</c:v>
                </c:pt>
                <c:pt idx="2253">
                  <c:v>14.50750250083251</c:v>
                </c:pt>
                <c:pt idx="2254">
                  <c:v>14.509503167721473</c:v>
                </c:pt>
                <c:pt idx="2255">
                  <c:v>14.511503834610435</c:v>
                </c:pt>
                <c:pt idx="2256">
                  <c:v>14.513504501499398</c:v>
                </c:pt>
                <c:pt idx="2257">
                  <c:v>14.51550516838836</c:v>
                </c:pt>
                <c:pt idx="2258">
                  <c:v>14.517505835277323</c:v>
                </c:pt>
                <c:pt idx="2259">
                  <c:v>14.519506502166285</c:v>
                </c:pt>
                <c:pt idx="2260">
                  <c:v>14.521507169055248</c:v>
                </c:pt>
                <c:pt idx="2261">
                  <c:v>14.52350783594421</c:v>
                </c:pt>
                <c:pt idx="2262">
                  <c:v>14.525508502833173</c:v>
                </c:pt>
                <c:pt idx="2263">
                  <c:v>14.527509169722135</c:v>
                </c:pt>
                <c:pt idx="2264">
                  <c:v>14.529509836611098</c:v>
                </c:pt>
                <c:pt idx="2265">
                  <c:v>14.53151050350006</c:v>
                </c:pt>
                <c:pt idx="2266">
                  <c:v>14.533511170389023</c:v>
                </c:pt>
                <c:pt idx="2267">
                  <c:v>14.535511837277985</c:v>
                </c:pt>
                <c:pt idx="2268">
                  <c:v>14.537512504166948</c:v>
                </c:pt>
                <c:pt idx="2269">
                  <c:v>14.53951317105591</c:v>
                </c:pt>
                <c:pt idx="2270">
                  <c:v>14.541513837944873</c:v>
                </c:pt>
                <c:pt idx="2271">
                  <c:v>14.543514504833835</c:v>
                </c:pt>
                <c:pt idx="2272">
                  <c:v>14.545515171722798</c:v>
                </c:pt>
                <c:pt idx="2273">
                  <c:v>14.54751583861176</c:v>
                </c:pt>
                <c:pt idx="2274">
                  <c:v>14.549516505500723</c:v>
                </c:pt>
                <c:pt idx="2275">
                  <c:v>14.551517172389685</c:v>
                </c:pt>
                <c:pt idx="2276">
                  <c:v>14.553517839278648</c:v>
                </c:pt>
                <c:pt idx="2277">
                  <c:v>14.55551850616761</c:v>
                </c:pt>
                <c:pt idx="2278">
                  <c:v>14.557519173056573</c:v>
                </c:pt>
                <c:pt idx="2279">
                  <c:v>14.559519839945535</c:v>
                </c:pt>
                <c:pt idx="2280">
                  <c:v>14.561520506834498</c:v>
                </c:pt>
                <c:pt idx="2281">
                  <c:v>14.56352117372346</c:v>
                </c:pt>
                <c:pt idx="2282">
                  <c:v>14.565521840612423</c:v>
                </c:pt>
                <c:pt idx="2283">
                  <c:v>14.567522507501385</c:v>
                </c:pt>
                <c:pt idx="2284">
                  <c:v>14.569523174390348</c:v>
                </c:pt>
                <c:pt idx="2285">
                  <c:v>14.57152384127931</c:v>
                </c:pt>
                <c:pt idx="2286">
                  <c:v>14.573524508168273</c:v>
                </c:pt>
                <c:pt idx="2287">
                  <c:v>14.575525175057235</c:v>
                </c:pt>
                <c:pt idx="2288">
                  <c:v>14.577525841946198</c:v>
                </c:pt>
                <c:pt idx="2289">
                  <c:v>14.57952650883516</c:v>
                </c:pt>
                <c:pt idx="2290">
                  <c:v>14.581527175724123</c:v>
                </c:pt>
                <c:pt idx="2291">
                  <c:v>14.583527842613085</c:v>
                </c:pt>
                <c:pt idx="2292">
                  <c:v>14.585528509502048</c:v>
                </c:pt>
                <c:pt idx="2293">
                  <c:v>14.58752917639101</c:v>
                </c:pt>
                <c:pt idx="2294">
                  <c:v>14.589529843279973</c:v>
                </c:pt>
                <c:pt idx="2295">
                  <c:v>14.591530510168935</c:v>
                </c:pt>
                <c:pt idx="2296">
                  <c:v>14.593531177057898</c:v>
                </c:pt>
                <c:pt idx="2297">
                  <c:v>14.59553184394686</c:v>
                </c:pt>
                <c:pt idx="2298">
                  <c:v>14.597532510835823</c:v>
                </c:pt>
                <c:pt idx="2299">
                  <c:v>14.599533177724785</c:v>
                </c:pt>
                <c:pt idx="2300">
                  <c:v>14.601533844613748</c:v>
                </c:pt>
                <c:pt idx="2301">
                  <c:v>14.60353451150271</c:v>
                </c:pt>
                <c:pt idx="2302">
                  <c:v>14.605535178391673</c:v>
                </c:pt>
                <c:pt idx="2303">
                  <c:v>14.607535845280635</c:v>
                </c:pt>
                <c:pt idx="2304">
                  <c:v>14.609536512169598</c:v>
                </c:pt>
                <c:pt idx="2305">
                  <c:v>14.61153717905856</c:v>
                </c:pt>
                <c:pt idx="2306">
                  <c:v>14.613537845947523</c:v>
                </c:pt>
                <c:pt idx="2307">
                  <c:v>14.615538512836485</c:v>
                </c:pt>
                <c:pt idx="2308">
                  <c:v>14.617539179725448</c:v>
                </c:pt>
                <c:pt idx="2309">
                  <c:v>14.61953984661441</c:v>
                </c:pt>
                <c:pt idx="2310">
                  <c:v>14.621540513503373</c:v>
                </c:pt>
                <c:pt idx="2311">
                  <c:v>14.623541180392335</c:v>
                </c:pt>
                <c:pt idx="2312">
                  <c:v>14.625541847281298</c:v>
                </c:pt>
                <c:pt idx="2313">
                  <c:v>14.62754251417026</c:v>
                </c:pt>
                <c:pt idx="2314">
                  <c:v>14.629543181059223</c:v>
                </c:pt>
                <c:pt idx="2315">
                  <c:v>14.631543847948185</c:v>
                </c:pt>
                <c:pt idx="2316">
                  <c:v>14.633544514837148</c:v>
                </c:pt>
                <c:pt idx="2317">
                  <c:v>14.63554518172611</c:v>
                </c:pt>
                <c:pt idx="2318">
                  <c:v>14.637545848615073</c:v>
                </c:pt>
                <c:pt idx="2319">
                  <c:v>14.639546515504035</c:v>
                </c:pt>
                <c:pt idx="2320">
                  <c:v>14.641547182392998</c:v>
                </c:pt>
                <c:pt idx="2321">
                  <c:v>14.64354784928196</c:v>
                </c:pt>
                <c:pt idx="2322">
                  <c:v>14.645548516170923</c:v>
                </c:pt>
                <c:pt idx="2323">
                  <c:v>14.647549183059885</c:v>
                </c:pt>
                <c:pt idx="2324">
                  <c:v>14.649549849948848</c:v>
                </c:pt>
                <c:pt idx="2325">
                  <c:v>14.65155051683781</c:v>
                </c:pt>
                <c:pt idx="2326">
                  <c:v>14.653551183726773</c:v>
                </c:pt>
                <c:pt idx="2327">
                  <c:v>14.655551850615735</c:v>
                </c:pt>
                <c:pt idx="2328">
                  <c:v>14.657552517504698</c:v>
                </c:pt>
                <c:pt idx="2329">
                  <c:v>14.65955318439366</c:v>
                </c:pt>
                <c:pt idx="2330">
                  <c:v>14.661553851282623</c:v>
                </c:pt>
                <c:pt idx="2331">
                  <c:v>14.663554518171585</c:v>
                </c:pt>
                <c:pt idx="2332">
                  <c:v>14.665555185060548</c:v>
                </c:pt>
                <c:pt idx="2333">
                  <c:v>14.66755585194951</c:v>
                </c:pt>
                <c:pt idx="2334">
                  <c:v>14.669556518838473</c:v>
                </c:pt>
                <c:pt idx="2335">
                  <c:v>14.671557185727435</c:v>
                </c:pt>
                <c:pt idx="2336">
                  <c:v>14.673557852616398</c:v>
                </c:pt>
                <c:pt idx="2337">
                  <c:v>14.67555851950536</c:v>
                </c:pt>
                <c:pt idx="2338">
                  <c:v>14.677559186394323</c:v>
                </c:pt>
                <c:pt idx="2339">
                  <c:v>14.679559853283285</c:v>
                </c:pt>
                <c:pt idx="2340">
                  <c:v>14.681560520172248</c:v>
                </c:pt>
                <c:pt idx="2341">
                  <c:v>14.68356118706121</c:v>
                </c:pt>
                <c:pt idx="2342">
                  <c:v>14.685561853950173</c:v>
                </c:pt>
                <c:pt idx="2343">
                  <c:v>14.687562520839135</c:v>
                </c:pt>
                <c:pt idx="2344">
                  <c:v>14.689563187728098</c:v>
                </c:pt>
                <c:pt idx="2345">
                  <c:v>14.69156385461706</c:v>
                </c:pt>
                <c:pt idx="2346">
                  <c:v>14.693564521506023</c:v>
                </c:pt>
                <c:pt idx="2347">
                  <c:v>14.695565188394985</c:v>
                </c:pt>
                <c:pt idx="2348">
                  <c:v>14.697565855283948</c:v>
                </c:pt>
                <c:pt idx="2349">
                  <c:v>14.69956652217291</c:v>
                </c:pt>
                <c:pt idx="2350">
                  <c:v>14.701567189061873</c:v>
                </c:pt>
                <c:pt idx="2351">
                  <c:v>14.703567855950835</c:v>
                </c:pt>
                <c:pt idx="2352">
                  <c:v>14.705568522839798</c:v>
                </c:pt>
                <c:pt idx="2353">
                  <c:v>14.70756918972876</c:v>
                </c:pt>
                <c:pt idx="2354">
                  <c:v>14.709569856617723</c:v>
                </c:pt>
                <c:pt idx="2355">
                  <c:v>14.711570523506685</c:v>
                </c:pt>
                <c:pt idx="2356">
                  <c:v>14.713571190395648</c:v>
                </c:pt>
                <c:pt idx="2357">
                  <c:v>14.71557185728461</c:v>
                </c:pt>
                <c:pt idx="2358">
                  <c:v>14.717572524173573</c:v>
                </c:pt>
                <c:pt idx="2359">
                  <c:v>14.719573191062535</c:v>
                </c:pt>
                <c:pt idx="2360">
                  <c:v>14.721573857951498</c:v>
                </c:pt>
                <c:pt idx="2361">
                  <c:v>14.72357452484046</c:v>
                </c:pt>
                <c:pt idx="2362">
                  <c:v>14.725575191729423</c:v>
                </c:pt>
                <c:pt idx="2363">
                  <c:v>14.727575858618385</c:v>
                </c:pt>
                <c:pt idx="2364">
                  <c:v>14.729576525507348</c:v>
                </c:pt>
                <c:pt idx="2365">
                  <c:v>14.73157719239631</c:v>
                </c:pt>
                <c:pt idx="2366">
                  <c:v>14.733577859285273</c:v>
                </c:pt>
                <c:pt idx="2367">
                  <c:v>14.735578526174235</c:v>
                </c:pt>
                <c:pt idx="2368">
                  <c:v>14.737579193063198</c:v>
                </c:pt>
                <c:pt idx="2369">
                  <c:v>14.73957985995216</c:v>
                </c:pt>
                <c:pt idx="2370">
                  <c:v>14.741580526841123</c:v>
                </c:pt>
                <c:pt idx="2371">
                  <c:v>14.743581193730085</c:v>
                </c:pt>
                <c:pt idx="2372">
                  <c:v>14.745581860619048</c:v>
                </c:pt>
                <c:pt idx="2373">
                  <c:v>14.74758252750801</c:v>
                </c:pt>
                <c:pt idx="2374">
                  <c:v>14.749583194396973</c:v>
                </c:pt>
                <c:pt idx="2375">
                  <c:v>14.751583861285935</c:v>
                </c:pt>
                <c:pt idx="2376">
                  <c:v>14.753584528174898</c:v>
                </c:pt>
                <c:pt idx="2377">
                  <c:v>14.75558519506386</c:v>
                </c:pt>
                <c:pt idx="2378">
                  <c:v>14.757585861952823</c:v>
                </c:pt>
                <c:pt idx="2379">
                  <c:v>14.759586528841785</c:v>
                </c:pt>
                <c:pt idx="2380">
                  <c:v>14.761587195730748</c:v>
                </c:pt>
                <c:pt idx="2381">
                  <c:v>14.76358786261971</c:v>
                </c:pt>
                <c:pt idx="2382">
                  <c:v>14.765588529508673</c:v>
                </c:pt>
                <c:pt idx="2383">
                  <c:v>14.767589196397635</c:v>
                </c:pt>
                <c:pt idx="2384">
                  <c:v>14.769589863286598</c:v>
                </c:pt>
                <c:pt idx="2385">
                  <c:v>14.77159053017556</c:v>
                </c:pt>
                <c:pt idx="2386">
                  <c:v>14.773591197064523</c:v>
                </c:pt>
                <c:pt idx="2387">
                  <c:v>14.775591863953485</c:v>
                </c:pt>
                <c:pt idx="2388">
                  <c:v>14.777592530842448</c:v>
                </c:pt>
                <c:pt idx="2389">
                  <c:v>14.77959319773141</c:v>
                </c:pt>
                <c:pt idx="2390">
                  <c:v>14.781593864620373</c:v>
                </c:pt>
                <c:pt idx="2391">
                  <c:v>14.783594531509335</c:v>
                </c:pt>
                <c:pt idx="2392">
                  <c:v>14.785595198398298</c:v>
                </c:pt>
                <c:pt idx="2393">
                  <c:v>14.78759586528726</c:v>
                </c:pt>
                <c:pt idx="2394">
                  <c:v>14.789596532176223</c:v>
                </c:pt>
                <c:pt idx="2395">
                  <c:v>14.791597199065185</c:v>
                </c:pt>
                <c:pt idx="2396">
                  <c:v>14.793597865954148</c:v>
                </c:pt>
                <c:pt idx="2397">
                  <c:v>14.79559853284311</c:v>
                </c:pt>
                <c:pt idx="2398">
                  <c:v>14.797599199732073</c:v>
                </c:pt>
                <c:pt idx="2399">
                  <c:v>14.799599866621035</c:v>
                </c:pt>
                <c:pt idx="2400">
                  <c:v>14.801600533509998</c:v>
                </c:pt>
                <c:pt idx="2401">
                  <c:v>14.80360120039896</c:v>
                </c:pt>
                <c:pt idx="2402">
                  <c:v>14.805601867287923</c:v>
                </c:pt>
                <c:pt idx="2403">
                  <c:v>14.807602534176885</c:v>
                </c:pt>
                <c:pt idx="2404">
                  <c:v>14.809603201065848</c:v>
                </c:pt>
                <c:pt idx="2405">
                  <c:v>14.81160386795481</c:v>
                </c:pt>
                <c:pt idx="2406">
                  <c:v>14.813604534843773</c:v>
                </c:pt>
                <c:pt idx="2407">
                  <c:v>14.815605201732735</c:v>
                </c:pt>
                <c:pt idx="2408">
                  <c:v>14.817605868621698</c:v>
                </c:pt>
                <c:pt idx="2409">
                  <c:v>14.81960653551066</c:v>
                </c:pt>
                <c:pt idx="2410">
                  <c:v>14.821607202399623</c:v>
                </c:pt>
                <c:pt idx="2411">
                  <c:v>14.823607869288585</c:v>
                </c:pt>
                <c:pt idx="2412">
                  <c:v>14.825608536177548</c:v>
                </c:pt>
                <c:pt idx="2413">
                  <c:v>14.82760920306651</c:v>
                </c:pt>
                <c:pt idx="2414">
                  <c:v>14.829609869955473</c:v>
                </c:pt>
                <c:pt idx="2415">
                  <c:v>14.831610536844435</c:v>
                </c:pt>
                <c:pt idx="2416">
                  <c:v>14.833611203733398</c:v>
                </c:pt>
                <c:pt idx="2417">
                  <c:v>14.83561187062236</c:v>
                </c:pt>
                <c:pt idx="2418">
                  <c:v>14.837612537511323</c:v>
                </c:pt>
                <c:pt idx="2419">
                  <c:v>14.839613204400285</c:v>
                </c:pt>
                <c:pt idx="2420">
                  <c:v>14.841613871289248</c:v>
                </c:pt>
                <c:pt idx="2421">
                  <c:v>14.84361453817821</c:v>
                </c:pt>
                <c:pt idx="2422">
                  <c:v>14.845615205067173</c:v>
                </c:pt>
                <c:pt idx="2423">
                  <c:v>14.847615871956135</c:v>
                </c:pt>
                <c:pt idx="2424">
                  <c:v>14.849616538845098</c:v>
                </c:pt>
                <c:pt idx="2425">
                  <c:v>14.85161720573406</c:v>
                </c:pt>
                <c:pt idx="2426">
                  <c:v>14.853617872623023</c:v>
                </c:pt>
                <c:pt idx="2427">
                  <c:v>14.855618539511985</c:v>
                </c:pt>
                <c:pt idx="2428">
                  <c:v>14.857619206400948</c:v>
                </c:pt>
                <c:pt idx="2429">
                  <c:v>14.85961987328991</c:v>
                </c:pt>
                <c:pt idx="2430">
                  <c:v>14.861620540178873</c:v>
                </c:pt>
                <c:pt idx="2431">
                  <c:v>14.863621207067835</c:v>
                </c:pt>
                <c:pt idx="2432">
                  <c:v>14.865621873956798</c:v>
                </c:pt>
                <c:pt idx="2433">
                  <c:v>14.86762254084576</c:v>
                </c:pt>
                <c:pt idx="2434">
                  <c:v>14.869623207734723</c:v>
                </c:pt>
                <c:pt idx="2435">
                  <c:v>14.871623874623685</c:v>
                </c:pt>
                <c:pt idx="2436">
                  <c:v>14.873624541512648</c:v>
                </c:pt>
                <c:pt idx="2437">
                  <c:v>14.87562520840161</c:v>
                </c:pt>
                <c:pt idx="2438">
                  <c:v>14.877625875290573</c:v>
                </c:pt>
                <c:pt idx="2439">
                  <c:v>14.879626542179535</c:v>
                </c:pt>
                <c:pt idx="2440">
                  <c:v>14.881627209068498</c:v>
                </c:pt>
                <c:pt idx="2441">
                  <c:v>14.88362787595746</c:v>
                </c:pt>
                <c:pt idx="2442">
                  <c:v>14.885628542846423</c:v>
                </c:pt>
                <c:pt idx="2443">
                  <c:v>14.887629209735385</c:v>
                </c:pt>
                <c:pt idx="2444">
                  <c:v>14.889629876624348</c:v>
                </c:pt>
                <c:pt idx="2445">
                  <c:v>14.89163054351331</c:v>
                </c:pt>
                <c:pt idx="2446">
                  <c:v>14.893631210402273</c:v>
                </c:pt>
                <c:pt idx="2447">
                  <c:v>14.895631877291235</c:v>
                </c:pt>
                <c:pt idx="2448">
                  <c:v>14.897632544180198</c:v>
                </c:pt>
                <c:pt idx="2449">
                  <c:v>14.89963321106916</c:v>
                </c:pt>
                <c:pt idx="2450">
                  <c:v>14.901633877958123</c:v>
                </c:pt>
                <c:pt idx="2451">
                  <c:v>14.903634544847085</c:v>
                </c:pt>
                <c:pt idx="2452">
                  <c:v>14.905635211736048</c:v>
                </c:pt>
                <c:pt idx="2453">
                  <c:v>14.90763587862501</c:v>
                </c:pt>
                <c:pt idx="2454">
                  <c:v>14.909636545513973</c:v>
                </c:pt>
                <c:pt idx="2455">
                  <c:v>14.911637212402935</c:v>
                </c:pt>
                <c:pt idx="2456">
                  <c:v>14.913637879291898</c:v>
                </c:pt>
                <c:pt idx="2457">
                  <c:v>14.91563854618086</c:v>
                </c:pt>
                <c:pt idx="2458">
                  <c:v>14.917639213069823</c:v>
                </c:pt>
                <c:pt idx="2459">
                  <c:v>14.919639879958785</c:v>
                </c:pt>
                <c:pt idx="2460">
                  <c:v>14.921640546847748</c:v>
                </c:pt>
                <c:pt idx="2461">
                  <c:v>14.92364121373671</c:v>
                </c:pt>
                <c:pt idx="2462">
                  <c:v>14.925641880625673</c:v>
                </c:pt>
                <c:pt idx="2463">
                  <c:v>14.927642547514635</c:v>
                </c:pt>
                <c:pt idx="2464">
                  <c:v>14.929643214403598</c:v>
                </c:pt>
                <c:pt idx="2465">
                  <c:v>14.93164388129256</c:v>
                </c:pt>
                <c:pt idx="2466">
                  <c:v>14.933644548181523</c:v>
                </c:pt>
                <c:pt idx="2467">
                  <c:v>14.935645215070485</c:v>
                </c:pt>
                <c:pt idx="2468">
                  <c:v>14.937645881959448</c:v>
                </c:pt>
                <c:pt idx="2469">
                  <c:v>14.93964654884841</c:v>
                </c:pt>
                <c:pt idx="2470">
                  <c:v>14.941647215737373</c:v>
                </c:pt>
                <c:pt idx="2471">
                  <c:v>14.943647882626335</c:v>
                </c:pt>
                <c:pt idx="2472">
                  <c:v>14.945648549515298</c:v>
                </c:pt>
                <c:pt idx="2473">
                  <c:v>14.94764921640426</c:v>
                </c:pt>
                <c:pt idx="2474">
                  <c:v>14.949649883293223</c:v>
                </c:pt>
                <c:pt idx="2475">
                  <c:v>14.951650550182185</c:v>
                </c:pt>
                <c:pt idx="2476">
                  <c:v>14.953651217071148</c:v>
                </c:pt>
                <c:pt idx="2477">
                  <c:v>14.95565188396011</c:v>
                </c:pt>
                <c:pt idx="2478">
                  <c:v>14.957652550849073</c:v>
                </c:pt>
                <c:pt idx="2479">
                  <c:v>14.959653217738035</c:v>
                </c:pt>
                <c:pt idx="2480">
                  <c:v>14.961653884626998</c:v>
                </c:pt>
                <c:pt idx="2481">
                  <c:v>14.96365455151596</c:v>
                </c:pt>
                <c:pt idx="2482">
                  <c:v>14.965655218404923</c:v>
                </c:pt>
                <c:pt idx="2483">
                  <c:v>14.967655885293885</c:v>
                </c:pt>
                <c:pt idx="2484">
                  <c:v>14.969656552182848</c:v>
                </c:pt>
                <c:pt idx="2485">
                  <c:v>14.97165721907181</c:v>
                </c:pt>
                <c:pt idx="2486">
                  <c:v>14.973657885960773</c:v>
                </c:pt>
                <c:pt idx="2487">
                  <c:v>14.975658552849735</c:v>
                </c:pt>
                <c:pt idx="2488">
                  <c:v>14.977659219738698</c:v>
                </c:pt>
                <c:pt idx="2489">
                  <c:v>14.97965988662766</c:v>
                </c:pt>
                <c:pt idx="2490">
                  <c:v>14.981660553516623</c:v>
                </c:pt>
                <c:pt idx="2491">
                  <c:v>14.983661220405585</c:v>
                </c:pt>
                <c:pt idx="2492">
                  <c:v>14.985661887294548</c:v>
                </c:pt>
                <c:pt idx="2493">
                  <c:v>14.98766255418351</c:v>
                </c:pt>
                <c:pt idx="2494">
                  <c:v>14.989663221072473</c:v>
                </c:pt>
                <c:pt idx="2495">
                  <c:v>14.991663887961435</c:v>
                </c:pt>
                <c:pt idx="2496">
                  <c:v>14.993664554850398</c:v>
                </c:pt>
                <c:pt idx="2497">
                  <c:v>14.99566522173936</c:v>
                </c:pt>
                <c:pt idx="2498">
                  <c:v>14.997665888628323</c:v>
                </c:pt>
                <c:pt idx="2499">
                  <c:v>14.999666555517285</c:v>
                </c:pt>
                <c:pt idx="2500">
                  <c:v>15.001667222406248</c:v>
                </c:pt>
                <c:pt idx="2501">
                  <c:v>15.00366788929521</c:v>
                </c:pt>
                <c:pt idx="2502">
                  <c:v>15.005668556184173</c:v>
                </c:pt>
                <c:pt idx="2503">
                  <c:v>15.007669223073135</c:v>
                </c:pt>
                <c:pt idx="2504">
                  <c:v>15.009669889962097</c:v>
                </c:pt>
                <c:pt idx="2505">
                  <c:v>15.01167055685106</c:v>
                </c:pt>
                <c:pt idx="2506">
                  <c:v>15.013671223740022</c:v>
                </c:pt>
                <c:pt idx="2507">
                  <c:v>15.015671890628985</c:v>
                </c:pt>
                <c:pt idx="2508">
                  <c:v>15.017672557517947</c:v>
                </c:pt>
                <c:pt idx="2509">
                  <c:v>15.01967322440691</c:v>
                </c:pt>
                <c:pt idx="2510">
                  <c:v>15.021673891295872</c:v>
                </c:pt>
                <c:pt idx="2511">
                  <c:v>15.023674558184835</c:v>
                </c:pt>
                <c:pt idx="2512">
                  <c:v>15.025675225073797</c:v>
                </c:pt>
                <c:pt idx="2513">
                  <c:v>15.02767589196276</c:v>
                </c:pt>
                <c:pt idx="2514">
                  <c:v>15.029676558851722</c:v>
                </c:pt>
                <c:pt idx="2515">
                  <c:v>15.031677225740685</c:v>
                </c:pt>
                <c:pt idx="2516">
                  <c:v>15.033677892629647</c:v>
                </c:pt>
                <c:pt idx="2517">
                  <c:v>15.03567855951861</c:v>
                </c:pt>
                <c:pt idx="2518">
                  <c:v>15.037679226407572</c:v>
                </c:pt>
                <c:pt idx="2519">
                  <c:v>15.039679893296535</c:v>
                </c:pt>
                <c:pt idx="2520">
                  <c:v>15.041680560185497</c:v>
                </c:pt>
                <c:pt idx="2521">
                  <c:v>15.04368122707446</c:v>
                </c:pt>
                <c:pt idx="2522">
                  <c:v>15.045681893963422</c:v>
                </c:pt>
                <c:pt idx="2523">
                  <c:v>15.047682560852385</c:v>
                </c:pt>
                <c:pt idx="2524">
                  <c:v>15.049683227741347</c:v>
                </c:pt>
                <c:pt idx="2525">
                  <c:v>15.05168389463031</c:v>
                </c:pt>
                <c:pt idx="2526">
                  <c:v>15.053684561519272</c:v>
                </c:pt>
                <c:pt idx="2527">
                  <c:v>15.055685228408235</c:v>
                </c:pt>
                <c:pt idx="2528">
                  <c:v>15.057685895297197</c:v>
                </c:pt>
                <c:pt idx="2529">
                  <c:v>15.05968656218616</c:v>
                </c:pt>
                <c:pt idx="2530">
                  <c:v>15.061687229075122</c:v>
                </c:pt>
                <c:pt idx="2531">
                  <c:v>15.063687895964085</c:v>
                </c:pt>
                <c:pt idx="2532">
                  <c:v>15.065688562853047</c:v>
                </c:pt>
                <c:pt idx="2533">
                  <c:v>15.06768922974201</c:v>
                </c:pt>
                <c:pt idx="2534">
                  <c:v>15.069689896630972</c:v>
                </c:pt>
                <c:pt idx="2535">
                  <c:v>15.071690563519935</c:v>
                </c:pt>
                <c:pt idx="2536">
                  <c:v>15.073691230408897</c:v>
                </c:pt>
                <c:pt idx="2537">
                  <c:v>15.07569189729786</c:v>
                </c:pt>
                <c:pt idx="2538">
                  <c:v>15.077692564186822</c:v>
                </c:pt>
                <c:pt idx="2539">
                  <c:v>15.079693231075785</c:v>
                </c:pt>
                <c:pt idx="2540">
                  <c:v>15.081693897964747</c:v>
                </c:pt>
                <c:pt idx="2541">
                  <c:v>15.08369456485371</c:v>
                </c:pt>
                <c:pt idx="2542">
                  <c:v>15.085695231742672</c:v>
                </c:pt>
                <c:pt idx="2543">
                  <c:v>15.087695898631635</c:v>
                </c:pt>
                <c:pt idx="2544">
                  <c:v>15.089696565520597</c:v>
                </c:pt>
                <c:pt idx="2545">
                  <c:v>15.09169723240956</c:v>
                </c:pt>
                <c:pt idx="2546">
                  <c:v>15.093697899298522</c:v>
                </c:pt>
                <c:pt idx="2547">
                  <c:v>15.095698566187485</c:v>
                </c:pt>
                <c:pt idx="2548">
                  <c:v>15.097699233076447</c:v>
                </c:pt>
                <c:pt idx="2549">
                  <c:v>15.09969989996541</c:v>
                </c:pt>
                <c:pt idx="2550">
                  <c:v>15.101700566854372</c:v>
                </c:pt>
                <c:pt idx="2551">
                  <c:v>15.103701233743335</c:v>
                </c:pt>
                <c:pt idx="2552">
                  <c:v>15.105701900632297</c:v>
                </c:pt>
                <c:pt idx="2553">
                  <c:v>15.10770256752126</c:v>
                </c:pt>
                <c:pt idx="2554">
                  <c:v>15.109703234410222</c:v>
                </c:pt>
                <c:pt idx="2555">
                  <c:v>15.111703901299185</c:v>
                </c:pt>
                <c:pt idx="2556">
                  <c:v>15.113704568188147</c:v>
                </c:pt>
                <c:pt idx="2557">
                  <c:v>15.11570523507711</c:v>
                </c:pt>
                <c:pt idx="2558">
                  <c:v>15.117705901966072</c:v>
                </c:pt>
                <c:pt idx="2559">
                  <c:v>15.119706568855035</c:v>
                </c:pt>
                <c:pt idx="2560">
                  <c:v>15.121707235743997</c:v>
                </c:pt>
                <c:pt idx="2561">
                  <c:v>15.12370790263296</c:v>
                </c:pt>
                <c:pt idx="2562">
                  <c:v>15.125708569521922</c:v>
                </c:pt>
                <c:pt idx="2563">
                  <c:v>15.127709236410885</c:v>
                </c:pt>
                <c:pt idx="2564">
                  <c:v>15.129709903299847</c:v>
                </c:pt>
                <c:pt idx="2565">
                  <c:v>15.13171057018881</c:v>
                </c:pt>
                <c:pt idx="2566">
                  <c:v>15.133711237077772</c:v>
                </c:pt>
                <c:pt idx="2567">
                  <c:v>15.135711903966735</c:v>
                </c:pt>
                <c:pt idx="2568">
                  <c:v>15.137712570855697</c:v>
                </c:pt>
                <c:pt idx="2569">
                  <c:v>15.13971323774466</c:v>
                </c:pt>
                <c:pt idx="2570">
                  <c:v>15.141713904633622</c:v>
                </c:pt>
                <c:pt idx="2571">
                  <c:v>15.143714571522585</c:v>
                </c:pt>
                <c:pt idx="2572">
                  <c:v>15.145715238411547</c:v>
                </c:pt>
                <c:pt idx="2573">
                  <c:v>15.14771590530051</c:v>
                </c:pt>
                <c:pt idx="2574">
                  <c:v>15.149716572189472</c:v>
                </c:pt>
                <c:pt idx="2575">
                  <c:v>15.151717239078435</c:v>
                </c:pt>
                <c:pt idx="2576">
                  <c:v>15.153717905967397</c:v>
                </c:pt>
                <c:pt idx="2577">
                  <c:v>15.15571857285636</c:v>
                </c:pt>
                <c:pt idx="2578">
                  <c:v>15.157719239745322</c:v>
                </c:pt>
                <c:pt idx="2579">
                  <c:v>15.159719906634285</c:v>
                </c:pt>
                <c:pt idx="2580">
                  <c:v>15.161720573523247</c:v>
                </c:pt>
                <c:pt idx="2581">
                  <c:v>15.16372124041221</c:v>
                </c:pt>
                <c:pt idx="2582">
                  <c:v>15.165721907301172</c:v>
                </c:pt>
                <c:pt idx="2583">
                  <c:v>15.167722574190135</c:v>
                </c:pt>
                <c:pt idx="2584">
                  <c:v>15.169723241079097</c:v>
                </c:pt>
                <c:pt idx="2585">
                  <c:v>15.17172390796806</c:v>
                </c:pt>
                <c:pt idx="2586">
                  <c:v>15.173724574857022</c:v>
                </c:pt>
                <c:pt idx="2587">
                  <c:v>15.175725241745985</c:v>
                </c:pt>
                <c:pt idx="2588">
                  <c:v>15.177725908634947</c:v>
                </c:pt>
                <c:pt idx="2589">
                  <c:v>15.17972657552391</c:v>
                </c:pt>
                <c:pt idx="2590">
                  <c:v>15.181727242412872</c:v>
                </c:pt>
                <c:pt idx="2591">
                  <c:v>15.183727909301835</c:v>
                </c:pt>
                <c:pt idx="2592">
                  <c:v>15.185728576190797</c:v>
                </c:pt>
                <c:pt idx="2593">
                  <c:v>15.18772924307976</c:v>
                </c:pt>
                <c:pt idx="2594">
                  <c:v>15.189729909968722</c:v>
                </c:pt>
                <c:pt idx="2595">
                  <c:v>15.191730576857685</c:v>
                </c:pt>
                <c:pt idx="2596">
                  <c:v>15.193731243746647</c:v>
                </c:pt>
                <c:pt idx="2597">
                  <c:v>15.19573191063561</c:v>
                </c:pt>
                <c:pt idx="2598">
                  <c:v>15.197732577524572</c:v>
                </c:pt>
                <c:pt idx="2599">
                  <c:v>15.199733244413535</c:v>
                </c:pt>
                <c:pt idx="2600">
                  <c:v>15.201733911302497</c:v>
                </c:pt>
                <c:pt idx="2601">
                  <c:v>15.20373457819146</c:v>
                </c:pt>
                <c:pt idx="2602">
                  <c:v>15.205735245080422</c:v>
                </c:pt>
                <c:pt idx="2603">
                  <c:v>15.207735911969385</c:v>
                </c:pt>
                <c:pt idx="2604">
                  <c:v>15.209736578858347</c:v>
                </c:pt>
                <c:pt idx="2605">
                  <c:v>15.21173724574731</c:v>
                </c:pt>
                <c:pt idx="2606">
                  <c:v>15.213737912636272</c:v>
                </c:pt>
                <c:pt idx="2607">
                  <c:v>15.215738579525235</c:v>
                </c:pt>
                <c:pt idx="2608">
                  <c:v>15.217739246414197</c:v>
                </c:pt>
                <c:pt idx="2609">
                  <c:v>15.21973991330316</c:v>
                </c:pt>
                <c:pt idx="2610">
                  <c:v>15.221740580192122</c:v>
                </c:pt>
                <c:pt idx="2611">
                  <c:v>15.223741247081085</c:v>
                </c:pt>
                <c:pt idx="2612">
                  <c:v>15.225741913970047</c:v>
                </c:pt>
                <c:pt idx="2613">
                  <c:v>15.22774258085901</c:v>
                </c:pt>
                <c:pt idx="2614">
                  <c:v>15.229743247747972</c:v>
                </c:pt>
                <c:pt idx="2615">
                  <c:v>15.231743914636935</c:v>
                </c:pt>
                <c:pt idx="2616">
                  <c:v>15.233744581525897</c:v>
                </c:pt>
                <c:pt idx="2617">
                  <c:v>15.23574524841486</c:v>
                </c:pt>
                <c:pt idx="2618">
                  <c:v>15.237745915303822</c:v>
                </c:pt>
                <c:pt idx="2619">
                  <c:v>15.239746582192785</c:v>
                </c:pt>
                <c:pt idx="2620">
                  <c:v>15.241747249081747</c:v>
                </c:pt>
                <c:pt idx="2621">
                  <c:v>15.24374791597071</c:v>
                </c:pt>
                <c:pt idx="2622">
                  <c:v>15.245748582859672</c:v>
                </c:pt>
                <c:pt idx="2623">
                  <c:v>15.247749249748635</c:v>
                </c:pt>
                <c:pt idx="2624">
                  <c:v>15.249749916637597</c:v>
                </c:pt>
                <c:pt idx="2625">
                  <c:v>15.25175058352656</c:v>
                </c:pt>
                <c:pt idx="2626">
                  <c:v>15.253751250415522</c:v>
                </c:pt>
                <c:pt idx="2627">
                  <c:v>15.255751917304485</c:v>
                </c:pt>
                <c:pt idx="2628">
                  <c:v>15.257752584193447</c:v>
                </c:pt>
                <c:pt idx="2629">
                  <c:v>15.25975325108241</c:v>
                </c:pt>
                <c:pt idx="2630">
                  <c:v>15.261753917971372</c:v>
                </c:pt>
                <c:pt idx="2631">
                  <c:v>15.263754584860335</c:v>
                </c:pt>
                <c:pt idx="2632">
                  <c:v>15.265755251749297</c:v>
                </c:pt>
                <c:pt idx="2633">
                  <c:v>15.26775591863826</c:v>
                </c:pt>
                <c:pt idx="2634">
                  <c:v>15.269756585527222</c:v>
                </c:pt>
                <c:pt idx="2635">
                  <c:v>15.271757252416185</c:v>
                </c:pt>
                <c:pt idx="2636">
                  <c:v>15.273757919305147</c:v>
                </c:pt>
                <c:pt idx="2637">
                  <c:v>15.27575858619411</c:v>
                </c:pt>
                <c:pt idx="2638">
                  <c:v>15.277759253083072</c:v>
                </c:pt>
                <c:pt idx="2639">
                  <c:v>15.279759919972035</c:v>
                </c:pt>
                <c:pt idx="2640">
                  <c:v>15.281760586860997</c:v>
                </c:pt>
                <c:pt idx="2641">
                  <c:v>15.28376125374996</c:v>
                </c:pt>
                <c:pt idx="2642">
                  <c:v>15.285761920638922</c:v>
                </c:pt>
                <c:pt idx="2643">
                  <c:v>15.287762587527885</c:v>
                </c:pt>
                <c:pt idx="2644">
                  <c:v>15.289763254416847</c:v>
                </c:pt>
                <c:pt idx="2645">
                  <c:v>15.29176392130581</c:v>
                </c:pt>
                <c:pt idx="2646">
                  <c:v>15.293764588194772</c:v>
                </c:pt>
                <c:pt idx="2647">
                  <c:v>15.295765255083735</c:v>
                </c:pt>
                <c:pt idx="2648">
                  <c:v>15.297765921972697</c:v>
                </c:pt>
                <c:pt idx="2649">
                  <c:v>15.29976658886166</c:v>
                </c:pt>
                <c:pt idx="2650">
                  <c:v>15.301767255750622</c:v>
                </c:pt>
                <c:pt idx="2651">
                  <c:v>15.303767922639585</c:v>
                </c:pt>
                <c:pt idx="2652">
                  <c:v>15.305768589528547</c:v>
                </c:pt>
                <c:pt idx="2653">
                  <c:v>15.30776925641751</c:v>
                </c:pt>
                <c:pt idx="2654">
                  <c:v>15.309769923306472</c:v>
                </c:pt>
                <c:pt idx="2655">
                  <c:v>15.311770590195435</c:v>
                </c:pt>
                <c:pt idx="2656">
                  <c:v>15.313771257084397</c:v>
                </c:pt>
                <c:pt idx="2657">
                  <c:v>15.31577192397336</c:v>
                </c:pt>
                <c:pt idx="2658">
                  <c:v>15.317772590862322</c:v>
                </c:pt>
                <c:pt idx="2659">
                  <c:v>15.319773257751285</c:v>
                </c:pt>
                <c:pt idx="2660">
                  <c:v>15.321773924640247</c:v>
                </c:pt>
                <c:pt idx="2661">
                  <c:v>15.32377459152921</c:v>
                </c:pt>
                <c:pt idx="2662">
                  <c:v>15.325775258418172</c:v>
                </c:pt>
                <c:pt idx="2663">
                  <c:v>15.327775925307135</c:v>
                </c:pt>
                <c:pt idx="2664">
                  <c:v>15.329776592196097</c:v>
                </c:pt>
                <c:pt idx="2665">
                  <c:v>15.33177725908506</c:v>
                </c:pt>
                <c:pt idx="2666">
                  <c:v>15.333777925974022</c:v>
                </c:pt>
                <c:pt idx="2667">
                  <c:v>15.335778592862985</c:v>
                </c:pt>
                <c:pt idx="2668">
                  <c:v>15.337779259751947</c:v>
                </c:pt>
                <c:pt idx="2669">
                  <c:v>15.33977992664091</c:v>
                </c:pt>
                <c:pt idx="2670">
                  <c:v>15.341780593529872</c:v>
                </c:pt>
                <c:pt idx="2671">
                  <c:v>15.343781260418835</c:v>
                </c:pt>
                <c:pt idx="2672">
                  <c:v>15.345781927307797</c:v>
                </c:pt>
                <c:pt idx="2673">
                  <c:v>15.34778259419676</c:v>
                </c:pt>
                <c:pt idx="2674">
                  <c:v>15.349783261085722</c:v>
                </c:pt>
                <c:pt idx="2675">
                  <c:v>15.351783927974685</c:v>
                </c:pt>
                <c:pt idx="2676">
                  <c:v>15.353784594863647</c:v>
                </c:pt>
                <c:pt idx="2677">
                  <c:v>15.35578526175261</c:v>
                </c:pt>
                <c:pt idx="2678">
                  <c:v>15.357785928641572</c:v>
                </c:pt>
                <c:pt idx="2679">
                  <c:v>15.359786595530535</c:v>
                </c:pt>
                <c:pt idx="2680">
                  <c:v>15.361787262419497</c:v>
                </c:pt>
                <c:pt idx="2681">
                  <c:v>15.36378792930846</c:v>
                </c:pt>
                <c:pt idx="2682">
                  <c:v>15.365788596197422</c:v>
                </c:pt>
                <c:pt idx="2683">
                  <c:v>15.367789263086385</c:v>
                </c:pt>
                <c:pt idx="2684">
                  <c:v>15.369789929975347</c:v>
                </c:pt>
                <c:pt idx="2685">
                  <c:v>15.37179059686431</c:v>
                </c:pt>
                <c:pt idx="2686">
                  <c:v>15.373791263753272</c:v>
                </c:pt>
                <c:pt idx="2687">
                  <c:v>15.375791930642235</c:v>
                </c:pt>
                <c:pt idx="2688">
                  <c:v>15.377792597531197</c:v>
                </c:pt>
                <c:pt idx="2689">
                  <c:v>15.37979326442016</c:v>
                </c:pt>
                <c:pt idx="2690">
                  <c:v>15.381793931309122</c:v>
                </c:pt>
                <c:pt idx="2691">
                  <c:v>15.383794598198085</c:v>
                </c:pt>
                <c:pt idx="2692">
                  <c:v>15.385795265087047</c:v>
                </c:pt>
                <c:pt idx="2693">
                  <c:v>15.38779593197601</c:v>
                </c:pt>
                <c:pt idx="2694">
                  <c:v>15.389796598864972</c:v>
                </c:pt>
                <c:pt idx="2695">
                  <c:v>15.391797265753935</c:v>
                </c:pt>
                <c:pt idx="2696">
                  <c:v>15.393797932642897</c:v>
                </c:pt>
                <c:pt idx="2697">
                  <c:v>15.39579859953186</c:v>
                </c:pt>
                <c:pt idx="2698">
                  <c:v>15.397799266420822</c:v>
                </c:pt>
                <c:pt idx="2699">
                  <c:v>15.399799933309785</c:v>
                </c:pt>
                <c:pt idx="2700">
                  <c:v>15.401800600198747</c:v>
                </c:pt>
                <c:pt idx="2701">
                  <c:v>15.40380126708771</c:v>
                </c:pt>
                <c:pt idx="2702">
                  <c:v>15.405801933976672</c:v>
                </c:pt>
                <c:pt idx="2703">
                  <c:v>15.407802600865635</c:v>
                </c:pt>
                <c:pt idx="2704">
                  <c:v>15.409803267754597</c:v>
                </c:pt>
                <c:pt idx="2705">
                  <c:v>15.41180393464356</c:v>
                </c:pt>
                <c:pt idx="2706">
                  <c:v>15.413804601532522</c:v>
                </c:pt>
                <c:pt idx="2707">
                  <c:v>15.415805268421485</c:v>
                </c:pt>
                <c:pt idx="2708">
                  <c:v>15.417805935310447</c:v>
                </c:pt>
                <c:pt idx="2709">
                  <c:v>15.41980660219941</c:v>
                </c:pt>
                <c:pt idx="2710">
                  <c:v>15.421807269088372</c:v>
                </c:pt>
                <c:pt idx="2711">
                  <c:v>15.423807935977335</c:v>
                </c:pt>
                <c:pt idx="2712">
                  <c:v>15.425808602866297</c:v>
                </c:pt>
                <c:pt idx="2713">
                  <c:v>15.42780926975526</c:v>
                </c:pt>
                <c:pt idx="2714">
                  <c:v>15.429809936644222</c:v>
                </c:pt>
                <c:pt idx="2715">
                  <c:v>15.431810603533185</c:v>
                </c:pt>
                <c:pt idx="2716">
                  <c:v>15.433811270422147</c:v>
                </c:pt>
                <c:pt idx="2717">
                  <c:v>15.43581193731111</c:v>
                </c:pt>
                <c:pt idx="2718">
                  <c:v>15.437812604200072</c:v>
                </c:pt>
                <c:pt idx="2719">
                  <c:v>15.439813271089035</c:v>
                </c:pt>
                <c:pt idx="2720">
                  <c:v>15.441813937977997</c:v>
                </c:pt>
                <c:pt idx="2721">
                  <c:v>15.44381460486696</c:v>
                </c:pt>
                <c:pt idx="2722">
                  <c:v>15.445815271755922</c:v>
                </c:pt>
                <c:pt idx="2723">
                  <c:v>15.447815938644885</c:v>
                </c:pt>
                <c:pt idx="2724">
                  <c:v>15.449816605533847</c:v>
                </c:pt>
                <c:pt idx="2725">
                  <c:v>15.45181727242281</c:v>
                </c:pt>
                <c:pt idx="2726">
                  <c:v>15.453817939311772</c:v>
                </c:pt>
                <c:pt idx="2727">
                  <c:v>15.455818606200735</c:v>
                </c:pt>
                <c:pt idx="2728">
                  <c:v>15.457819273089697</c:v>
                </c:pt>
                <c:pt idx="2729">
                  <c:v>15.45981993997866</c:v>
                </c:pt>
                <c:pt idx="2730">
                  <c:v>15.461820606867622</c:v>
                </c:pt>
                <c:pt idx="2731">
                  <c:v>15.463821273756585</c:v>
                </c:pt>
                <c:pt idx="2732">
                  <c:v>15.465821940645547</c:v>
                </c:pt>
                <c:pt idx="2733">
                  <c:v>15.46782260753451</c:v>
                </c:pt>
                <c:pt idx="2734">
                  <c:v>15.469823274423472</c:v>
                </c:pt>
                <c:pt idx="2735">
                  <c:v>15.471823941312435</c:v>
                </c:pt>
                <c:pt idx="2736">
                  <c:v>15.473824608201397</c:v>
                </c:pt>
                <c:pt idx="2737">
                  <c:v>15.47582527509036</c:v>
                </c:pt>
                <c:pt idx="2738">
                  <c:v>15.477825941979322</c:v>
                </c:pt>
                <c:pt idx="2739">
                  <c:v>15.479826608868285</c:v>
                </c:pt>
                <c:pt idx="2740">
                  <c:v>15.481827275757247</c:v>
                </c:pt>
                <c:pt idx="2741">
                  <c:v>15.48382794264621</c:v>
                </c:pt>
                <c:pt idx="2742">
                  <c:v>15.485828609535172</c:v>
                </c:pt>
                <c:pt idx="2743">
                  <c:v>15.487829276424135</c:v>
                </c:pt>
                <c:pt idx="2744">
                  <c:v>15.489829943313097</c:v>
                </c:pt>
                <c:pt idx="2745">
                  <c:v>15.49183061020206</c:v>
                </c:pt>
                <c:pt idx="2746">
                  <c:v>15.493831277091022</c:v>
                </c:pt>
                <c:pt idx="2747">
                  <c:v>15.495831943979985</c:v>
                </c:pt>
                <c:pt idx="2748">
                  <c:v>15.497832610868947</c:v>
                </c:pt>
                <c:pt idx="2749">
                  <c:v>15.49983327775791</c:v>
                </c:pt>
                <c:pt idx="2750">
                  <c:v>15.501833944646872</c:v>
                </c:pt>
                <c:pt idx="2751">
                  <c:v>15.503834611535835</c:v>
                </c:pt>
                <c:pt idx="2752">
                  <c:v>15.505835278424797</c:v>
                </c:pt>
                <c:pt idx="2753">
                  <c:v>15.50783594531376</c:v>
                </c:pt>
                <c:pt idx="2754">
                  <c:v>15.509836612202722</c:v>
                </c:pt>
                <c:pt idx="2755">
                  <c:v>15.511837279091685</c:v>
                </c:pt>
                <c:pt idx="2756">
                  <c:v>15.513837945980647</c:v>
                </c:pt>
                <c:pt idx="2757">
                  <c:v>15.51583861286961</c:v>
                </c:pt>
                <c:pt idx="2758">
                  <c:v>15.517839279758572</c:v>
                </c:pt>
                <c:pt idx="2759">
                  <c:v>15.519839946647535</c:v>
                </c:pt>
                <c:pt idx="2760">
                  <c:v>15.521840613536497</c:v>
                </c:pt>
                <c:pt idx="2761">
                  <c:v>15.52384128042546</c:v>
                </c:pt>
                <c:pt idx="2762">
                  <c:v>15.525841947314422</c:v>
                </c:pt>
                <c:pt idx="2763">
                  <c:v>15.527842614203385</c:v>
                </c:pt>
                <c:pt idx="2764">
                  <c:v>15.529843281092347</c:v>
                </c:pt>
                <c:pt idx="2765">
                  <c:v>15.53184394798131</c:v>
                </c:pt>
                <c:pt idx="2766">
                  <c:v>15.533844614870272</c:v>
                </c:pt>
                <c:pt idx="2767">
                  <c:v>15.535845281759235</c:v>
                </c:pt>
                <c:pt idx="2768">
                  <c:v>15.537845948648197</c:v>
                </c:pt>
                <c:pt idx="2769">
                  <c:v>15.53984661553716</c:v>
                </c:pt>
                <c:pt idx="2770">
                  <c:v>15.541847282426122</c:v>
                </c:pt>
                <c:pt idx="2771">
                  <c:v>15.543847949315085</c:v>
                </c:pt>
                <c:pt idx="2772">
                  <c:v>15.545848616204047</c:v>
                </c:pt>
                <c:pt idx="2773">
                  <c:v>15.54784928309301</c:v>
                </c:pt>
                <c:pt idx="2774">
                  <c:v>15.549849949981972</c:v>
                </c:pt>
                <c:pt idx="2775">
                  <c:v>15.551850616870935</c:v>
                </c:pt>
                <c:pt idx="2776">
                  <c:v>15.553851283759897</c:v>
                </c:pt>
                <c:pt idx="2777">
                  <c:v>15.55585195064886</c:v>
                </c:pt>
                <c:pt idx="2778">
                  <c:v>15.557852617537822</c:v>
                </c:pt>
                <c:pt idx="2779">
                  <c:v>15.559853284426785</c:v>
                </c:pt>
                <c:pt idx="2780">
                  <c:v>15.561853951315747</c:v>
                </c:pt>
                <c:pt idx="2781">
                  <c:v>15.56385461820471</c:v>
                </c:pt>
                <c:pt idx="2782">
                  <c:v>15.565855285093672</c:v>
                </c:pt>
                <c:pt idx="2783">
                  <c:v>15.567855951982635</c:v>
                </c:pt>
                <c:pt idx="2784">
                  <c:v>15.569856618871597</c:v>
                </c:pt>
                <c:pt idx="2785">
                  <c:v>15.57185728576056</c:v>
                </c:pt>
                <c:pt idx="2786">
                  <c:v>15.573857952649522</c:v>
                </c:pt>
                <c:pt idx="2787">
                  <c:v>15.575858619538485</c:v>
                </c:pt>
                <c:pt idx="2788">
                  <c:v>15.577859286427447</c:v>
                </c:pt>
                <c:pt idx="2789">
                  <c:v>15.57985995331641</c:v>
                </c:pt>
                <c:pt idx="2790">
                  <c:v>15.581860620205372</c:v>
                </c:pt>
                <c:pt idx="2791">
                  <c:v>15.583861287094335</c:v>
                </c:pt>
                <c:pt idx="2792">
                  <c:v>15.585861953983297</c:v>
                </c:pt>
                <c:pt idx="2793">
                  <c:v>15.58786262087226</c:v>
                </c:pt>
                <c:pt idx="2794">
                  <c:v>15.589863287761222</c:v>
                </c:pt>
                <c:pt idx="2795">
                  <c:v>15.591863954650185</c:v>
                </c:pt>
                <c:pt idx="2796">
                  <c:v>15.593864621539147</c:v>
                </c:pt>
                <c:pt idx="2797">
                  <c:v>15.59586528842811</c:v>
                </c:pt>
                <c:pt idx="2798">
                  <c:v>15.597865955317072</c:v>
                </c:pt>
                <c:pt idx="2799">
                  <c:v>15.599866622206035</c:v>
                </c:pt>
                <c:pt idx="2800">
                  <c:v>15.601867289094997</c:v>
                </c:pt>
                <c:pt idx="2801">
                  <c:v>15.60386795598396</c:v>
                </c:pt>
                <c:pt idx="2802">
                  <c:v>15.605868622872922</c:v>
                </c:pt>
                <c:pt idx="2803">
                  <c:v>15.607869289761885</c:v>
                </c:pt>
                <c:pt idx="2804">
                  <c:v>15.609869956650847</c:v>
                </c:pt>
                <c:pt idx="2805">
                  <c:v>15.61187062353981</c:v>
                </c:pt>
                <c:pt idx="2806">
                  <c:v>15.613871290428772</c:v>
                </c:pt>
                <c:pt idx="2807">
                  <c:v>15.615871957317735</c:v>
                </c:pt>
                <c:pt idx="2808">
                  <c:v>15.617872624206697</c:v>
                </c:pt>
                <c:pt idx="2809">
                  <c:v>15.61987329109566</c:v>
                </c:pt>
                <c:pt idx="2810">
                  <c:v>15.621873957984622</c:v>
                </c:pt>
                <c:pt idx="2811">
                  <c:v>15.623874624873585</c:v>
                </c:pt>
                <c:pt idx="2812">
                  <c:v>15.625875291762547</c:v>
                </c:pt>
                <c:pt idx="2813">
                  <c:v>15.62787595865151</c:v>
                </c:pt>
                <c:pt idx="2814">
                  <c:v>15.629876625540472</c:v>
                </c:pt>
                <c:pt idx="2815">
                  <c:v>15.631877292429435</c:v>
                </c:pt>
                <c:pt idx="2816">
                  <c:v>15.633877959318397</c:v>
                </c:pt>
                <c:pt idx="2817">
                  <c:v>15.63587862620736</c:v>
                </c:pt>
                <c:pt idx="2818">
                  <c:v>15.637879293096322</c:v>
                </c:pt>
                <c:pt idx="2819">
                  <c:v>15.639879959985285</c:v>
                </c:pt>
                <c:pt idx="2820">
                  <c:v>15.641880626874247</c:v>
                </c:pt>
                <c:pt idx="2821">
                  <c:v>15.64388129376321</c:v>
                </c:pt>
                <c:pt idx="2822">
                  <c:v>15.645881960652172</c:v>
                </c:pt>
                <c:pt idx="2823">
                  <c:v>15.647882627541135</c:v>
                </c:pt>
                <c:pt idx="2824">
                  <c:v>15.649883294430097</c:v>
                </c:pt>
                <c:pt idx="2825">
                  <c:v>15.65188396131906</c:v>
                </c:pt>
                <c:pt idx="2826">
                  <c:v>15.653884628208022</c:v>
                </c:pt>
                <c:pt idx="2827">
                  <c:v>15.655885295096985</c:v>
                </c:pt>
                <c:pt idx="2828">
                  <c:v>15.657885961985947</c:v>
                </c:pt>
                <c:pt idx="2829">
                  <c:v>15.65988662887491</c:v>
                </c:pt>
                <c:pt idx="2830">
                  <c:v>15.661887295763872</c:v>
                </c:pt>
                <c:pt idx="2831">
                  <c:v>15.663887962652835</c:v>
                </c:pt>
                <c:pt idx="2832">
                  <c:v>15.665888629541797</c:v>
                </c:pt>
                <c:pt idx="2833">
                  <c:v>15.66788929643076</c:v>
                </c:pt>
                <c:pt idx="2834">
                  <c:v>15.669889963319722</c:v>
                </c:pt>
                <c:pt idx="2835">
                  <c:v>15.671890630208685</c:v>
                </c:pt>
                <c:pt idx="2836">
                  <c:v>15.673891297097647</c:v>
                </c:pt>
                <c:pt idx="2837">
                  <c:v>15.67589196398661</c:v>
                </c:pt>
                <c:pt idx="2838">
                  <c:v>15.677892630875572</c:v>
                </c:pt>
                <c:pt idx="2839">
                  <c:v>15.679893297764535</c:v>
                </c:pt>
                <c:pt idx="2840">
                  <c:v>15.681893964653497</c:v>
                </c:pt>
                <c:pt idx="2841">
                  <c:v>15.68389463154246</c:v>
                </c:pt>
                <c:pt idx="2842">
                  <c:v>15.685895298431422</c:v>
                </c:pt>
                <c:pt idx="2843">
                  <c:v>15.687895965320385</c:v>
                </c:pt>
                <c:pt idx="2844">
                  <c:v>15.689896632209347</c:v>
                </c:pt>
                <c:pt idx="2845">
                  <c:v>15.69189729909831</c:v>
                </c:pt>
                <c:pt idx="2846">
                  <c:v>15.693897965987272</c:v>
                </c:pt>
                <c:pt idx="2847">
                  <c:v>15.695898632876235</c:v>
                </c:pt>
                <c:pt idx="2848">
                  <c:v>15.697899299765197</c:v>
                </c:pt>
                <c:pt idx="2849">
                  <c:v>15.69989996665416</c:v>
                </c:pt>
                <c:pt idx="2850">
                  <c:v>15.701900633543122</c:v>
                </c:pt>
                <c:pt idx="2851">
                  <c:v>15.703901300432085</c:v>
                </c:pt>
                <c:pt idx="2852">
                  <c:v>15.705901967321047</c:v>
                </c:pt>
                <c:pt idx="2853">
                  <c:v>15.70790263421001</c:v>
                </c:pt>
                <c:pt idx="2854">
                  <c:v>15.709903301098972</c:v>
                </c:pt>
                <c:pt idx="2855">
                  <c:v>15.711903967987935</c:v>
                </c:pt>
                <c:pt idx="2856">
                  <c:v>15.713904634876897</c:v>
                </c:pt>
                <c:pt idx="2857">
                  <c:v>15.71590530176586</c:v>
                </c:pt>
                <c:pt idx="2858">
                  <c:v>15.717905968654822</c:v>
                </c:pt>
                <c:pt idx="2859">
                  <c:v>15.719906635543785</c:v>
                </c:pt>
                <c:pt idx="2860">
                  <c:v>15.721907302432747</c:v>
                </c:pt>
                <c:pt idx="2861">
                  <c:v>15.72390796932171</c:v>
                </c:pt>
                <c:pt idx="2862">
                  <c:v>15.725908636210672</c:v>
                </c:pt>
                <c:pt idx="2863">
                  <c:v>15.727909303099635</c:v>
                </c:pt>
                <c:pt idx="2864">
                  <c:v>15.729909969988597</c:v>
                </c:pt>
                <c:pt idx="2865">
                  <c:v>15.73191063687756</c:v>
                </c:pt>
                <c:pt idx="2866">
                  <c:v>15.733911303766522</c:v>
                </c:pt>
                <c:pt idx="2867">
                  <c:v>15.735911970655485</c:v>
                </c:pt>
                <c:pt idx="2868">
                  <c:v>15.737912637544447</c:v>
                </c:pt>
                <c:pt idx="2869">
                  <c:v>15.73991330443341</c:v>
                </c:pt>
                <c:pt idx="2870">
                  <c:v>15.741913971322372</c:v>
                </c:pt>
                <c:pt idx="2871">
                  <c:v>15.743914638211335</c:v>
                </c:pt>
                <c:pt idx="2872">
                  <c:v>15.745915305100297</c:v>
                </c:pt>
                <c:pt idx="2873">
                  <c:v>15.74791597198926</c:v>
                </c:pt>
                <c:pt idx="2874">
                  <c:v>15.749916638878222</c:v>
                </c:pt>
                <c:pt idx="2875">
                  <c:v>15.751917305767185</c:v>
                </c:pt>
                <c:pt idx="2876">
                  <c:v>15.753917972656147</c:v>
                </c:pt>
                <c:pt idx="2877">
                  <c:v>15.75591863954511</c:v>
                </c:pt>
                <c:pt idx="2878">
                  <c:v>15.757919306434072</c:v>
                </c:pt>
                <c:pt idx="2879">
                  <c:v>15.759919973323035</c:v>
                </c:pt>
                <c:pt idx="2880">
                  <c:v>15.761920640211997</c:v>
                </c:pt>
                <c:pt idx="2881">
                  <c:v>15.76392130710096</c:v>
                </c:pt>
                <c:pt idx="2882">
                  <c:v>15.765921973989922</c:v>
                </c:pt>
                <c:pt idx="2883">
                  <c:v>15.767922640878885</c:v>
                </c:pt>
                <c:pt idx="2884">
                  <c:v>15.769923307767847</c:v>
                </c:pt>
                <c:pt idx="2885">
                  <c:v>15.77192397465681</c:v>
                </c:pt>
                <c:pt idx="2886">
                  <c:v>15.773924641545772</c:v>
                </c:pt>
                <c:pt idx="2887">
                  <c:v>15.775925308434735</c:v>
                </c:pt>
                <c:pt idx="2888">
                  <c:v>15.777925975323697</c:v>
                </c:pt>
                <c:pt idx="2889">
                  <c:v>15.77992664221266</c:v>
                </c:pt>
                <c:pt idx="2890">
                  <c:v>15.781927309101622</c:v>
                </c:pt>
                <c:pt idx="2891">
                  <c:v>15.783927975990585</c:v>
                </c:pt>
                <c:pt idx="2892">
                  <c:v>15.785928642879547</c:v>
                </c:pt>
                <c:pt idx="2893">
                  <c:v>15.78792930976851</c:v>
                </c:pt>
                <c:pt idx="2894">
                  <c:v>15.789929976657472</c:v>
                </c:pt>
                <c:pt idx="2895">
                  <c:v>15.791930643546435</c:v>
                </c:pt>
                <c:pt idx="2896">
                  <c:v>15.793931310435397</c:v>
                </c:pt>
                <c:pt idx="2897">
                  <c:v>15.79593197732436</c:v>
                </c:pt>
                <c:pt idx="2898">
                  <c:v>15.797932644213322</c:v>
                </c:pt>
                <c:pt idx="2899">
                  <c:v>15.799933311102285</c:v>
                </c:pt>
                <c:pt idx="2900">
                  <c:v>15.801933977991247</c:v>
                </c:pt>
                <c:pt idx="2901">
                  <c:v>15.80393464488021</c:v>
                </c:pt>
                <c:pt idx="2902">
                  <c:v>15.805935311769172</c:v>
                </c:pt>
                <c:pt idx="2903">
                  <c:v>15.807935978658135</c:v>
                </c:pt>
                <c:pt idx="2904">
                  <c:v>15.809936645547097</c:v>
                </c:pt>
                <c:pt idx="2905">
                  <c:v>15.81193731243606</c:v>
                </c:pt>
                <c:pt idx="2906">
                  <c:v>15.813937979325022</c:v>
                </c:pt>
                <c:pt idx="2907">
                  <c:v>15.815938646213985</c:v>
                </c:pt>
                <c:pt idx="2908">
                  <c:v>15.817939313102947</c:v>
                </c:pt>
                <c:pt idx="2909">
                  <c:v>15.81993997999191</c:v>
                </c:pt>
                <c:pt idx="2910">
                  <c:v>15.821940646880872</c:v>
                </c:pt>
                <c:pt idx="2911">
                  <c:v>15.823941313769835</c:v>
                </c:pt>
                <c:pt idx="2912">
                  <c:v>15.825941980658797</c:v>
                </c:pt>
                <c:pt idx="2913">
                  <c:v>15.82794264754776</c:v>
                </c:pt>
                <c:pt idx="2914">
                  <c:v>15.829943314436722</c:v>
                </c:pt>
                <c:pt idx="2915">
                  <c:v>15.831943981325685</c:v>
                </c:pt>
                <c:pt idx="2916">
                  <c:v>15.833944648214647</c:v>
                </c:pt>
                <c:pt idx="2917">
                  <c:v>15.83594531510361</c:v>
                </c:pt>
                <c:pt idx="2918">
                  <c:v>15.837945981992572</c:v>
                </c:pt>
                <c:pt idx="2919">
                  <c:v>15.839946648881535</c:v>
                </c:pt>
                <c:pt idx="2920">
                  <c:v>15.841947315770497</c:v>
                </c:pt>
                <c:pt idx="2921">
                  <c:v>15.84394798265946</c:v>
                </c:pt>
                <c:pt idx="2922">
                  <c:v>15.845948649548422</c:v>
                </c:pt>
                <c:pt idx="2923">
                  <c:v>15.847949316437385</c:v>
                </c:pt>
                <c:pt idx="2924">
                  <c:v>15.849949983326347</c:v>
                </c:pt>
                <c:pt idx="2925">
                  <c:v>15.85195065021531</c:v>
                </c:pt>
                <c:pt idx="2926">
                  <c:v>15.853951317104272</c:v>
                </c:pt>
                <c:pt idx="2927">
                  <c:v>15.855951983993235</c:v>
                </c:pt>
                <c:pt idx="2928">
                  <c:v>15.857952650882197</c:v>
                </c:pt>
                <c:pt idx="2929">
                  <c:v>15.85995331777116</c:v>
                </c:pt>
                <c:pt idx="2930">
                  <c:v>15.861953984660122</c:v>
                </c:pt>
                <c:pt idx="2931">
                  <c:v>15.863954651549085</c:v>
                </c:pt>
                <c:pt idx="2932">
                  <c:v>15.865955318438047</c:v>
                </c:pt>
                <c:pt idx="2933">
                  <c:v>15.86795598532701</c:v>
                </c:pt>
                <c:pt idx="2934">
                  <c:v>15.869956652215972</c:v>
                </c:pt>
                <c:pt idx="2935">
                  <c:v>15.871957319104935</c:v>
                </c:pt>
                <c:pt idx="2936">
                  <c:v>15.873957985993897</c:v>
                </c:pt>
                <c:pt idx="2937">
                  <c:v>15.87595865288286</c:v>
                </c:pt>
                <c:pt idx="2938">
                  <c:v>15.877959319771822</c:v>
                </c:pt>
                <c:pt idx="2939">
                  <c:v>15.879959986660785</c:v>
                </c:pt>
                <c:pt idx="2940">
                  <c:v>15.881960653549747</c:v>
                </c:pt>
                <c:pt idx="2941">
                  <c:v>15.88396132043871</c:v>
                </c:pt>
                <c:pt idx="2942">
                  <c:v>15.885961987327672</c:v>
                </c:pt>
                <c:pt idx="2943">
                  <c:v>15.887962654216635</c:v>
                </c:pt>
                <c:pt idx="2944">
                  <c:v>15.889963321105597</c:v>
                </c:pt>
                <c:pt idx="2945">
                  <c:v>15.89196398799456</c:v>
                </c:pt>
                <c:pt idx="2946">
                  <c:v>15.893964654883522</c:v>
                </c:pt>
                <c:pt idx="2947">
                  <c:v>15.895965321772485</c:v>
                </c:pt>
                <c:pt idx="2948">
                  <c:v>15.897965988661447</c:v>
                </c:pt>
                <c:pt idx="2949">
                  <c:v>15.89996665555041</c:v>
                </c:pt>
                <c:pt idx="2950">
                  <c:v>15.901967322439372</c:v>
                </c:pt>
                <c:pt idx="2951">
                  <c:v>15.903967989328335</c:v>
                </c:pt>
                <c:pt idx="2952">
                  <c:v>15.905968656217297</c:v>
                </c:pt>
                <c:pt idx="2953">
                  <c:v>15.90796932310626</c:v>
                </c:pt>
                <c:pt idx="2954">
                  <c:v>15.909969989995222</c:v>
                </c:pt>
                <c:pt idx="2955">
                  <c:v>15.911970656884185</c:v>
                </c:pt>
                <c:pt idx="2956">
                  <c:v>15.913971323773147</c:v>
                </c:pt>
                <c:pt idx="2957">
                  <c:v>15.91597199066211</c:v>
                </c:pt>
                <c:pt idx="2958">
                  <c:v>15.917972657551072</c:v>
                </c:pt>
                <c:pt idx="2959">
                  <c:v>15.919973324440035</c:v>
                </c:pt>
                <c:pt idx="2960">
                  <c:v>15.921973991328997</c:v>
                </c:pt>
                <c:pt idx="2961">
                  <c:v>15.92397465821796</c:v>
                </c:pt>
                <c:pt idx="2962">
                  <c:v>15.925975325106922</c:v>
                </c:pt>
                <c:pt idx="2963">
                  <c:v>15.927975991995885</c:v>
                </c:pt>
                <c:pt idx="2964">
                  <c:v>15.929976658884847</c:v>
                </c:pt>
                <c:pt idx="2965">
                  <c:v>15.93197732577381</c:v>
                </c:pt>
                <c:pt idx="2966">
                  <c:v>15.933977992662772</c:v>
                </c:pt>
                <c:pt idx="2967">
                  <c:v>15.935978659551735</c:v>
                </c:pt>
                <c:pt idx="2968">
                  <c:v>15.937979326440697</c:v>
                </c:pt>
                <c:pt idx="2969">
                  <c:v>15.93997999332966</c:v>
                </c:pt>
                <c:pt idx="2970">
                  <c:v>15.941980660218622</c:v>
                </c:pt>
                <c:pt idx="2971">
                  <c:v>15.943981327107585</c:v>
                </c:pt>
                <c:pt idx="2972">
                  <c:v>15.945981993996547</c:v>
                </c:pt>
                <c:pt idx="2973">
                  <c:v>15.94798266088551</c:v>
                </c:pt>
                <c:pt idx="2974">
                  <c:v>15.949983327774472</c:v>
                </c:pt>
                <c:pt idx="2975">
                  <c:v>15.951983994663435</c:v>
                </c:pt>
                <c:pt idx="2976">
                  <c:v>15.953984661552397</c:v>
                </c:pt>
                <c:pt idx="2977">
                  <c:v>15.95598532844136</c:v>
                </c:pt>
                <c:pt idx="2978">
                  <c:v>15.957985995330322</c:v>
                </c:pt>
                <c:pt idx="2979">
                  <c:v>15.959986662219285</c:v>
                </c:pt>
                <c:pt idx="2980">
                  <c:v>15.961987329108247</c:v>
                </c:pt>
                <c:pt idx="2981">
                  <c:v>15.96398799599721</c:v>
                </c:pt>
                <c:pt idx="2982">
                  <c:v>15.965988662886172</c:v>
                </c:pt>
                <c:pt idx="2983">
                  <c:v>15.967989329775135</c:v>
                </c:pt>
                <c:pt idx="2984">
                  <c:v>15.969989996664097</c:v>
                </c:pt>
                <c:pt idx="2985">
                  <c:v>15.97199066355306</c:v>
                </c:pt>
                <c:pt idx="2986">
                  <c:v>15.973991330442022</c:v>
                </c:pt>
                <c:pt idx="2987">
                  <c:v>15.975991997330985</c:v>
                </c:pt>
                <c:pt idx="2988">
                  <c:v>15.977992664219947</c:v>
                </c:pt>
                <c:pt idx="2989">
                  <c:v>15.97999333110891</c:v>
                </c:pt>
                <c:pt idx="2990">
                  <c:v>15.981993997997872</c:v>
                </c:pt>
                <c:pt idx="2991">
                  <c:v>15.983994664886835</c:v>
                </c:pt>
                <c:pt idx="2992">
                  <c:v>15.985995331775797</c:v>
                </c:pt>
                <c:pt idx="2993">
                  <c:v>15.98799599866476</c:v>
                </c:pt>
                <c:pt idx="2994">
                  <c:v>15.989996665553722</c:v>
                </c:pt>
                <c:pt idx="2995">
                  <c:v>15.991997332442685</c:v>
                </c:pt>
                <c:pt idx="2996">
                  <c:v>15.993997999331647</c:v>
                </c:pt>
                <c:pt idx="2997">
                  <c:v>15.99599866622061</c:v>
                </c:pt>
                <c:pt idx="2998">
                  <c:v>15.997999333109572</c:v>
                </c:pt>
                <c:pt idx="2999">
                  <c:v>15.999999999998535</c:v>
                </c:pt>
              </c:numCache>
            </c:numRef>
          </c:xVal>
          <c:yVal>
            <c:numRef>
              <c:f>'Load Line Plot'!$AF$4:$AF$3003</c:f>
              <c:numCache>
                <c:formatCode>General</c:formatCode>
                <c:ptCount val="3000"/>
                <c:pt idx="0">
                  <c:v>1024.245091590489</c:v>
                </c:pt>
                <c:pt idx="1">
                  <c:v>1023.8756136370688</c:v>
                </c:pt>
                <c:pt idx="2">
                  <c:v>1023.5062546364946</c:v>
                </c:pt>
                <c:pt idx="3">
                  <c:v>1023.1370145389349</c:v>
                </c:pt>
                <c:pt idx="4">
                  <c:v>1022.7678932945893</c:v>
                </c:pt>
                <c:pt idx="5">
                  <c:v>1022.3988908536919</c:v>
                </c:pt>
                <c:pt idx="6">
                  <c:v>1022.030007166509</c:v>
                </c:pt>
                <c:pt idx="7">
                  <c:v>1021.6612421833401</c:v>
                </c:pt>
                <c:pt idx="8">
                  <c:v>1021.2925958545173</c:v>
                </c:pt>
                <c:pt idx="9">
                  <c:v>1020.9240681304062</c:v>
                </c:pt>
                <c:pt idx="10">
                  <c:v>1020.5556589614048</c:v>
                </c:pt>
                <c:pt idx="11">
                  <c:v>1020.1873682979442</c:v>
                </c:pt>
                <c:pt idx="12">
                  <c:v>1019.8191960904878</c:v>
                </c:pt>
                <c:pt idx="13">
                  <c:v>1019.4511422895322</c:v>
                </c:pt>
                <c:pt idx="14">
                  <c:v>1019.0832068456066</c:v>
                </c:pt>
                <c:pt idx="15">
                  <c:v>1018.715389709273</c:v>
                </c:pt>
                <c:pt idx="16">
                  <c:v>1018.3476908311262</c:v>
                </c:pt>
                <c:pt idx="17">
                  <c:v>1017.9801101617929</c:v>
                </c:pt>
                <c:pt idx="18">
                  <c:v>1017.6126476519338</c:v>
                </c:pt>
                <c:pt idx="19">
                  <c:v>1017.2453032522407</c:v>
                </c:pt>
                <c:pt idx="20">
                  <c:v>1016.8780769134382</c:v>
                </c:pt>
                <c:pt idx="21">
                  <c:v>1016.5109685862852</c:v>
                </c:pt>
                <c:pt idx="22">
                  <c:v>1016.143978221571</c:v>
                </c:pt>
                <c:pt idx="23">
                  <c:v>1015.7771057701184</c:v>
                </c:pt>
                <c:pt idx="24">
                  <c:v>1015.4103511827824</c:v>
                </c:pt>
                <c:pt idx="25">
                  <c:v>1015.0437144104494</c:v>
                </c:pt>
                <c:pt idx="26">
                  <c:v>1014.6771954040408</c:v>
                </c:pt>
                <c:pt idx="27">
                  <c:v>1014.3107941145082</c:v>
                </c:pt>
                <c:pt idx="28">
                  <c:v>1013.9445104928362</c:v>
                </c:pt>
                <c:pt idx="29">
                  <c:v>1013.5783444900414</c:v>
                </c:pt>
                <c:pt idx="30">
                  <c:v>1013.2122960571731</c:v>
                </c:pt>
                <c:pt idx="31">
                  <c:v>1012.8463651453127</c:v>
                </c:pt>
                <c:pt idx="32">
                  <c:v>1012.4805517055736</c:v>
                </c:pt>
                <c:pt idx="33">
                  <c:v>1012.1148556891021</c:v>
                </c:pt>
                <c:pt idx="34">
                  <c:v>1011.7492770470758</c:v>
                </c:pt>
                <c:pt idx="35">
                  <c:v>1011.3838157307051</c:v>
                </c:pt>
                <c:pt idx="36">
                  <c:v>1011.0184716912319</c:v>
                </c:pt>
                <c:pt idx="37">
                  <c:v>1010.6532448799308</c:v>
                </c:pt>
                <c:pt idx="38">
                  <c:v>1010.2881352481078</c:v>
                </c:pt>
                <c:pt idx="39">
                  <c:v>1009.923142747102</c:v>
                </c:pt>
                <c:pt idx="40">
                  <c:v>1009.5582673282835</c:v>
                </c:pt>
                <c:pt idx="41">
                  <c:v>1009.1935089430548</c:v>
                </c:pt>
                <c:pt idx="42">
                  <c:v>1008.8288675428495</c:v>
                </c:pt>
                <c:pt idx="43">
                  <c:v>1008.4643430791347</c:v>
                </c:pt>
                <c:pt idx="44">
                  <c:v>1008.0999355034086</c:v>
                </c:pt>
                <c:pt idx="45">
                  <c:v>1007.7356447672005</c:v>
                </c:pt>
                <c:pt idx="46">
                  <c:v>1007.371470822073</c:v>
                </c:pt>
                <c:pt idx="47">
                  <c:v>1007.00741361962</c:v>
                </c:pt>
                <c:pt idx="48">
                  <c:v>1006.6434731114658</c:v>
                </c:pt>
                <c:pt idx="49">
                  <c:v>1006.2796492492683</c:v>
                </c:pt>
                <c:pt idx="50">
                  <c:v>1005.915941984716</c:v>
                </c:pt>
                <c:pt idx="51">
                  <c:v>1005.5523512695311</c:v>
                </c:pt>
                <c:pt idx="52">
                  <c:v>1005.1888770554641</c:v>
                </c:pt>
                <c:pt idx="53">
                  <c:v>1004.8255192942999</c:v>
                </c:pt>
                <c:pt idx="54">
                  <c:v>1004.4622779378535</c:v>
                </c:pt>
                <c:pt idx="55">
                  <c:v>1004.0991529379718</c:v>
                </c:pt>
                <c:pt idx="56">
                  <c:v>1003.7361442465344</c:v>
                </c:pt>
                <c:pt idx="57">
                  <c:v>1003.3732518154513</c:v>
                </c:pt>
                <c:pt idx="58">
                  <c:v>1003.0104755966643</c:v>
                </c:pt>
                <c:pt idx="59">
                  <c:v>1002.6478155421464</c:v>
                </c:pt>
                <c:pt idx="60">
                  <c:v>1002.2852716039021</c:v>
                </c:pt>
                <c:pt idx="61">
                  <c:v>1001.9228437339681</c:v>
                </c:pt>
                <c:pt idx="62">
                  <c:v>1001.5605318844114</c:v>
                </c:pt>
                <c:pt idx="63">
                  <c:v>1001.1983360073312</c:v>
                </c:pt>
                <c:pt idx="64">
                  <c:v>1000.8362560548582</c:v>
                </c:pt>
                <c:pt idx="65">
                  <c:v>1000.4742919791527</c:v>
                </c:pt>
                <c:pt idx="66">
                  <c:v>1000.1124437324089</c:v>
                </c:pt>
                <c:pt idx="67">
                  <c:v>999.75071126684975</c:v>
                </c:pt>
                <c:pt idx="68">
                  <c:v>999.38909453473093</c:v>
                </c:pt>
                <c:pt idx="69">
                  <c:v>999.02759348833945</c:v>
                </c:pt>
                <c:pt idx="70">
                  <c:v>998.66620807999334</c:v>
                </c:pt>
                <c:pt idx="71">
                  <c:v>998.30493826204042</c:v>
                </c:pt>
                <c:pt idx="72">
                  <c:v>997.94378398686104</c:v>
                </c:pt>
                <c:pt idx="73">
                  <c:v>997.58274520686621</c:v>
                </c:pt>
                <c:pt idx="74">
                  <c:v>997.22182187449914</c:v>
                </c:pt>
                <c:pt idx="75">
                  <c:v>996.86101394223238</c:v>
                </c:pt>
                <c:pt idx="76">
                  <c:v>996.50032136257005</c:v>
                </c:pt>
                <c:pt idx="77">
                  <c:v>996.13974408804756</c:v>
                </c:pt>
                <c:pt idx="78">
                  <c:v>995.77928207123091</c:v>
                </c:pt>
                <c:pt idx="79">
                  <c:v>995.41893526471756</c:v>
                </c:pt>
                <c:pt idx="80">
                  <c:v>995.05870362113546</c:v>
                </c:pt>
                <c:pt idx="81">
                  <c:v>994.69858709314394</c:v>
                </c:pt>
                <c:pt idx="82">
                  <c:v>994.33858563343233</c:v>
                </c:pt>
                <c:pt idx="83">
                  <c:v>993.97869919472146</c:v>
                </c:pt>
                <c:pt idx="84">
                  <c:v>993.61892772976307</c:v>
                </c:pt>
                <c:pt idx="85">
                  <c:v>993.25927119133871</c:v>
                </c:pt>
                <c:pt idx="86">
                  <c:v>992.89972953226243</c:v>
                </c:pt>
                <c:pt idx="87">
                  <c:v>992.54030270537748</c:v>
                </c:pt>
                <c:pt idx="88">
                  <c:v>992.18099066355819</c:v>
                </c:pt>
                <c:pt idx="89">
                  <c:v>991.82179335970989</c:v>
                </c:pt>
                <c:pt idx="90">
                  <c:v>991.46271074676758</c:v>
                </c:pt>
                <c:pt idx="91">
                  <c:v>991.10374277769893</c:v>
                </c:pt>
                <c:pt idx="92">
                  <c:v>990.74488940550009</c:v>
                </c:pt>
                <c:pt idx="93">
                  <c:v>990.38615058319886</c:v>
                </c:pt>
                <c:pt idx="94">
                  <c:v>990.02752626385382</c:v>
                </c:pt>
                <c:pt idx="95">
                  <c:v>989.66901640055221</c:v>
                </c:pt>
                <c:pt idx="96">
                  <c:v>989.31062094641459</c:v>
                </c:pt>
                <c:pt idx="97">
                  <c:v>988.95233985458992</c:v>
                </c:pt>
                <c:pt idx="98">
                  <c:v>988.59417307825868</c:v>
                </c:pt>
                <c:pt idx="99">
                  <c:v>988.23612057063076</c:v>
                </c:pt>
                <c:pt idx="100">
                  <c:v>987.87818228494757</c:v>
                </c:pt>
                <c:pt idx="101">
                  <c:v>987.52035817447938</c:v>
                </c:pt>
                <c:pt idx="102">
                  <c:v>987.16264819252808</c:v>
                </c:pt>
                <c:pt idx="103">
                  <c:v>986.80505229242578</c:v>
                </c:pt>
                <c:pt idx="104">
                  <c:v>986.44757042753497</c:v>
                </c:pt>
                <c:pt idx="105">
                  <c:v>986.0902025512471</c:v>
                </c:pt>
                <c:pt idx="106">
                  <c:v>985.73294861698571</c:v>
                </c:pt>
                <c:pt idx="107">
                  <c:v>985.37580857820285</c:v>
                </c:pt>
                <c:pt idx="108">
                  <c:v>985.01878238838128</c:v>
                </c:pt>
                <c:pt idx="109">
                  <c:v>984.66187000103548</c:v>
                </c:pt>
                <c:pt idx="110">
                  <c:v>984.30507136970755</c:v>
                </c:pt>
                <c:pt idx="111">
                  <c:v>983.94838644797107</c:v>
                </c:pt>
                <c:pt idx="112">
                  <c:v>983.59181518943001</c:v>
                </c:pt>
                <c:pt idx="113">
                  <c:v>983.23535754771706</c:v>
                </c:pt>
                <c:pt idx="114">
                  <c:v>982.87901347649688</c:v>
                </c:pt>
                <c:pt idx="115">
                  <c:v>982.52278292946153</c:v>
                </c:pt>
                <c:pt idx="116">
                  <c:v>982.16666586033568</c:v>
                </c:pt>
                <c:pt idx="117">
                  <c:v>981.81066222287257</c:v>
                </c:pt>
                <c:pt idx="118">
                  <c:v>981.45477197085506</c:v>
                </c:pt>
                <c:pt idx="119">
                  <c:v>981.0989950580971</c:v>
                </c:pt>
                <c:pt idx="120">
                  <c:v>980.74333143844092</c:v>
                </c:pt>
                <c:pt idx="121">
                  <c:v>980.38778106576069</c:v>
                </c:pt>
                <c:pt idx="122">
                  <c:v>980.0323438939588</c:v>
                </c:pt>
                <c:pt idx="123">
                  <c:v>979.67701987696705</c:v>
                </c:pt>
                <c:pt idx="124">
                  <c:v>979.32180896874911</c:v>
                </c:pt>
                <c:pt idx="125">
                  <c:v>978.96671112329557</c:v>
                </c:pt>
                <c:pt idx="126">
                  <c:v>978.61172629462931</c:v>
                </c:pt>
                <c:pt idx="127">
                  <c:v>978.2568544368022</c:v>
                </c:pt>
                <c:pt idx="128">
                  <c:v>977.90209550389466</c:v>
                </c:pt>
                <c:pt idx="129">
                  <c:v>977.54744945001778</c:v>
                </c:pt>
                <c:pt idx="130">
                  <c:v>977.19291622931178</c:v>
                </c:pt>
                <c:pt idx="131">
                  <c:v>976.83849579594687</c:v>
                </c:pt>
                <c:pt idx="132">
                  <c:v>976.48418810412306</c:v>
                </c:pt>
                <c:pt idx="133">
                  <c:v>976.12999310806936</c:v>
                </c:pt>
                <c:pt idx="134">
                  <c:v>975.77591076204396</c:v>
                </c:pt>
                <c:pt idx="135">
                  <c:v>975.42194102033545</c:v>
                </c:pt>
                <c:pt idx="136">
                  <c:v>975.06808383726184</c:v>
                </c:pt>
                <c:pt idx="137">
                  <c:v>974.71433916716887</c:v>
                </c:pt>
                <c:pt idx="138">
                  <c:v>974.36070696443392</c:v>
                </c:pt>
                <c:pt idx="139">
                  <c:v>974.00718718346343</c:v>
                </c:pt>
                <c:pt idx="140">
                  <c:v>973.65377977869196</c:v>
                </c:pt>
                <c:pt idx="141">
                  <c:v>973.30048470458428</c:v>
                </c:pt>
                <c:pt idx="142">
                  <c:v>972.9473019156336</c:v>
                </c:pt>
                <c:pt idx="143">
                  <c:v>972.5942313663636</c:v>
                </c:pt>
                <c:pt idx="144">
                  <c:v>972.24127301132751</c:v>
                </c:pt>
                <c:pt idx="145">
                  <c:v>971.88842680510675</c:v>
                </c:pt>
                <c:pt idx="146">
                  <c:v>971.53569270231139</c:v>
                </c:pt>
                <c:pt idx="147">
                  <c:v>971.18307065758233</c:v>
                </c:pt>
                <c:pt idx="148">
                  <c:v>970.83056062558808</c:v>
                </c:pt>
                <c:pt idx="149">
                  <c:v>970.47816256102749</c:v>
                </c:pt>
                <c:pt idx="150">
                  <c:v>970.12587641862865</c:v>
                </c:pt>
                <c:pt idx="151">
                  <c:v>969.7737021531475</c:v>
                </c:pt>
                <c:pt idx="152">
                  <c:v>969.42163971937032</c:v>
                </c:pt>
                <c:pt idx="153">
                  <c:v>969.06968907211092</c:v>
                </c:pt>
                <c:pt idx="154">
                  <c:v>968.71785016621402</c:v>
                </c:pt>
                <c:pt idx="155">
                  <c:v>968.36612295655164</c:v>
                </c:pt>
                <c:pt idx="156">
                  <c:v>968.01450739802613</c:v>
                </c:pt>
                <c:pt idx="157">
                  <c:v>967.66300344556794</c:v>
                </c:pt>
                <c:pt idx="158">
                  <c:v>967.31161105413639</c:v>
                </c:pt>
                <c:pt idx="159">
                  <c:v>966.96033017872071</c:v>
                </c:pt>
                <c:pt idx="160">
                  <c:v>966.60916077433671</c:v>
                </c:pt>
                <c:pt idx="161">
                  <c:v>966.2581027960324</c:v>
                </c:pt>
                <c:pt idx="162">
                  <c:v>965.90715619888192</c:v>
                </c:pt>
                <c:pt idx="163">
                  <c:v>965.5563209379892</c:v>
                </c:pt>
                <c:pt idx="164">
                  <c:v>965.20559696848693</c:v>
                </c:pt>
                <c:pt idx="165">
                  <c:v>964.85498424553634</c:v>
                </c:pt>
                <c:pt idx="166">
                  <c:v>964.5044827243272</c:v>
                </c:pt>
                <c:pt idx="167">
                  <c:v>964.15409236007963</c:v>
                </c:pt>
                <c:pt idx="168">
                  <c:v>963.80381310803921</c:v>
                </c:pt>
                <c:pt idx="169">
                  <c:v>963.45364492348347</c:v>
                </c:pt>
                <c:pt idx="170">
                  <c:v>963.10358776171631</c:v>
                </c:pt>
                <c:pt idx="171">
                  <c:v>962.75364157807132</c:v>
                </c:pt>
                <c:pt idx="172">
                  <c:v>962.40380632791073</c:v>
                </c:pt>
                <c:pt idx="173">
                  <c:v>962.05408196662427</c:v>
                </c:pt>
                <c:pt idx="174">
                  <c:v>961.70446844963192</c:v>
                </c:pt>
                <c:pt idx="175">
                  <c:v>961.35496573238049</c:v>
                </c:pt>
                <c:pt idx="176">
                  <c:v>961.00557377034636</c:v>
                </c:pt>
                <c:pt idx="177">
                  <c:v>960.65629251903351</c:v>
                </c:pt>
                <c:pt idx="178">
                  <c:v>960.30712193397505</c:v>
                </c:pt>
                <c:pt idx="179">
                  <c:v>959.95806197073227</c:v>
                </c:pt>
                <c:pt idx="180">
                  <c:v>959.60911258489568</c:v>
                </c:pt>
                <c:pt idx="181">
                  <c:v>959.26027373208217</c:v>
                </c:pt>
                <c:pt idx="182">
                  <c:v>958.91154536793874</c:v>
                </c:pt>
                <c:pt idx="183">
                  <c:v>958.56292744813902</c:v>
                </c:pt>
                <c:pt idx="184">
                  <c:v>958.21441992838766</c:v>
                </c:pt>
                <c:pt idx="185">
                  <c:v>957.86602276441488</c:v>
                </c:pt>
                <c:pt idx="186">
                  <c:v>957.51773591198082</c:v>
                </c:pt>
                <c:pt idx="187">
                  <c:v>957.16955932687267</c:v>
                </c:pt>
                <c:pt idx="188">
                  <c:v>956.82149296490616</c:v>
                </c:pt>
                <c:pt idx="189">
                  <c:v>956.47353678192587</c:v>
                </c:pt>
                <c:pt idx="190">
                  <c:v>956.12569073380416</c:v>
                </c:pt>
                <c:pt idx="191">
                  <c:v>955.77795477644042</c:v>
                </c:pt>
                <c:pt idx="192">
                  <c:v>955.43032886576486</c:v>
                </c:pt>
                <c:pt idx="193">
                  <c:v>955.08281295773259</c:v>
                </c:pt>
                <c:pt idx="194">
                  <c:v>954.73540700832825</c:v>
                </c:pt>
                <c:pt idx="195">
                  <c:v>954.38811097356518</c:v>
                </c:pt>
                <c:pt idx="196">
                  <c:v>954.04092480948339</c:v>
                </c:pt>
                <c:pt idx="197">
                  <c:v>953.69384847215201</c:v>
                </c:pt>
                <c:pt idx="198">
                  <c:v>953.34688191766736</c:v>
                </c:pt>
                <c:pt idx="199">
                  <c:v>953.00002510215393</c:v>
                </c:pt>
                <c:pt idx="200">
                  <c:v>952.65327798176406</c:v>
                </c:pt>
                <c:pt idx="201">
                  <c:v>952.3066405126782</c:v>
                </c:pt>
                <c:pt idx="202">
                  <c:v>951.96011265110451</c:v>
                </c:pt>
                <c:pt idx="203">
                  <c:v>951.61369435327947</c:v>
                </c:pt>
                <c:pt idx="204">
                  <c:v>951.26738557546605</c:v>
                </c:pt>
                <c:pt idx="205">
                  <c:v>950.92118627395666</c:v>
                </c:pt>
                <c:pt idx="206">
                  <c:v>950.57509640506998</c:v>
                </c:pt>
                <c:pt idx="207">
                  <c:v>950.22911592515356</c:v>
                </c:pt>
                <c:pt idx="208">
                  <c:v>949.88324479058213</c:v>
                </c:pt>
                <c:pt idx="209">
                  <c:v>949.53748295775904</c:v>
                </c:pt>
                <c:pt idx="210">
                  <c:v>949.19183038311348</c:v>
                </c:pt>
                <c:pt idx="211">
                  <c:v>948.84628702310397</c:v>
                </c:pt>
                <c:pt idx="212">
                  <c:v>948.50085283421561</c:v>
                </c:pt>
                <c:pt idx="213">
                  <c:v>948.15552777296239</c:v>
                </c:pt>
                <c:pt idx="214">
                  <c:v>947.81031179588399</c:v>
                </c:pt>
                <c:pt idx="215">
                  <c:v>947.46520485954932</c:v>
                </c:pt>
                <c:pt idx="216">
                  <c:v>947.12020692055455</c:v>
                </c:pt>
                <c:pt idx="217">
                  <c:v>946.77531793552248</c:v>
                </c:pt>
                <c:pt idx="218">
                  <c:v>946.43053786110363</c:v>
                </c:pt>
                <c:pt idx="219">
                  <c:v>946.08586665397706</c:v>
                </c:pt>
                <c:pt idx="220">
                  <c:v>945.74130427084856</c:v>
                </c:pt>
                <c:pt idx="221">
                  <c:v>945.39685066845152</c:v>
                </c:pt>
                <c:pt idx="222">
                  <c:v>945.05250580354561</c:v>
                </c:pt>
                <c:pt idx="223">
                  <c:v>944.70826963291938</c:v>
                </c:pt>
                <c:pt idx="224">
                  <c:v>944.36414211338808</c:v>
                </c:pt>
                <c:pt idx="225">
                  <c:v>944.02012320179438</c:v>
                </c:pt>
                <c:pt idx="226">
                  <c:v>943.67621285500832</c:v>
                </c:pt>
                <c:pt idx="227">
                  <c:v>943.3324110299277</c:v>
                </c:pt>
                <c:pt idx="228">
                  <c:v>942.9887176834759</c:v>
                </c:pt>
                <c:pt idx="229">
                  <c:v>942.64513277260562</c:v>
                </c:pt>
                <c:pt idx="230">
                  <c:v>942.30165625429538</c:v>
                </c:pt>
                <c:pt idx="231">
                  <c:v>941.9582880855512</c:v>
                </c:pt>
                <c:pt idx="232">
                  <c:v>941.61502822340719</c:v>
                </c:pt>
                <c:pt idx="233">
                  <c:v>941.27187662492349</c:v>
                </c:pt>
                <c:pt idx="234">
                  <c:v>940.92883324718764</c:v>
                </c:pt>
                <c:pt idx="235">
                  <c:v>940.58589804731446</c:v>
                </c:pt>
                <c:pt idx="236">
                  <c:v>940.2430709824456</c:v>
                </c:pt>
                <c:pt idx="237">
                  <c:v>939.90035200974978</c:v>
                </c:pt>
                <c:pt idx="238">
                  <c:v>939.55774108642424</c:v>
                </c:pt>
                <c:pt idx="239">
                  <c:v>939.21523816969079</c:v>
                </c:pt>
                <c:pt idx="240">
                  <c:v>938.87284321679954</c:v>
                </c:pt>
                <c:pt idx="241">
                  <c:v>938.53055618502663</c:v>
                </c:pt>
                <c:pt idx="242">
                  <c:v>938.18837703167708</c:v>
                </c:pt>
                <c:pt idx="243">
                  <c:v>937.84630571408093</c:v>
                </c:pt>
                <c:pt idx="244">
                  <c:v>937.50434218959685</c:v>
                </c:pt>
                <c:pt idx="245">
                  <c:v>937.16248641560844</c:v>
                </c:pt>
                <c:pt idx="246">
                  <c:v>936.82073834952746</c:v>
                </c:pt>
                <c:pt idx="247">
                  <c:v>936.4790979487924</c:v>
                </c:pt>
                <c:pt idx="248">
                  <c:v>936.13756517086756</c:v>
                </c:pt>
                <c:pt idx="249">
                  <c:v>935.79613997324577</c:v>
                </c:pt>
                <c:pt idx="250">
                  <c:v>935.45482231344488</c:v>
                </c:pt>
                <c:pt idx="251">
                  <c:v>935.11361214901069</c:v>
                </c:pt>
                <c:pt idx="252">
                  <c:v>934.7725094375154</c:v>
                </c:pt>
                <c:pt idx="253">
                  <c:v>934.43151413655733</c:v>
                </c:pt>
                <c:pt idx="254">
                  <c:v>934.09062620376164</c:v>
                </c:pt>
                <c:pt idx="255">
                  <c:v>933.7498455967816</c:v>
                </c:pt>
                <c:pt idx="256">
                  <c:v>933.40917227329589</c:v>
                </c:pt>
                <c:pt idx="257">
                  <c:v>933.06860619100917</c:v>
                </c:pt>
                <c:pt idx="258">
                  <c:v>932.72814730765367</c:v>
                </c:pt>
                <c:pt idx="259">
                  <c:v>932.38779558098747</c:v>
                </c:pt>
                <c:pt idx="260">
                  <c:v>932.04755096879637</c:v>
                </c:pt>
                <c:pt idx="261">
                  <c:v>931.70741342889153</c:v>
                </c:pt>
                <c:pt idx="262">
                  <c:v>931.36738291911161</c:v>
                </c:pt>
                <c:pt idx="263">
                  <c:v>931.02745939732119</c:v>
                </c:pt>
                <c:pt idx="264">
                  <c:v>930.68764282141058</c:v>
                </c:pt>
                <c:pt idx="265">
                  <c:v>930.34793314929755</c:v>
                </c:pt>
                <c:pt idx="266">
                  <c:v>930.00833033892604</c:v>
                </c:pt>
                <c:pt idx="267">
                  <c:v>929.66883434826696</c:v>
                </c:pt>
                <c:pt idx="268">
                  <c:v>929.3294451353164</c:v>
                </c:pt>
                <c:pt idx="269">
                  <c:v>928.99016265809723</c:v>
                </c:pt>
                <c:pt idx="270">
                  <c:v>928.65098687465922</c:v>
                </c:pt>
                <c:pt idx="271">
                  <c:v>928.3119177430774</c:v>
                </c:pt>
                <c:pt idx="272">
                  <c:v>927.97295522145453</c:v>
                </c:pt>
                <c:pt idx="273">
                  <c:v>927.63409926791815</c:v>
                </c:pt>
                <c:pt idx="274">
                  <c:v>927.2953498406232</c:v>
                </c:pt>
                <c:pt idx="275">
                  <c:v>926.95670689775034</c:v>
                </c:pt>
                <c:pt idx="276">
                  <c:v>926.61817039750554</c:v>
                </c:pt>
                <c:pt idx="277">
                  <c:v>926.27974029812242</c:v>
                </c:pt>
                <c:pt idx="278">
                  <c:v>925.94141655786075</c:v>
                </c:pt>
                <c:pt idx="279">
                  <c:v>925.60319913500484</c:v>
                </c:pt>
                <c:pt idx="280">
                  <c:v>925.26508798786676</c:v>
                </c:pt>
                <c:pt idx="281">
                  <c:v>924.92708307478404</c:v>
                </c:pt>
                <c:pt idx="282">
                  <c:v>924.58918435411999</c:v>
                </c:pt>
                <c:pt idx="283">
                  <c:v>924.25139178426366</c:v>
                </c:pt>
                <c:pt idx="284">
                  <c:v>923.91370532363112</c:v>
                </c:pt>
                <c:pt idx="285">
                  <c:v>923.57612493066517</c:v>
                </c:pt>
                <c:pt idx="286">
                  <c:v>923.23865056383181</c:v>
                </c:pt>
                <c:pt idx="287">
                  <c:v>922.9012821816259</c:v>
                </c:pt>
                <c:pt idx="288">
                  <c:v>922.56401974256551</c:v>
                </c:pt>
                <c:pt idx="289">
                  <c:v>922.22686320519676</c:v>
                </c:pt>
                <c:pt idx="290">
                  <c:v>921.88981252809197</c:v>
                </c:pt>
                <c:pt idx="291">
                  <c:v>921.55286766984705</c:v>
                </c:pt>
                <c:pt idx="292">
                  <c:v>921.21602858908545</c:v>
                </c:pt>
                <c:pt idx="293">
                  <c:v>920.87929524445633</c:v>
                </c:pt>
                <c:pt idx="294">
                  <c:v>920.54266759463394</c:v>
                </c:pt>
                <c:pt idx="295">
                  <c:v>920.20614559831904</c:v>
                </c:pt>
                <c:pt idx="296">
                  <c:v>919.8697292142374</c:v>
                </c:pt>
                <c:pt idx="297">
                  <c:v>919.53341840114183</c:v>
                </c:pt>
                <c:pt idx="298">
                  <c:v>919.19721311780995</c:v>
                </c:pt>
                <c:pt idx="299">
                  <c:v>918.86111332304404</c:v>
                </c:pt>
                <c:pt idx="300">
                  <c:v>918.52511897567467</c:v>
                </c:pt>
                <c:pt idx="301">
                  <c:v>918.18923003455575</c:v>
                </c:pt>
                <c:pt idx="302">
                  <c:v>917.85344645856833</c:v>
                </c:pt>
                <c:pt idx="303">
                  <c:v>917.51776820661792</c:v>
                </c:pt>
                <c:pt idx="304">
                  <c:v>917.18219523763617</c:v>
                </c:pt>
                <c:pt idx="305">
                  <c:v>916.84672751058031</c:v>
                </c:pt>
                <c:pt idx="306">
                  <c:v>916.51136498443282</c:v>
                </c:pt>
                <c:pt idx="307">
                  <c:v>916.1761076182022</c:v>
                </c:pt>
                <c:pt idx="308">
                  <c:v>915.84095537092298</c:v>
                </c:pt>
                <c:pt idx="309">
                  <c:v>915.50590820165382</c:v>
                </c:pt>
                <c:pt idx="310">
                  <c:v>915.17096606947916</c:v>
                </c:pt>
                <c:pt idx="311">
                  <c:v>914.83612893350949</c:v>
                </c:pt>
                <c:pt idx="312">
                  <c:v>914.5013967528804</c:v>
                </c:pt>
                <c:pt idx="313">
                  <c:v>914.16676948675331</c:v>
                </c:pt>
                <c:pt idx="314">
                  <c:v>913.8322470943142</c:v>
                </c:pt>
                <c:pt idx="315">
                  <c:v>913.49782953477563</c:v>
                </c:pt>
                <c:pt idx="316">
                  <c:v>913.16351676737361</c:v>
                </c:pt>
                <c:pt idx="317">
                  <c:v>912.82930875137151</c:v>
                </c:pt>
                <c:pt idx="318">
                  <c:v>912.49520544605639</c:v>
                </c:pt>
                <c:pt idx="319">
                  <c:v>912.16120681074142</c:v>
                </c:pt>
                <c:pt idx="320">
                  <c:v>911.82731280476571</c:v>
                </c:pt>
                <c:pt idx="321">
                  <c:v>911.49352338749259</c:v>
                </c:pt>
                <c:pt idx="322">
                  <c:v>911.15983851831027</c:v>
                </c:pt>
                <c:pt idx="323">
                  <c:v>910.82625815663266</c:v>
                </c:pt>
                <c:pt idx="324">
                  <c:v>910.49278226189961</c:v>
                </c:pt>
                <c:pt idx="325">
                  <c:v>910.15941079357515</c:v>
                </c:pt>
                <c:pt idx="326">
                  <c:v>909.82614371114869</c:v>
                </c:pt>
                <c:pt idx="327">
                  <c:v>909.49298097413498</c:v>
                </c:pt>
                <c:pt idx="328">
                  <c:v>909.15992254207367</c:v>
                </c:pt>
                <c:pt idx="329">
                  <c:v>908.82696837452909</c:v>
                </c:pt>
                <c:pt idx="330">
                  <c:v>908.49411843109112</c:v>
                </c:pt>
                <c:pt idx="331">
                  <c:v>908.16137267137503</c:v>
                </c:pt>
                <c:pt idx="332">
                  <c:v>907.82873105502085</c:v>
                </c:pt>
                <c:pt idx="333">
                  <c:v>907.49619354169295</c:v>
                </c:pt>
                <c:pt idx="334">
                  <c:v>907.16376009108103</c:v>
                </c:pt>
                <c:pt idx="335">
                  <c:v>906.8314306629004</c:v>
                </c:pt>
                <c:pt idx="336">
                  <c:v>906.49920521689035</c:v>
                </c:pt>
                <c:pt idx="337">
                  <c:v>906.16708371281572</c:v>
                </c:pt>
                <c:pt idx="338">
                  <c:v>905.83506611046596</c:v>
                </c:pt>
                <c:pt idx="339">
                  <c:v>905.50315236965548</c:v>
                </c:pt>
                <c:pt idx="340">
                  <c:v>905.17134245022385</c:v>
                </c:pt>
                <c:pt idx="341">
                  <c:v>904.83963631203414</c:v>
                </c:pt>
                <c:pt idx="342">
                  <c:v>904.50803391497629</c:v>
                </c:pt>
                <c:pt idx="343">
                  <c:v>904.17653521896364</c:v>
                </c:pt>
                <c:pt idx="344">
                  <c:v>903.84514018393418</c:v>
                </c:pt>
                <c:pt idx="345">
                  <c:v>903.51384876985219</c:v>
                </c:pt>
                <c:pt idx="346">
                  <c:v>903.18266093670422</c:v>
                </c:pt>
                <c:pt idx="347">
                  <c:v>902.85157664450378</c:v>
                </c:pt>
                <c:pt idx="348">
                  <c:v>902.52059585328846</c:v>
                </c:pt>
                <c:pt idx="349">
                  <c:v>902.18971852311915</c:v>
                </c:pt>
                <c:pt idx="350">
                  <c:v>901.8589446140835</c:v>
                </c:pt>
                <c:pt idx="351">
                  <c:v>901.52827408629253</c:v>
                </c:pt>
                <c:pt idx="352">
                  <c:v>901.19770689988184</c:v>
                </c:pt>
                <c:pt idx="353">
                  <c:v>900.86724301501192</c:v>
                </c:pt>
                <c:pt idx="354">
                  <c:v>900.53688239186806</c:v>
                </c:pt>
                <c:pt idx="355">
                  <c:v>900.20662499065963</c:v>
                </c:pt>
                <c:pt idx="356">
                  <c:v>899.87647077162137</c:v>
                </c:pt>
                <c:pt idx="357">
                  <c:v>899.5464196950112</c:v>
                </c:pt>
                <c:pt idx="358">
                  <c:v>899.21647172111204</c:v>
                </c:pt>
                <c:pt idx="359">
                  <c:v>898.88662681023209</c:v>
                </c:pt>
                <c:pt idx="360">
                  <c:v>898.55688492270303</c:v>
                </c:pt>
                <c:pt idx="361">
                  <c:v>898.22724601888194</c:v>
                </c:pt>
                <c:pt idx="362">
                  <c:v>897.89771005914906</c:v>
                </c:pt>
                <c:pt idx="363">
                  <c:v>897.56827700390977</c:v>
                </c:pt>
                <c:pt idx="364">
                  <c:v>897.23894681359309</c:v>
                </c:pt>
                <c:pt idx="365">
                  <c:v>896.90971944865385</c:v>
                </c:pt>
                <c:pt idx="366">
                  <c:v>896.5805948695704</c:v>
                </c:pt>
                <c:pt idx="367">
                  <c:v>896.25157303684534</c:v>
                </c:pt>
                <c:pt idx="368">
                  <c:v>895.92265391100489</c:v>
                </c:pt>
                <c:pt idx="369">
                  <c:v>895.5938374526005</c:v>
                </c:pt>
                <c:pt idx="370">
                  <c:v>895.26512362220808</c:v>
                </c:pt>
                <c:pt idx="371">
                  <c:v>894.93651238042685</c:v>
                </c:pt>
                <c:pt idx="372">
                  <c:v>894.60800368788045</c:v>
                </c:pt>
                <c:pt idx="373">
                  <c:v>894.27959750521745</c:v>
                </c:pt>
                <c:pt idx="374">
                  <c:v>893.95129379311015</c:v>
                </c:pt>
                <c:pt idx="375">
                  <c:v>893.62309251225452</c:v>
                </c:pt>
                <c:pt idx="376">
                  <c:v>893.29499362337094</c:v>
                </c:pt>
                <c:pt idx="377">
                  <c:v>892.9669970872045</c:v>
                </c:pt>
                <c:pt idx="378">
                  <c:v>892.63910286452392</c:v>
                </c:pt>
                <c:pt idx="379">
                  <c:v>892.31131091612167</c:v>
                </c:pt>
                <c:pt idx="380">
                  <c:v>891.98362120281502</c:v>
                </c:pt>
                <c:pt idx="381">
                  <c:v>891.6560336854443</c:v>
                </c:pt>
                <c:pt idx="382">
                  <c:v>891.32854832487442</c:v>
                </c:pt>
                <c:pt idx="383">
                  <c:v>891.00116508199494</c:v>
                </c:pt>
                <c:pt idx="384">
                  <c:v>890.67388391771817</c:v>
                </c:pt>
                <c:pt idx="385">
                  <c:v>890.34670479298154</c:v>
                </c:pt>
                <c:pt idx="386">
                  <c:v>890.01962766874499</c:v>
                </c:pt>
                <c:pt idx="387">
                  <c:v>889.69265250599358</c:v>
                </c:pt>
                <c:pt idx="388">
                  <c:v>889.36577926573614</c:v>
                </c:pt>
                <c:pt idx="389">
                  <c:v>889.03900790900434</c:v>
                </c:pt>
                <c:pt idx="390">
                  <c:v>888.71233839685578</c:v>
                </c:pt>
                <c:pt idx="391">
                  <c:v>888.38577069036955</c:v>
                </c:pt>
                <c:pt idx="392">
                  <c:v>888.05930475064997</c:v>
                </c:pt>
                <c:pt idx="393">
                  <c:v>887.73294053882466</c:v>
                </c:pt>
                <c:pt idx="394">
                  <c:v>887.40667801604548</c:v>
                </c:pt>
                <c:pt idx="395">
                  <c:v>887.08051714348755</c:v>
                </c:pt>
                <c:pt idx="396">
                  <c:v>886.75445788235027</c:v>
                </c:pt>
                <c:pt idx="397">
                  <c:v>886.42850019385628</c:v>
                </c:pt>
                <c:pt idx="398">
                  <c:v>886.10264403925203</c:v>
                </c:pt>
                <c:pt idx="399">
                  <c:v>885.77688937980713</c:v>
                </c:pt>
                <c:pt idx="400">
                  <c:v>885.45123617681634</c:v>
                </c:pt>
                <c:pt idx="401">
                  <c:v>885.12568439159691</c:v>
                </c:pt>
                <c:pt idx="402">
                  <c:v>884.80023398548951</c:v>
                </c:pt>
                <c:pt idx="403">
                  <c:v>884.47488491985973</c:v>
                </c:pt>
                <c:pt idx="404">
                  <c:v>884.1496371560952</c:v>
                </c:pt>
                <c:pt idx="405">
                  <c:v>883.82449065560809</c:v>
                </c:pt>
                <c:pt idx="406">
                  <c:v>883.4994453798339</c:v>
                </c:pt>
                <c:pt idx="407">
                  <c:v>883.17450129023121</c:v>
                </c:pt>
                <c:pt idx="408">
                  <c:v>882.84965834828358</c:v>
                </c:pt>
                <c:pt idx="409">
                  <c:v>882.52491651549599</c:v>
                </c:pt>
                <c:pt idx="410">
                  <c:v>882.20027575339816</c:v>
                </c:pt>
                <c:pt idx="411">
                  <c:v>881.87573602354269</c:v>
                </c:pt>
                <c:pt idx="412">
                  <c:v>881.5512972875066</c:v>
                </c:pt>
                <c:pt idx="413">
                  <c:v>881.22695950688978</c:v>
                </c:pt>
                <c:pt idx="414">
                  <c:v>880.90272264331497</c:v>
                </c:pt>
                <c:pt idx="415">
                  <c:v>880.578586658429</c:v>
                </c:pt>
                <c:pt idx="416">
                  <c:v>880.25455151390179</c:v>
                </c:pt>
                <c:pt idx="417">
                  <c:v>879.93061717142643</c:v>
                </c:pt>
                <c:pt idx="418">
                  <c:v>879.60678359271924</c:v>
                </c:pt>
                <c:pt idx="419">
                  <c:v>879.28305073952083</c:v>
                </c:pt>
                <c:pt idx="420">
                  <c:v>878.95941857359458</c:v>
                </c:pt>
                <c:pt idx="421">
                  <c:v>878.63588705672635</c:v>
                </c:pt>
                <c:pt idx="422">
                  <c:v>878.31245615072578</c:v>
                </c:pt>
                <c:pt idx="423">
                  <c:v>877.98912581742627</c:v>
                </c:pt>
                <c:pt idx="424">
                  <c:v>877.66589601868372</c:v>
                </c:pt>
                <c:pt idx="425">
                  <c:v>877.34276671637804</c:v>
                </c:pt>
                <c:pt idx="426">
                  <c:v>877.01973787241116</c:v>
                </c:pt>
                <c:pt idx="427">
                  <c:v>876.69680944870879</c:v>
                </c:pt>
                <c:pt idx="428">
                  <c:v>876.37398140722007</c:v>
                </c:pt>
                <c:pt idx="429">
                  <c:v>876.05125370991709</c:v>
                </c:pt>
                <c:pt idx="430">
                  <c:v>875.72862631879411</c:v>
                </c:pt>
                <c:pt idx="431">
                  <c:v>875.4060991958703</c:v>
                </c:pt>
                <c:pt idx="432">
                  <c:v>875.08367230318663</c:v>
                </c:pt>
                <c:pt idx="433">
                  <c:v>874.76134560280684</c:v>
                </c:pt>
                <c:pt idx="434">
                  <c:v>874.43911905681853</c:v>
                </c:pt>
                <c:pt idx="435">
                  <c:v>874.11699262733191</c:v>
                </c:pt>
                <c:pt idx="436">
                  <c:v>873.7949662764803</c:v>
                </c:pt>
                <c:pt idx="437">
                  <c:v>873.47303996642017</c:v>
                </c:pt>
                <c:pt idx="438">
                  <c:v>873.15121365933101</c:v>
                </c:pt>
                <c:pt idx="439">
                  <c:v>872.82948731741396</c:v>
                </c:pt>
                <c:pt idx="440">
                  <c:v>872.50786090289444</c:v>
                </c:pt>
                <c:pt idx="441">
                  <c:v>872.186334378021</c:v>
                </c:pt>
                <c:pt idx="442">
                  <c:v>871.86490770506396</c:v>
                </c:pt>
                <c:pt idx="443">
                  <c:v>871.54358084631724</c:v>
                </c:pt>
                <c:pt idx="444">
                  <c:v>871.22235376409765</c:v>
                </c:pt>
                <c:pt idx="445">
                  <c:v>870.90122642074368</c:v>
                </c:pt>
                <c:pt idx="446">
                  <c:v>870.58019877861784</c:v>
                </c:pt>
                <c:pt idx="447">
                  <c:v>870.25927080010536</c:v>
                </c:pt>
                <c:pt idx="448">
                  <c:v>869.93844244761419</c:v>
                </c:pt>
                <c:pt idx="449">
                  <c:v>869.61771368357472</c:v>
                </c:pt>
                <c:pt idx="450">
                  <c:v>869.2970844704397</c:v>
                </c:pt>
                <c:pt idx="451">
                  <c:v>868.97655477068542</c:v>
                </c:pt>
                <c:pt idx="452">
                  <c:v>868.65612454681013</c:v>
                </c:pt>
                <c:pt idx="453">
                  <c:v>868.33579376133548</c:v>
                </c:pt>
                <c:pt idx="454">
                  <c:v>868.01556237680586</c:v>
                </c:pt>
                <c:pt idx="455">
                  <c:v>867.69543035578693</c:v>
                </c:pt>
                <c:pt idx="456">
                  <c:v>867.37539766086854</c:v>
                </c:pt>
                <c:pt idx="457">
                  <c:v>867.05546425466218</c:v>
                </c:pt>
                <c:pt idx="458">
                  <c:v>866.73563009980262</c:v>
                </c:pt>
                <c:pt idx="459">
                  <c:v>866.41589515894691</c:v>
                </c:pt>
                <c:pt idx="460">
                  <c:v>866.09625939477462</c:v>
                </c:pt>
                <c:pt idx="461">
                  <c:v>865.7767227699876</c:v>
                </c:pt>
                <c:pt idx="462">
                  <c:v>865.45728524731032</c:v>
                </c:pt>
                <c:pt idx="463">
                  <c:v>865.13794678949046</c:v>
                </c:pt>
                <c:pt idx="464">
                  <c:v>864.81870735929658</c:v>
                </c:pt>
                <c:pt idx="465">
                  <c:v>864.49956691952116</c:v>
                </c:pt>
                <c:pt idx="466">
                  <c:v>864.18052543297995</c:v>
                </c:pt>
                <c:pt idx="467">
                  <c:v>863.86158286250816</c:v>
                </c:pt>
                <c:pt idx="468">
                  <c:v>863.54273917096589</c:v>
                </c:pt>
                <c:pt idx="469">
                  <c:v>863.22399432123484</c:v>
                </c:pt>
                <c:pt idx="470">
                  <c:v>862.90534827621832</c:v>
                </c:pt>
                <c:pt idx="471">
                  <c:v>862.58680099884418</c:v>
                </c:pt>
                <c:pt idx="472">
                  <c:v>862.2683524520603</c:v>
                </c:pt>
                <c:pt idx="473">
                  <c:v>861.95000259883818</c:v>
                </c:pt>
                <c:pt idx="474">
                  <c:v>861.63175140217095</c:v>
                </c:pt>
                <c:pt idx="475">
                  <c:v>861.31359882507377</c:v>
                </c:pt>
                <c:pt idx="476">
                  <c:v>860.99554483058569</c:v>
                </c:pt>
                <c:pt idx="477">
                  <c:v>860.67758938176587</c:v>
                </c:pt>
                <c:pt idx="478">
                  <c:v>860.35973244169747</c:v>
                </c:pt>
                <c:pt idx="479">
                  <c:v>860.04197397348514</c:v>
                </c:pt>
                <c:pt idx="480">
                  <c:v>859.724313940255</c:v>
                </c:pt>
                <c:pt idx="481">
                  <c:v>859.40675230515728</c:v>
                </c:pt>
                <c:pt idx="482">
                  <c:v>859.08928903136166</c:v>
                </c:pt>
                <c:pt idx="483">
                  <c:v>858.77192408206258</c:v>
                </c:pt>
                <c:pt idx="484">
                  <c:v>858.45465742047509</c:v>
                </c:pt>
                <c:pt idx="485">
                  <c:v>858.13748900983694</c:v>
                </c:pt>
                <c:pt idx="486">
                  <c:v>857.82041881340751</c:v>
                </c:pt>
                <c:pt idx="487">
                  <c:v>857.50344679446812</c:v>
                </c:pt>
                <c:pt idx="488">
                  <c:v>857.18657291632326</c:v>
                </c:pt>
                <c:pt idx="489">
                  <c:v>856.86979714229824</c:v>
                </c:pt>
                <c:pt idx="490">
                  <c:v>856.55311943574156</c:v>
                </c:pt>
                <c:pt idx="491">
                  <c:v>856.23653976002254</c:v>
                </c:pt>
                <c:pt idx="492">
                  <c:v>855.92005807853263</c:v>
                </c:pt>
                <c:pt idx="493">
                  <c:v>855.60367435468595</c:v>
                </c:pt>
                <c:pt idx="494">
                  <c:v>855.28738855191875</c:v>
                </c:pt>
                <c:pt idx="495">
                  <c:v>854.971200633688</c:v>
                </c:pt>
                <c:pt idx="496">
                  <c:v>854.65511056347339</c:v>
                </c:pt>
                <c:pt idx="497">
                  <c:v>854.33911830477666</c:v>
                </c:pt>
                <c:pt idx="498">
                  <c:v>854.02322382112095</c:v>
                </c:pt>
                <c:pt idx="499">
                  <c:v>853.70742707605086</c:v>
                </c:pt>
                <c:pt idx="500">
                  <c:v>853.3917280331342</c:v>
                </c:pt>
                <c:pt idx="501">
                  <c:v>853.07612665595991</c:v>
                </c:pt>
                <c:pt idx="502">
                  <c:v>852.76062290813832</c:v>
                </c:pt>
                <c:pt idx="503">
                  <c:v>852.44521675330213</c:v>
                </c:pt>
                <c:pt idx="504">
                  <c:v>852.12990815510523</c:v>
                </c:pt>
                <c:pt idx="505">
                  <c:v>851.81469707722397</c:v>
                </c:pt>
                <c:pt idx="506">
                  <c:v>851.49958348335633</c:v>
                </c:pt>
                <c:pt idx="507">
                  <c:v>851.18456733722121</c:v>
                </c:pt>
                <c:pt idx="508">
                  <c:v>850.86964860256023</c:v>
                </c:pt>
                <c:pt idx="509">
                  <c:v>850.55482724313606</c:v>
                </c:pt>
                <c:pt idx="510">
                  <c:v>850.24010322273307</c:v>
                </c:pt>
                <c:pt idx="511">
                  <c:v>849.9254765051578</c:v>
                </c:pt>
                <c:pt idx="512">
                  <c:v>849.61094705423784</c:v>
                </c:pt>
                <c:pt idx="513">
                  <c:v>849.29651483382304</c:v>
                </c:pt>
                <c:pt idx="514">
                  <c:v>848.98217980778418</c:v>
                </c:pt>
                <c:pt idx="515">
                  <c:v>848.66794194001329</c:v>
                </c:pt>
                <c:pt idx="516">
                  <c:v>848.35380119442596</c:v>
                </c:pt>
                <c:pt idx="517">
                  <c:v>848.03975753495649</c:v>
                </c:pt>
                <c:pt idx="518">
                  <c:v>847.72581092556345</c:v>
                </c:pt>
                <c:pt idx="519">
                  <c:v>847.41196133022538</c:v>
                </c:pt>
                <c:pt idx="520">
                  <c:v>847.09820871294176</c:v>
                </c:pt>
                <c:pt idx="521">
                  <c:v>846.78455303773546</c:v>
                </c:pt>
                <c:pt idx="522">
                  <c:v>846.47099426864884</c:v>
                </c:pt>
                <c:pt idx="523">
                  <c:v>846.15753236974706</c:v>
                </c:pt>
                <c:pt idx="524">
                  <c:v>845.84416730511668</c:v>
                </c:pt>
                <c:pt idx="525">
                  <c:v>845.53089903886496</c:v>
                </c:pt>
                <c:pt idx="526">
                  <c:v>845.2177275351205</c:v>
                </c:pt>
                <c:pt idx="527">
                  <c:v>844.90465275803388</c:v>
                </c:pt>
                <c:pt idx="528">
                  <c:v>844.59167467177679</c:v>
                </c:pt>
                <c:pt idx="529">
                  <c:v>844.27879324054311</c:v>
                </c:pt>
                <c:pt idx="530">
                  <c:v>843.96600842854616</c:v>
                </c:pt>
                <c:pt idx="531">
                  <c:v>843.65332020002211</c:v>
                </c:pt>
                <c:pt idx="532">
                  <c:v>843.34072851922792</c:v>
                </c:pt>
                <c:pt idx="533">
                  <c:v>843.02823335044195</c:v>
                </c:pt>
                <c:pt idx="534">
                  <c:v>842.71583465796368</c:v>
                </c:pt>
                <c:pt idx="535">
                  <c:v>842.40353240611387</c:v>
                </c:pt>
                <c:pt idx="536">
                  <c:v>842.09132655923497</c:v>
                </c:pt>
                <c:pt idx="537">
                  <c:v>841.77921708169015</c:v>
                </c:pt>
                <c:pt idx="538">
                  <c:v>841.46720393786325</c:v>
                </c:pt>
                <c:pt idx="539">
                  <c:v>841.15528709216028</c:v>
                </c:pt>
                <c:pt idx="540">
                  <c:v>840.84346650900795</c:v>
                </c:pt>
                <c:pt idx="541">
                  <c:v>840.5317421528548</c:v>
                </c:pt>
                <c:pt idx="542">
                  <c:v>840.22011398816915</c:v>
                </c:pt>
                <c:pt idx="543">
                  <c:v>839.90858197944203</c:v>
                </c:pt>
                <c:pt idx="544">
                  <c:v>839.59714609118384</c:v>
                </c:pt>
                <c:pt idx="545">
                  <c:v>839.28580628792713</c:v>
                </c:pt>
                <c:pt idx="546">
                  <c:v>838.97456253422581</c:v>
                </c:pt>
                <c:pt idx="547">
                  <c:v>838.66341479465427</c:v>
                </c:pt>
                <c:pt idx="548">
                  <c:v>838.35236303380782</c:v>
                </c:pt>
                <c:pt idx="549">
                  <c:v>838.04140721630301</c:v>
                </c:pt>
                <c:pt idx="550">
                  <c:v>837.73054730677723</c:v>
                </c:pt>
                <c:pt idx="551">
                  <c:v>837.41978326988954</c:v>
                </c:pt>
                <c:pt idx="552">
                  <c:v>837.10911507031904</c:v>
                </c:pt>
                <c:pt idx="553">
                  <c:v>836.79854267276573</c:v>
                </c:pt>
                <c:pt idx="554">
                  <c:v>836.48806604195215</c:v>
                </c:pt>
                <c:pt idx="555">
                  <c:v>836.17768514262002</c:v>
                </c:pt>
                <c:pt idx="556">
                  <c:v>835.86739993953177</c:v>
                </c:pt>
                <c:pt idx="557">
                  <c:v>835.55721039747198</c:v>
                </c:pt>
                <c:pt idx="558">
                  <c:v>835.24711648124594</c:v>
                </c:pt>
                <c:pt idx="559">
                  <c:v>834.9371181556794</c:v>
                </c:pt>
                <c:pt idx="560">
                  <c:v>834.6272153856188</c:v>
                </c:pt>
                <c:pt idx="561">
                  <c:v>834.31740813593137</c:v>
                </c:pt>
                <c:pt idx="562">
                  <c:v>834.0076963715054</c:v>
                </c:pt>
                <c:pt idx="563">
                  <c:v>833.69808005724985</c:v>
                </c:pt>
                <c:pt idx="564">
                  <c:v>833.38855915809563</c:v>
                </c:pt>
                <c:pt idx="565">
                  <c:v>833.07913363899149</c:v>
                </c:pt>
                <c:pt idx="566">
                  <c:v>832.76980346490984</c:v>
                </c:pt>
                <c:pt idx="567">
                  <c:v>832.46056860084252</c:v>
                </c:pt>
                <c:pt idx="568">
                  <c:v>832.15142901180207</c:v>
                </c:pt>
                <c:pt idx="569">
                  <c:v>831.84238466282181</c:v>
                </c:pt>
                <c:pt idx="570">
                  <c:v>831.53343551895591</c:v>
                </c:pt>
                <c:pt idx="571">
                  <c:v>831.22458154527919</c:v>
                </c:pt>
                <c:pt idx="572">
                  <c:v>830.91582270688707</c:v>
                </c:pt>
                <c:pt idx="573">
                  <c:v>830.60715896889553</c:v>
                </c:pt>
                <c:pt idx="574">
                  <c:v>830.29859029644058</c:v>
                </c:pt>
                <c:pt idx="575">
                  <c:v>829.99011665468026</c:v>
                </c:pt>
                <c:pt idx="576">
                  <c:v>829.68173800879151</c:v>
                </c:pt>
                <c:pt idx="577">
                  <c:v>829.37345432397342</c:v>
                </c:pt>
                <c:pt idx="578">
                  <c:v>829.06526556544452</c:v>
                </c:pt>
                <c:pt idx="579">
                  <c:v>828.75717169844404</c:v>
                </c:pt>
                <c:pt idx="580">
                  <c:v>828.44917268823178</c:v>
                </c:pt>
                <c:pt idx="581">
                  <c:v>828.14126850008813</c:v>
                </c:pt>
                <c:pt idx="582">
                  <c:v>827.83345909931461</c:v>
                </c:pt>
                <c:pt idx="583">
                  <c:v>827.52574445123219</c:v>
                </c:pt>
                <c:pt idx="584">
                  <c:v>827.21812452118218</c:v>
                </c:pt>
                <c:pt idx="585">
                  <c:v>826.91059927452739</c:v>
                </c:pt>
                <c:pt idx="586">
                  <c:v>826.60316867665028</c:v>
                </c:pt>
                <c:pt idx="587">
                  <c:v>826.29583269295347</c:v>
                </c:pt>
                <c:pt idx="588">
                  <c:v>825.98859128886068</c:v>
                </c:pt>
                <c:pt idx="589">
                  <c:v>825.681444429816</c:v>
                </c:pt>
                <c:pt idx="590">
                  <c:v>825.37439208128319</c:v>
                </c:pt>
                <c:pt idx="591">
                  <c:v>825.06743420874648</c:v>
                </c:pt>
                <c:pt idx="592">
                  <c:v>824.76057077771077</c:v>
                </c:pt>
                <c:pt idx="593">
                  <c:v>824.45380175370155</c:v>
                </c:pt>
                <c:pt idx="594">
                  <c:v>824.14712710226377</c:v>
                </c:pt>
                <c:pt idx="595">
                  <c:v>823.84054678896325</c:v>
                </c:pt>
                <c:pt idx="596">
                  <c:v>823.53406077938587</c:v>
                </c:pt>
                <c:pt idx="597">
                  <c:v>823.2276690391376</c:v>
                </c:pt>
                <c:pt idx="598">
                  <c:v>822.92137153384499</c:v>
                </c:pt>
                <c:pt idx="599">
                  <c:v>822.61516822915416</c:v>
                </c:pt>
                <c:pt idx="600">
                  <c:v>822.3090590907326</c:v>
                </c:pt>
                <c:pt idx="601">
                  <c:v>822.00304408426689</c:v>
                </c:pt>
                <c:pt idx="602">
                  <c:v>821.69712317546396</c:v>
                </c:pt>
                <c:pt idx="603">
                  <c:v>821.39129633005098</c:v>
                </c:pt>
                <c:pt idx="604">
                  <c:v>821.08556351377558</c:v>
                </c:pt>
                <c:pt idx="605">
                  <c:v>820.77992469240496</c:v>
                </c:pt>
                <c:pt idx="606">
                  <c:v>820.47437983172745</c:v>
                </c:pt>
                <c:pt idx="607">
                  <c:v>820.16892889755013</c:v>
                </c:pt>
                <c:pt idx="608">
                  <c:v>819.86357185570034</c:v>
                </c:pt>
                <c:pt idx="609">
                  <c:v>819.55830867202701</c:v>
                </c:pt>
                <c:pt idx="610">
                  <c:v>819.25313931239646</c:v>
                </c:pt>
                <c:pt idx="611">
                  <c:v>818.94806374269729</c:v>
                </c:pt>
                <c:pt idx="612">
                  <c:v>818.64308192883789</c:v>
                </c:pt>
                <c:pt idx="613">
                  <c:v>818.33819383674529</c:v>
                </c:pt>
                <c:pt idx="614">
                  <c:v>818.0333994323679</c:v>
                </c:pt>
                <c:pt idx="615">
                  <c:v>817.72869868167265</c:v>
                </c:pt>
                <c:pt idx="616">
                  <c:v>817.42409155064786</c:v>
                </c:pt>
                <c:pt idx="617">
                  <c:v>817.11957800530149</c:v>
                </c:pt>
                <c:pt idx="618">
                  <c:v>816.81515801166017</c:v>
                </c:pt>
                <c:pt idx="619">
                  <c:v>816.51083153577258</c:v>
                </c:pt>
                <c:pt idx="620">
                  <c:v>816.20659854370444</c:v>
                </c:pt>
                <c:pt idx="621">
                  <c:v>815.90245900154412</c:v>
                </c:pt>
                <c:pt idx="622">
                  <c:v>815.59841287539825</c:v>
                </c:pt>
                <c:pt idx="623">
                  <c:v>815.29446013139386</c:v>
                </c:pt>
                <c:pt idx="624">
                  <c:v>814.99060073567773</c:v>
                </c:pt>
                <c:pt idx="625">
                  <c:v>814.6868346544162</c:v>
                </c:pt>
                <c:pt idx="626">
                  <c:v>814.38316185379551</c:v>
                </c:pt>
                <c:pt idx="627">
                  <c:v>814.07958230002191</c:v>
                </c:pt>
                <c:pt idx="628">
                  <c:v>813.77609595932063</c:v>
                </c:pt>
                <c:pt idx="629">
                  <c:v>813.47270279793804</c:v>
                </c:pt>
                <c:pt idx="630">
                  <c:v>813.1694027821394</c:v>
                </c:pt>
                <c:pt idx="631">
                  <c:v>812.86619587820871</c:v>
                </c:pt>
                <c:pt idx="632">
                  <c:v>812.56308205245182</c:v>
                </c:pt>
                <c:pt idx="633">
                  <c:v>812.2600612711924</c:v>
                </c:pt>
                <c:pt idx="634">
                  <c:v>811.95713350077449</c:v>
                </c:pt>
                <c:pt idx="635">
                  <c:v>811.65429870756282</c:v>
                </c:pt>
                <c:pt idx="636">
                  <c:v>811.35155685793939</c:v>
                </c:pt>
                <c:pt idx="637">
                  <c:v>811.04890791830803</c:v>
                </c:pt>
                <c:pt idx="638">
                  <c:v>810.74635185509055</c:v>
                </c:pt>
                <c:pt idx="639">
                  <c:v>810.44388863472932</c:v>
                </c:pt>
                <c:pt idx="640">
                  <c:v>810.14151822368729</c:v>
                </c:pt>
                <c:pt idx="641">
                  <c:v>809.83924058844377</c:v>
                </c:pt>
                <c:pt idx="642">
                  <c:v>809.53705569550107</c:v>
                </c:pt>
                <c:pt idx="643">
                  <c:v>809.23496351137885</c:v>
                </c:pt>
                <c:pt idx="644">
                  <c:v>808.93296400261738</c:v>
                </c:pt>
                <c:pt idx="645">
                  <c:v>808.63105713577568</c:v>
                </c:pt>
                <c:pt idx="646">
                  <c:v>808.32924287743219</c:v>
                </c:pt>
                <c:pt idx="647">
                  <c:v>808.02752119418631</c:v>
                </c:pt>
                <c:pt idx="648">
                  <c:v>807.72589205265513</c:v>
                </c:pt>
                <c:pt idx="649">
                  <c:v>807.42435541947623</c:v>
                </c:pt>
                <c:pt idx="650">
                  <c:v>807.12291126130617</c:v>
                </c:pt>
                <c:pt idx="651">
                  <c:v>806.82155954482039</c:v>
                </c:pt>
                <c:pt idx="652">
                  <c:v>806.52030023671546</c:v>
                </c:pt>
                <c:pt idx="653">
                  <c:v>806.21913330370569</c:v>
                </c:pt>
                <c:pt idx="654">
                  <c:v>805.91805871252495</c:v>
                </c:pt>
                <c:pt idx="655">
                  <c:v>805.61707642992712</c:v>
                </c:pt>
                <c:pt idx="656">
                  <c:v>805.31618642268472</c:v>
                </c:pt>
                <c:pt idx="657">
                  <c:v>805.01538865759073</c:v>
                </c:pt>
                <c:pt idx="658">
                  <c:v>804.71468310145553</c:v>
                </c:pt>
                <c:pt idx="659">
                  <c:v>804.41406972111099</c:v>
                </c:pt>
                <c:pt idx="660">
                  <c:v>804.11354848340682</c:v>
                </c:pt>
                <c:pt idx="661">
                  <c:v>803.81311935521194</c:v>
                </c:pt>
                <c:pt idx="662">
                  <c:v>803.51278230341586</c:v>
                </c:pt>
                <c:pt idx="663">
                  <c:v>803.21253729492537</c:v>
                </c:pt>
                <c:pt idx="664">
                  <c:v>802.91238429666794</c:v>
                </c:pt>
                <c:pt idx="665">
                  <c:v>802.61232327558992</c:v>
                </c:pt>
                <c:pt idx="666">
                  <c:v>802.31235419865652</c:v>
                </c:pt>
                <c:pt idx="667">
                  <c:v>802.01247703285253</c:v>
                </c:pt>
                <c:pt idx="668">
                  <c:v>801.71269174518136</c:v>
                </c:pt>
                <c:pt idx="669">
                  <c:v>801.41299830266576</c:v>
                </c:pt>
                <c:pt idx="670">
                  <c:v>801.11339667234904</c:v>
                </c:pt>
                <c:pt idx="671">
                  <c:v>800.81388682129034</c:v>
                </c:pt>
                <c:pt idx="672">
                  <c:v>800.51446871657186</c:v>
                </c:pt>
                <c:pt idx="673">
                  <c:v>800.21514232529148</c:v>
                </c:pt>
                <c:pt idx="674">
                  <c:v>799.91590761456757</c:v>
                </c:pt>
                <c:pt idx="675">
                  <c:v>799.61676455153906</c:v>
                </c:pt>
                <c:pt idx="676">
                  <c:v>799.31771310336057</c:v>
                </c:pt>
                <c:pt idx="677">
                  <c:v>799.01875323720856</c:v>
                </c:pt>
                <c:pt idx="678">
                  <c:v>798.71988492027788</c:v>
                </c:pt>
                <c:pt idx="679">
                  <c:v>798.42110811978114</c:v>
                </c:pt>
                <c:pt idx="680">
                  <c:v>798.12242280295141</c:v>
                </c:pt>
                <c:pt idx="681">
                  <c:v>797.82382893703982</c:v>
                </c:pt>
                <c:pt idx="682">
                  <c:v>797.52532648931674</c:v>
                </c:pt>
                <c:pt idx="683">
                  <c:v>797.22691542707184</c:v>
                </c:pt>
                <c:pt idx="684">
                  <c:v>796.92859571761335</c:v>
                </c:pt>
                <c:pt idx="685">
                  <c:v>796.63036732826833</c:v>
                </c:pt>
                <c:pt idx="686">
                  <c:v>796.33223022638253</c:v>
                </c:pt>
                <c:pt idx="687">
                  <c:v>796.03418437932112</c:v>
                </c:pt>
                <c:pt idx="688">
                  <c:v>795.73622975446847</c:v>
                </c:pt>
                <c:pt idx="689">
                  <c:v>795.43836631922613</c:v>
                </c:pt>
                <c:pt idx="690">
                  <c:v>795.14059404101681</c:v>
                </c:pt>
                <c:pt idx="691">
                  <c:v>794.84291288728014</c:v>
                </c:pt>
                <c:pt idx="692">
                  <c:v>794.54532282547518</c:v>
                </c:pt>
                <c:pt idx="693">
                  <c:v>794.24782382307967</c:v>
                </c:pt>
                <c:pt idx="694">
                  <c:v>793.95041584759076</c:v>
                </c:pt>
                <c:pt idx="695">
                  <c:v>793.65309886652381</c:v>
                </c:pt>
                <c:pt idx="696">
                  <c:v>793.35587284741314</c:v>
                </c:pt>
                <c:pt idx="697">
                  <c:v>793.05873775781151</c:v>
                </c:pt>
                <c:pt idx="698">
                  <c:v>792.76169356529033</c:v>
                </c:pt>
                <c:pt idx="699">
                  <c:v>792.46474023744054</c:v>
                </c:pt>
                <c:pt idx="700">
                  <c:v>792.16787774187048</c:v>
                </c:pt>
                <c:pt idx="701">
                  <c:v>791.87110604620875</c:v>
                </c:pt>
                <c:pt idx="702">
                  <c:v>791.57442511810132</c:v>
                </c:pt>
                <c:pt idx="703">
                  <c:v>791.27783492521337</c:v>
                </c:pt>
                <c:pt idx="704">
                  <c:v>790.98133543522795</c:v>
                </c:pt>
                <c:pt idx="705">
                  <c:v>790.6849266158481</c:v>
                </c:pt>
                <c:pt idx="706">
                  <c:v>790.38860843479461</c:v>
                </c:pt>
                <c:pt idx="707">
                  <c:v>790.09238085980735</c:v>
                </c:pt>
                <c:pt idx="708">
                  <c:v>789.79624385864361</c:v>
                </c:pt>
                <c:pt idx="709">
                  <c:v>789.50019739907998</c:v>
                </c:pt>
                <c:pt idx="710">
                  <c:v>789.20424144891285</c:v>
                </c:pt>
                <c:pt idx="711">
                  <c:v>788.90837597595441</c:v>
                </c:pt>
                <c:pt idx="712">
                  <c:v>788.61260094803833</c:v>
                </c:pt>
                <c:pt idx="713">
                  <c:v>788.31691633301455</c:v>
                </c:pt>
                <c:pt idx="714">
                  <c:v>788.02132209875265</c:v>
                </c:pt>
                <c:pt idx="715">
                  <c:v>787.7258182131402</c:v>
                </c:pt>
                <c:pt idx="716">
                  <c:v>787.43040464408318</c:v>
                </c:pt>
                <c:pt idx="717">
                  <c:v>787.13508135950656</c:v>
                </c:pt>
                <c:pt idx="718">
                  <c:v>786.83984832735382</c:v>
                </c:pt>
                <c:pt idx="719">
                  <c:v>786.54470551558586</c:v>
                </c:pt>
                <c:pt idx="720">
                  <c:v>786.24965289218289</c:v>
                </c:pt>
                <c:pt idx="721">
                  <c:v>785.95469042514321</c:v>
                </c:pt>
                <c:pt idx="722">
                  <c:v>785.65981808248318</c:v>
                </c:pt>
                <c:pt idx="723">
                  <c:v>785.3650358322385</c:v>
                </c:pt>
                <c:pt idx="724">
                  <c:v>785.07034364246203</c:v>
                </c:pt>
                <c:pt idx="725">
                  <c:v>784.77574148122596</c:v>
                </c:pt>
                <c:pt idx="726">
                  <c:v>784.4812293166201</c:v>
                </c:pt>
                <c:pt idx="727">
                  <c:v>784.18680711675279</c:v>
                </c:pt>
                <c:pt idx="728">
                  <c:v>783.8924748497509</c:v>
                </c:pt>
                <c:pt idx="729">
                  <c:v>783.59823248375938</c:v>
                </c:pt>
                <c:pt idx="730">
                  <c:v>783.3040799869417</c:v>
                </c:pt>
                <c:pt idx="731">
                  <c:v>783.01001732747909</c:v>
                </c:pt>
                <c:pt idx="732">
                  <c:v>782.71604447357117</c:v>
                </c:pt>
                <c:pt idx="733">
                  <c:v>782.42216139343668</c:v>
                </c:pt>
                <c:pt idx="734">
                  <c:v>782.12836805531037</c:v>
                </c:pt>
                <c:pt idx="735">
                  <c:v>781.83466442744771</c:v>
                </c:pt>
                <c:pt idx="736">
                  <c:v>781.54105047812129</c:v>
                </c:pt>
                <c:pt idx="737">
                  <c:v>781.24752617562137</c:v>
                </c:pt>
                <c:pt idx="738">
                  <c:v>780.95409148825752</c:v>
                </c:pt>
                <c:pt idx="739">
                  <c:v>780.66074638435578</c:v>
                </c:pt>
                <c:pt idx="740">
                  <c:v>780.36749083226221</c:v>
                </c:pt>
                <c:pt idx="741">
                  <c:v>780.07432480034004</c:v>
                </c:pt>
                <c:pt idx="742">
                  <c:v>779.78124825697023</c:v>
                </c:pt>
                <c:pt idx="743">
                  <c:v>779.48826117055262</c:v>
                </c:pt>
                <c:pt idx="744">
                  <c:v>779.19536350950466</c:v>
                </c:pt>
                <c:pt idx="745">
                  <c:v>778.902555242262</c:v>
                </c:pt>
                <c:pt idx="746">
                  <c:v>778.60983633727801</c:v>
                </c:pt>
                <c:pt idx="747">
                  <c:v>778.3172067630245</c:v>
                </c:pt>
                <c:pt idx="748">
                  <c:v>778.02466648799225</c:v>
                </c:pt>
                <c:pt idx="749">
                  <c:v>777.73221548068761</c:v>
                </c:pt>
                <c:pt idx="750">
                  <c:v>777.43985370963696</c:v>
                </c:pt>
                <c:pt idx="751">
                  <c:v>777.14758114338395</c:v>
                </c:pt>
                <c:pt idx="752">
                  <c:v>776.85539775048983</c:v>
                </c:pt>
                <c:pt idx="753">
                  <c:v>776.56330349953521</c:v>
                </c:pt>
                <c:pt idx="754">
                  <c:v>776.27129835911705</c:v>
                </c:pt>
                <c:pt idx="755">
                  <c:v>775.97938229785063</c:v>
                </c:pt>
                <c:pt idx="756">
                  <c:v>775.68755528437009</c:v>
                </c:pt>
                <c:pt idx="757">
                  <c:v>775.39581728732571</c:v>
                </c:pt>
                <c:pt idx="758">
                  <c:v>775.10416827538745</c:v>
                </c:pt>
                <c:pt idx="759">
                  <c:v>774.81260821724243</c:v>
                </c:pt>
                <c:pt idx="760">
                  <c:v>774.52113708159527</c:v>
                </c:pt>
                <c:pt idx="761">
                  <c:v>774.22975483716903</c:v>
                </c:pt>
                <c:pt idx="762">
                  <c:v>773.93846145270379</c:v>
                </c:pt>
                <c:pt idx="763">
                  <c:v>773.64725689695854</c:v>
                </c:pt>
                <c:pt idx="764">
                  <c:v>773.35614113870884</c:v>
                </c:pt>
                <c:pt idx="765">
                  <c:v>773.06511414674969</c:v>
                </c:pt>
                <c:pt idx="766">
                  <c:v>772.77417588989226</c:v>
                </c:pt>
                <c:pt idx="767">
                  <c:v>772.48332633696612</c:v>
                </c:pt>
                <c:pt idx="768">
                  <c:v>772.19256545681867</c:v>
                </c:pt>
                <c:pt idx="769">
                  <c:v>771.90189321831463</c:v>
                </c:pt>
                <c:pt idx="770">
                  <c:v>771.61130959033721</c:v>
                </c:pt>
                <c:pt idx="771">
                  <c:v>771.32081454178683</c:v>
                </c:pt>
                <c:pt idx="772">
                  <c:v>771.03040804158206</c:v>
                </c:pt>
                <c:pt idx="773">
                  <c:v>770.7400900586581</c:v>
                </c:pt>
                <c:pt idx="774">
                  <c:v>770.44986056196842</c:v>
                </c:pt>
                <c:pt idx="775">
                  <c:v>770.15971952048437</c:v>
                </c:pt>
                <c:pt idx="776">
                  <c:v>769.86966690319525</c:v>
                </c:pt>
                <c:pt idx="777">
                  <c:v>769.5797026791073</c:v>
                </c:pt>
                <c:pt idx="778">
                  <c:v>769.28982681724415</c:v>
                </c:pt>
                <c:pt idx="779">
                  <c:v>769.0000392866483</c:v>
                </c:pt>
                <c:pt idx="780">
                  <c:v>768.71034005637796</c:v>
                </c:pt>
                <c:pt idx="781">
                  <c:v>768.42072909551075</c:v>
                </c:pt>
                <c:pt idx="782">
                  <c:v>768.13120637314103</c:v>
                </c:pt>
                <c:pt idx="783">
                  <c:v>767.84177185838041</c:v>
                </c:pt>
                <c:pt idx="784">
                  <c:v>767.55242552035895</c:v>
                </c:pt>
                <c:pt idx="785">
                  <c:v>767.2631673282234</c:v>
                </c:pt>
                <c:pt idx="786">
                  <c:v>766.97399725113792</c:v>
                </c:pt>
                <c:pt idx="787">
                  <c:v>766.68491525828472</c:v>
                </c:pt>
                <c:pt idx="788">
                  <c:v>766.395921318864</c:v>
                </c:pt>
                <c:pt idx="789">
                  <c:v>766.10701540209197</c:v>
                </c:pt>
                <c:pt idx="790">
                  <c:v>765.81819747720374</c:v>
                </c:pt>
                <c:pt idx="791">
                  <c:v>765.52946751345075</c:v>
                </c:pt>
                <c:pt idx="792">
                  <c:v>765.24082548010188</c:v>
                </c:pt>
                <c:pt idx="793">
                  <c:v>764.95227134644438</c:v>
                </c:pt>
                <c:pt idx="794">
                  <c:v>764.66380508178304</c:v>
                </c:pt>
                <c:pt idx="795">
                  <c:v>764.37542665543879</c:v>
                </c:pt>
                <c:pt idx="796">
                  <c:v>764.08713603675039</c:v>
                </c:pt>
                <c:pt idx="797">
                  <c:v>763.79893319507403</c:v>
                </c:pt>
                <c:pt idx="798">
                  <c:v>763.51081809978416</c:v>
                </c:pt>
                <c:pt idx="799">
                  <c:v>763.22279072027084</c:v>
                </c:pt>
                <c:pt idx="800">
                  <c:v>762.93485102594298</c:v>
                </c:pt>
                <c:pt idx="801">
                  <c:v>762.64699898622632</c:v>
                </c:pt>
                <c:pt idx="802">
                  <c:v>762.35923457056344</c:v>
                </c:pt>
                <c:pt idx="803">
                  <c:v>762.07155774841453</c:v>
                </c:pt>
                <c:pt idx="804">
                  <c:v>761.78396848925695</c:v>
                </c:pt>
                <c:pt idx="805">
                  <c:v>761.49646676258612</c:v>
                </c:pt>
                <c:pt idx="806">
                  <c:v>761.20905253791329</c:v>
                </c:pt>
                <c:pt idx="807">
                  <c:v>760.92172578476834</c:v>
                </c:pt>
                <c:pt idx="808">
                  <c:v>760.63448647269752</c:v>
                </c:pt>
                <c:pt idx="809">
                  <c:v>760.34733457126413</c:v>
                </c:pt>
                <c:pt idx="810">
                  <c:v>760.06027005004944</c:v>
                </c:pt>
                <c:pt idx="811">
                  <c:v>759.77329287865189</c:v>
                </c:pt>
                <c:pt idx="812">
                  <c:v>759.48640302668571</c:v>
                </c:pt>
                <c:pt idx="813">
                  <c:v>759.19960046378458</c:v>
                </c:pt>
                <c:pt idx="814">
                  <c:v>758.91288515959707</c:v>
                </c:pt>
                <c:pt idx="815">
                  <c:v>758.62625708378982</c:v>
                </c:pt>
                <c:pt idx="816">
                  <c:v>758.33971620604734</c:v>
                </c:pt>
                <c:pt idx="817">
                  <c:v>758.05326249606981</c:v>
                </c:pt>
                <c:pt idx="818">
                  <c:v>757.76689592357582</c:v>
                </c:pt>
                <c:pt idx="819">
                  <c:v>757.48061645830001</c:v>
                </c:pt>
                <c:pt idx="820">
                  <c:v>757.19442406999519</c:v>
                </c:pt>
                <c:pt idx="821">
                  <c:v>756.90831872842944</c:v>
                </c:pt>
                <c:pt idx="822">
                  <c:v>756.62230040338977</c:v>
                </c:pt>
                <c:pt idx="823">
                  <c:v>756.33636906467973</c:v>
                </c:pt>
                <c:pt idx="824">
                  <c:v>756.05052468211943</c:v>
                </c:pt>
                <c:pt idx="825">
                  <c:v>755.76476722554571</c:v>
                </c:pt>
                <c:pt idx="826">
                  <c:v>755.47909666481337</c:v>
                </c:pt>
                <c:pt idx="827">
                  <c:v>755.19351296979335</c:v>
                </c:pt>
                <c:pt idx="828">
                  <c:v>754.90801611037386</c:v>
                </c:pt>
                <c:pt idx="829">
                  <c:v>754.62260605646065</c:v>
                </c:pt>
                <c:pt idx="830">
                  <c:v>754.33728277797559</c:v>
                </c:pt>
                <c:pt idx="831">
                  <c:v>754.05204624485805</c:v>
                </c:pt>
                <c:pt idx="832">
                  <c:v>753.76689642706299</c:v>
                </c:pt>
                <c:pt idx="833">
                  <c:v>753.48183329456424</c:v>
                </c:pt>
                <c:pt idx="834">
                  <c:v>753.19685681735189</c:v>
                </c:pt>
                <c:pt idx="835">
                  <c:v>752.91196696543147</c:v>
                </c:pt>
                <c:pt idx="836">
                  <c:v>752.62716370882754</c:v>
                </c:pt>
                <c:pt idx="837">
                  <c:v>752.34244701758007</c:v>
                </c:pt>
                <c:pt idx="838">
                  <c:v>752.05781686174635</c:v>
                </c:pt>
                <c:pt idx="839">
                  <c:v>751.77327321140035</c:v>
                </c:pt>
                <c:pt idx="840">
                  <c:v>751.48881603663256</c:v>
                </c:pt>
                <c:pt idx="841">
                  <c:v>751.20444530755196</c:v>
                </c:pt>
                <c:pt idx="842">
                  <c:v>750.92016099428179</c:v>
                </c:pt>
                <c:pt idx="843">
                  <c:v>750.635963066964</c:v>
                </c:pt>
                <c:pt idx="844">
                  <c:v>750.35185149575591</c:v>
                </c:pt>
                <c:pt idx="845">
                  <c:v>750.06782625083292</c:v>
                </c:pt>
                <c:pt idx="846">
                  <c:v>749.78388730238646</c:v>
                </c:pt>
                <c:pt idx="847">
                  <c:v>749.50003462062466</c:v>
                </c:pt>
                <c:pt idx="848">
                  <c:v>749.21626817577271</c:v>
                </c:pt>
                <c:pt idx="849">
                  <c:v>748.93258793807183</c:v>
                </c:pt>
                <c:pt idx="850">
                  <c:v>748.64899387778087</c:v>
                </c:pt>
                <c:pt idx="851">
                  <c:v>748.36548596517434</c:v>
                </c:pt>
                <c:pt idx="852">
                  <c:v>748.08206417054419</c:v>
                </c:pt>
                <c:pt idx="853">
                  <c:v>747.79872846419914</c:v>
                </c:pt>
                <c:pt idx="854">
                  <c:v>747.51547881646366</c:v>
                </c:pt>
                <c:pt idx="855">
                  <c:v>747.23231519767955</c:v>
                </c:pt>
                <c:pt idx="856">
                  <c:v>746.94923757820527</c:v>
                </c:pt>
                <c:pt idx="857">
                  <c:v>746.66624592841549</c:v>
                </c:pt>
                <c:pt idx="858">
                  <c:v>746.38334021870139</c:v>
                </c:pt>
                <c:pt idx="859">
                  <c:v>746.10052041947165</c:v>
                </c:pt>
                <c:pt idx="860">
                  <c:v>745.81778650115064</c:v>
                </c:pt>
                <c:pt idx="861">
                  <c:v>745.53513843417898</c:v>
                </c:pt>
                <c:pt idx="862">
                  <c:v>745.25257618901469</c:v>
                </c:pt>
                <c:pt idx="863">
                  <c:v>744.97009973613194</c:v>
                </c:pt>
                <c:pt idx="864">
                  <c:v>744.68770904602195</c:v>
                </c:pt>
                <c:pt idx="865">
                  <c:v>744.40540408919173</c:v>
                </c:pt>
                <c:pt idx="866">
                  <c:v>744.12318483616491</c:v>
                </c:pt>
                <c:pt idx="867">
                  <c:v>743.84105125748124</c:v>
                </c:pt>
                <c:pt idx="868">
                  <c:v>743.55900332369799</c:v>
                </c:pt>
                <c:pt idx="869">
                  <c:v>743.2770410053887</c:v>
                </c:pt>
                <c:pt idx="870">
                  <c:v>742.99516427314177</c:v>
                </c:pt>
                <c:pt idx="871">
                  <c:v>742.7133730975645</c:v>
                </c:pt>
                <c:pt idx="872">
                  <c:v>742.43166744927862</c:v>
                </c:pt>
                <c:pt idx="873">
                  <c:v>742.15004729892337</c:v>
                </c:pt>
                <c:pt idx="874">
                  <c:v>741.86851261715321</c:v>
                </c:pt>
                <c:pt idx="875">
                  <c:v>741.58706337464037</c:v>
                </c:pt>
                <c:pt idx="876">
                  <c:v>741.30569954207328</c:v>
                </c:pt>
                <c:pt idx="877">
                  <c:v>741.02442109015601</c:v>
                </c:pt>
                <c:pt idx="878">
                  <c:v>740.74322798960895</c:v>
                </c:pt>
                <c:pt idx="879">
                  <c:v>740.46212021116924</c:v>
                </c:pt>
                <c:pt idx="880">
                  <c:v>740.18109772559035</c:v>
                </c:pt>
                <c:pt idx="881">
                  <c:v>739.90016050364204</c:v>
                </c:pt>
                <c:pt idx="882">
                  <c:v>739.61930851611021</c:v>
                </c:pt>
                <c:pt idx="883">
                  <c:v>739.33854173379768</c:v>
                </c:pt>
                <c:pt idx="884">
                  <c:v>739.05786012752219</c:v>
                </c:pt>
                <c:pt idx="885">
                  <c:v>738.77726366811862</c:v>
                </c:pt>
                <c:pt idx="886">
                  <c:v>738.49675232643847</c:v>
                </c:pt>
                <c:pt idx="887">
                  <c:v>738.21632607334936</c:v>
                </c:pt>
                <c:pt idx="888">
                  <c:v>737.93598487973418</c:v>
                </c:pt>
                <c:pt idx="889">
                  <c:v>737.65572871649283</c:v>
                </c:pt>
                <c:pt idx="890">
                  <c:v>737.37555755454116</c:v>
                </c:pt>
                <c:pt idx="891">
                  <c:v>737.0954713648116</c:v>
                </c:pt>
                <c:pt idx="892">
                  <c:v>736.81547011825228</c:v>
                </c:pt>
                <c:pt idx="893">
                  <c:v>736.53555378582757</c:v>
                </c:pt>
                <c:pt idx="894">
                  <c:v>736.25572233851869</c:v>
                </c:pt>
                <c:pt idx="895">
                  <c:v>735.97597574732208</c:v>
                </c:pt>
                <c:pt idx="896">
                  <c:v>735.69631398325066</c:v>
                </c:pt>
                <c:pt idx="897">
                  <c:v>735.41673701733293</c:v>
                </c:pt>
                <c:pt idx="898">
                  <c:v>735.13724482061491</c:v>
                </c:pt>
                <c:pt idx="899">
                  <c:v>734.8578373641576</c:v>
                </c:pt>
                <c:pt idx="900">
                  <c:v>734.5785146190384</c:v>
                </c:pt>
                <c:pt idx="901">
                  <c:v>734.29927655635038</c:v>
                </c:pt>
                <c:pt idx="902">
                  <c:v>734.02012314720332</c:v>
                </c:pt>
                <c:pt idx="903">
                  <c:v>733.74105436272225</c:v>
                </c:pt>
                <c:pt idx="904">
                  <c:v>733.46207017404959</c:v>
                </c:pt>
                <c:pt idx="905">
                  <c:v>733.18317055234172</c:v>
                </c:pt>
                <c:pt idx="906">
                  <c:v>732.9043554687737</c:v>
                </c:pt>
                <c:pt idx="907">
                  <c:v>732.62562489453433</c:v>
                </c:pt>
                <c:pt idx="908">
                  <c:v>732.34697880082865</c:v>
                </c:pt>
                <c:pt idx="909">
                  <c:v>732.06841715887913</c:v>
                </c:pt>
                <c:pt idx="910">
                  <c:v>731.78993993992276</c:v>
                </c:pt>
                <c:pt idx="911">
                  <c:v>731.51154711521338</c:v>
                </c:pt>
                <c:pt idx="912">
                  <c:v>731.23323865602038</c:v>
                </c:pt>
                <c:pt idx="913">
                  <c:v>730.95501453362874</c:v>
                </c:pt>
                <c:pt idx="914">
                  <c:v>730.67687471934039</c:v>
                </c:pt>
                <c:pt idx="915">
                  <c:v>730.39881918447111</c:v>
                </c:pt>
                <c:pt idx="916">
                  <c:v>730.12084790035556</c:v>
                </c:pt>
                <c:pt idx="917">
                  <c:v>729.84296083834215</c:v>
                </c:pt>
                <c:pt idx="918">
                  <c:v>729.56515796979579</c:v>
                </c:pt>
                <c:pt idx="919">
                  <c:v>729.28743926609695</c:v>
                </c:pt>
                <c:pt idx="920">
                  <c:v>729.0098046986418</c:v>
                </c:pt>
                <c:pt idx="921">
                  <c:v>728.73225423884344</c:v>
                </c:pt>
                <c:pt idx="922">
                  <c:v>728.4547878581302</c:v>
                </c:pt>
                <c:pt idx="923">
                  <c:v>728.17740552794521</c:v>
                </c:pt>
                <c:pt idx="924">
                  <c:v>727.9001072197492</c:v>
                </c:pt>
                <c:pt idx="925">
                  <c:v>727.62289290501724</c:v>
                </c:pt>
                <c:pt idx="926">
                  <c:v>727.34576255524064</c:v>
                </c:pt>
                <c:pt idx="927">
                  <c:v>727.06871614192664</c:v>
                </c:pt>
                <c:pt idx="928">
                  <c:v>726.7917536365984</c:v>
                </c:pt>
                <c:pt idx="929">
                  <c:v>726.51487501079464</c:v>
                </c:pt>
                <c:pt idx="930">
                  <c:v>726.23808023606955</c:v>
                </c:pt>
                <c:pt idx="931">
                  <c:v>725.96136928399312</c:v>
                </c:pt>
                <c:pt idx="932">
                  <c:v>725.68474212615126</c:v>
                </c:pt>
                <c:pt idx="933">
                  <c:v>725.40819873414546</c:v>
                </c:pt>
                <c:pt idx="934">
                  <c:v>725.13173907959333</c:v>
                </c:pt>
                <c:pt idx="935">
                  <c:v>724.8553631341274</c:v>
                </c:pt>
                <c:pt idx="936">
                  <c:v>724.57907086939611</c:v>
                </c:pt>
                <c:pt idx="937">
                  <c:v>724.30286225706402</c:v>
                </c:pt>
                <c:pt idx="938">
                  <c:v>724.02673726881028</c:v>
                </c:pt>
                <c:pt idx="939">
                  <c:v>723.75069587633072</c:v>
                </c:pt>
                <c:pt idx="940">
                  <c:v>723.47473805133711</c:v>
                </c:pt>
                <c:pt idx="941">
                  <c:v>723.1988637655553</c:v>
                </c:pt>
                <c:pt idx="942">
                  <c:v>722.92307299072809</c:v>
                </c:pt>
                <c:pt idx="943">
                  <c:v>722.64736569861248</c:v>
                </c:pt>
                <c:pt idx="944">
                  <c:v>722.37174186098298</c:v>
                </c:pt>
                <c:pt idx="945">
                  <c:v>722.09620144962776</c:v>
                </c:pt>
                <c:pt idx="946">
                  <c:v>721.82074443635224</c:v>
                </c:pt>
                <c:pt idx="947">
                  <c:v>721.54537079297586</c:v>
                </c:pt>
                <c:pt idx="948">
                  <c:v>721.27008049133417</c:v>
                </c:pt>
                <c:pt idx="949">
                  <c:v>720.994873503279</c:v>
                </c:pt>
                <c:pt idx="950">
                  <c:v>720.71974980067591</c:v>
                </c:pt>
                <c:pt idx="951">
                  <c:v>720.44470935540778</c:v>
                </c:pt>
                <c:pt idx="952">
                  <c:v>720.16975213937224</c:v>
                </c:pt>
                <c:pt idx="953">
                  <c:v>719.89487812448226</c:v>
                </c:pt>
                <c:pt idx="954">
                  <c:v>719.62008728266653</c:v>
                </c:pt>
                <c:pt idx="955">
                  <c:v>719.34537958586816</c:v>
                </c:pt>
                <c:pt idx="956">
                  <c:v>719.07075500604753</c:v>
                </c:pt>
                <c:pt idx="957">
                  <c:v>718.79621351517937</c:v>
                </c:pt>
                <c:pt idx="958">
                  <c:v>718.52175508525397</c:v>
                </c:pt>
                <c:pt idx="959">
                  <c:v>718.2473796882764</c:v>
                </c:pt>
                <c:pt idx="960">
                  <c:v>717.97308729626832</c:v>
                </c:pt>
                <c:pt idx="961">
                  <c:v>717.69887788126562</c:v>
                </c:pt>
                <c:pt idx="962">
                  <c:v>717.42475141532077</c:v>
                </c:pt>
                <c:pt idx="963">
                  <c:v>717.15070787050024</c:v>
                </c:pt>
                <c:pt idx="964">
                  <c:v>716.8767472188872</c:v>
                </c:pt>
                <c:pt idx="965">
                  <c:v>716.60286943257938</c:v>
                </c:pt>
                <c:pt idx="966">
                  <c:v>716.3290744836894</c:v>
                </c:pt>
                <c:pt idx="967">
                  <c:v>716.05536234434601</c:v>
                </c:pt>
                <c:pt idx="968">
                  <c:v>715.78173298669299</c:v>
                </c:pt>
                <c:pt idx="969">
                  <c:v>715.50818638288945</c:v>
                </c:pt>
                <c:pt idx="970">
                  <c:v>715.23472250511008</c:v>
                </c:pt>
                <c:pt idx="971">
                  <c:v>714.96134132554403</c:v>
                </c:pt>
                <c:pt idx="972">
                  <c:v>714.68804281639655</c:v>
                </c:pt>
                <c:pt idx="973">
                  <c:v>714.41482694988724</c:v>
                </c:pt>
                <c:pt idx="974">
                  <c:v>714.1416936982514</c:v>
                </c:pt>
                <c:pt idx="975">
                  <c:v>713.86864303374045</c:v>
                </c:pt>
                <c:pt idx="976">
                  <c:v>713.59567492861947</c:v>
                </c:pt>
                <c:pt idx="977">
                  <c:v>713.32278935516979</c:v>
                </c:pt>
                <c:pt idx="978">
                  <c:v>713.04998628568728</c:v>
                </c:pt>
                <c:pt idx="979">
                  <c:v>712.77726569248341</c:v>
                </c:pt>
                <c:pt idx="980">
                  <c:v>712.50462754788475</c:v>
                </c:pt>
                <c:pt idx="981">
                  <c:v>712.23207182423323</c:v>
                </c:pt>
                <c:pt idx="982">
                  <c:v>711.95959849388521</c:v>
                </c:pt>
                <c:pt idx="983">
                  <c:v>711.6872075292132</c:v>
                </c:pt>
                <c:pt idx="984">
                  <c:v>711.41489890260391</c:v>
                </c:pt>
                <c:pt idx="985">
                  <c:v>711.14267258645896</c:v>
                </c:pt>
                <c:pt idx="986">
                  <c:v>710.87052855319666</c:v>
                </c:pt>
                <c:pt idx="987">
                  <c:v>710.59846677524922</c:v>
                </c:pt>
                <c:pt idx="988">
                  <c:v>710.32648722506383</c:v>
                </c:pt>
                <c:pt idx="989">
                  <c:v>710.05458987510326</c:v>
                </c:pt>
                <c:pt idx="990">
                  <c:v>709.78277469784484</c:v>
                </c:pt>
                <c:pt idx="991">
                  <c:v>709.51104166578114</c:v>
                </c:pt>
                <c:pt idx="992">
                  <c:v>709.23939075142061</c:v>
                </c:pt>
                <c:pt idx="993">
                  <c:v>708.96782192728494</c:v>
                </c:pt>
                <c:pt idx="994">
                  <c:v>708.69633516591273</c:v>
                </c:pt>
                <c:pt idx="995">
                  <c:v>708.42493043985633</c:v>
                </c:pt>
                <c:pt idx="996">
                  <c:v>708.15360772168287</c:v>
                </c:pt>
                <c:pt idx="997">
                  <c:v>707.88236698397634</c:v>
                </c:pt>
                <c:pt idx="998">
                  <c:v>707.6112081993333</c:v>
                </c:pt>
                <c:pt idx="999">
                  <c:v>707.34013134036684</c:v>
                </c:pt>
                <c:pt idx="1000">
                  <c:v>707.06913637970501</c:v>
                </c:pt>
                <c:pt idx="1001">
                  <c:v>706.79822328998921</c:v>
                </c:pt>
                <c:pt idx="1002">
                  <c:v>706.52739204387763</c:v>
                </c:pt>
                <c:pt idx="1003">
                  <c:v>706.25664261404245</c:v>
                </c:pt>
                <c:pt idx="1004">
                  <c:v>705.98597497317144</c:v>
                </c:pt>
                <c:pt idx="1005">
                  <c:v>705.71538909396611</c:v>
                </c:pt>
                <c:pt idx="1006">
                  <c:v>705.44488494914356</c:v>
                </c:pt>
                <c:pt idx="1007">
                  <c:v>705.17446251143622</c:v>
                </c:pt>
                <c:pt idx="1008">
                  <c:v>704.90412175358995</c:v>
                </c:pt>
                <c:pt idx="1009">
                  <c:v>704.63386264836743</c:v>
                </c:pt>
                <c:pt idx="1010">
                  <c:v>704.36368516854475</c:v>
                </c:pt>
                <c:pt idx="1011">
                  <c:v>704.09358928691336</c:v>
                </c:pt>
                <c:pt idx="1012">
                  <c:v>703.82357497627891</c:v>
                </c:pt>
                <c:pt idx="1013">
                  <c:v>703.55364220946262</c:v>
                </c:pt>
                <c:pt idx="1014">
                  <c:v>703.28379095930018</c:v>
                </c:pt>
                <c:pt idx="1015">
                  <c:v>703.01402119864281</c:v>
                </c:pt>
                <c:pt idx="1016">
                  <c:v>702.74433290035472</c:v>
                </c:pt>
                <c:pt idx="1017">
                  <c:v>702.47472603731671</c:v>
                </c:pt>
                <c:pt idx="1018">
                  <c:v>702.20520058242323</c:v>
                </c:pt>
                <c:pt idx="1019">
                  <c:v>701.93575650858406</c:v>
                </c:pt>
                <c:pt idx="1020">
                  <c:v>701.6663937887231</c:v>
                </c:pt>
                <c:pt idx="1021">
                  <c:v>701.39711239577991</c:v>
                </c:pt>
                <c:pt idx="1022">
                  <c:v>701.1279123027083</c:v>
                </c:pt>
                <c:pt idx="1023">
                  <c:v>700.85879348247624</c:v>
                </c:pt>
                <c:pt idx="1024">
                  <c:v>700.58975590806733</c:v>
                </c:pt>
                <c:pt idx="1025">
                  <c:v>700.32079955247855</c:v>
                </c:pt>
                <c:pt idx="1026">
                  <c:v>700.05192438872348</c:v>
                </c:pt>
                <c:pt idx="1027">
                  <c:v>699.78313038982878</c:v>
                </c:pt>
                <c:pt idx="1028">
                  <c:v>699.51441752883636</c:v>
                </c:pt>
                <c:pt idx="1029">
                  <c:v>699.24578577880231</c:v>
                </c:pt>
                <c:pt idx="1030">
                  <c:v>698.97723511279833</c:v>
                </c:pt>
                <c:pt idx="1031">
                  <c:v>698.70876550390915</c:v>
                </c:pt>
                <c:pt idx="1032">
                  <c:v>698.44037692523591</c:v>
                </c:pt>
                <c:pt idx="1033">
                  <c:v>698.17206934989315</c:v>
                </c:pt>
                <c:pt idx="1034">
                  <c:v>697.9038427510103</c:v>
                </c:pt>
                <c:pt idx="1035">
                  <c:v>697.63569710173169</c:v>
                </c:pt>
                <c:pt idx="1036">
                  <c:v>697.36763237521575</c:v>
                </c:pt>
                <c:pt idx="1037">
                  <c:v>697.09964854463567</c:v>
                </c:pt>
                <c:pt idx="1038">
                  <c:v>696.83174558317933</c:v>
                </c:pt>
                <c:pt idx="1039">
                  <c:v>696.56392346404823</c:v>
                </c:pt>
                <c:pt idx="1040">
                  <c:v>696.29618216046015</c:v>
                </c:pt>
                <c:pt idx="1041">
                  <c:v>696.02852164564604</c:v>
                </c:pt>
                <c:pt idx="1042">
                  <c:v>695.76094189285141</c:v>
                </c:pt>
                <c:pt idx="1043">
                  <c:v>695.49344287533665</c:v>
                </c:pt>
                <c:pt idx="1044">
                  <c:v>695.22602456637651</c:v>
                </c:pt>
                <c:pt idx="1045">
                  <c:v>694.95868693926047</c:v>
                </c:pt>
                <c:pt idx="1046">
                  <c:v>694.69142996729215</c:v>
                </c:pt>
                <c:pt idx="1047">
                  <c:v>694.4242536237897</c:v>
                </c:pt>
                <c:pt idx="1048">
                  <c:v>694.15715788208524</c:v>
                </c:pt>
                <c:pt idx="1049">
                  <c:v>693.89014271552594</c:v>
                </c:pt>
                <c:pt idx="1050">
                  <c:v>693.62320809747416</c:v>
                </c:pt>
                <c:pt idx="1051">
                  <c:v>693.35635400130434</c:v>
                </c:pt>
                <c:pt idx="1052">
                  <c:v>693.08958040040784</c:v>
                </c:pt>
                <c:pt idx="1053">
                  <c:v>692.82288726818888</c:v>
                </c:pt>
                <c:pt idx="1054">
                  <c:v>692.55627457806611</c:v>
                </c:pt>
                <c:pt idx="1055">
                  <c:v>692.28974230347308</c:v>
                </c:pt>
                <c:pt idx="1056">
                  <c:v>692.02329041785765</c:v>
                </c:pt>
                <c:pt idx="1057">
                  <c:v>691.75691889468214</c:v>
                </c:pt>
                <c:pt idx="1058">
                  <c:v>691.49062770742285</c:v>
                </c:pt>
                <c:pt idx="1059">
                  <c:v>691.22441682957003</c:v>
                </c:pt>
                <c:pt idx="1060">
                  <c:v>690.95828623462899</c:v>
                </c:pt>
                <c:pt idx="1061">
                  <c:v>690.69223589611943</c:v>
                </c:pt>
                <c:pt idx="1062">
                  <c:v>690.42626578757461</c:v>
                </c:pt>
                <c:pt idx="1063">
                  <c:v>690.16037588254255</c:v>
                </c:pt>
                <c:pt idx="1064">
                  <c:v>689.89456615458573</c:v>
                </c:pt>
                <c:pt idx="1065">
                  <c:v>689.62883657728048</c:v>
                </c:pt>
                <c:pt idx="1066">
                  <c:v>689.36318712421701</c:v>
                </c:pt>
                <c:pt idx="1067">
                  <c:v>689.09761776900086</c:v>
                </c:pt>
                <c:pt idx="1068">
                  <c:v>688.83212848525147</c:v>
                </c:pt>
                <c:pt idx="1069">
                  <c:v>688.56671924660156</c:v>
                </c:pt>
                <c:pt idx="1070">
                  <c:v>688.30139002669955</c:v>
                </c:pt>
                <c:pt idx="1071">
                  <c:v>688.03614079920669</c:v>
                </c:pt>
                <c:pt idx="1072">
                  <c:v>687.77097153779948</c:v>
                </c:pt>
                <c:pt idx="1073">
                  <c:v>687.50588221616738</c:v>
                </c:pt>
                <c:pt idx="1074">
                  <c:v>687.2408728080153</c:v>
                </c:pt>
                <c:pt idx="1075">
                  <c:v>686.97594328706202</c:v>
                </c:pt>
                <c:pt idx="1076">
                  <c:v>686.7110936270401</c:v>
                </c:pt>
                <c:pt idx="1077">
                  <c:v>686.44632380169651</c:v>
                </c:pt>
                <c:pt idx="1078">
                  <c:v>686.18163378479164</c:v>
                </c:pt>
                <c:pt idx="1079">
                  <c:v>685.91702355010091</c:v>
                </c:pt>
                <c:pt idx="1080">
                  <c:v>685.65249307141414</c:v>
                </c:pt>
                <c:pt idx="1081">
                  <c:v>685.38804232253426</c:v>
                </c:pt>
                <c:pt idx="1082">
                  <c:v>685.12367127727816</c:v>
                </c:pt>
                <c:pt idx="1083">
                  <c:v>684.85937990947821</c:v>
                </c:pt>
                <c:pt idx="1084">
                  <c:v>684.59516819297914</c:v>
                </c:pt>
                <c:pt idx="1085">
                  <c:v>684.33103610164096</c:v>
                </c:pt>
                <c:pt idx="1086">
                  <c:v>684.0669836093374</c:v>
                </c:pt>
                <c:pt idx="1087">
                  <c:v>683.80301068995664</c:v>
                </c:pt>
                <c:pt idx="1088">
                  <c:v>683.5391173173997</c:v>
                </c:pt>
                <c:pt idx="1089">
                  <c:v>683.27530346558251</c:v>
                </c:pt>
                <c:pt idx="1090">
                  <c:v>683.01156910843508</c:v>
                </c:pt>
                <c:pt idx="1091">
                  <c:v>682.74791421990096</c:v>
                </c:pt>
                <c:pt idx="1092">
                  <c:v>682.48433877393836</c:v>
                </c:pt>
                <c:pt idx="1093">
                  <c:v>682.22084274451868</c:v>
                </c:pt>
                <c:pt idx="1094">
                  <c:v>681.95742610562797</c:v>
                </c:pt>
                <c:pt idx="1095">
                  <c:v>681.69408883126539</c:v>
                </c:pt>
                <c:pt idx="1096">
                  <c:v>681.43083089544484</c:v>
                </c:pt>
                <c:pt idx="1097">
                  <c:v>681.167652272194</c:v>
                </c:pt>
                <c:pt idx="1098">
                  <c:v>680.90455293555442</c:v>
                </c:pt>
                <c:pt idx="1099">
                  <c:v>680.64153285958173</c:v>
                </c:pt>
                <c:pt idx="1100">
                  <c:v>680.37859201834476</c:v>
                </c:pt>
                <c:pt idx="1101">
                  <c:v>680.11573038592724</c:v>
                </c:pt>
                <c:pt idx="1102">
                  <c:v>679.85294793642595</c:v>
                </c:pt>
                <c:pt idx="1103">
                  <c:v>679.59024464395213</c:v>
                </c:pt>
                <c:pt idx="1104">
                  <c:v>679.32762048263112</c:v>
                </c:pt>
                <c:pt idx="1105">
                  <c:v>679.06507542660097</c:v>
                </c:pt>
                <c:pt idx="1106">
                  <c:v>678.80260945001464</c:v>
                </c:pt>
                <c:pt idx="1107">
                  <c:v>678.54022252703885</c:v>
                </c:pt>
                <c:pt idx="1108">
                  <c:v>678.27791463185292</c:v>
                </c:pt>
                <c:pt idx="1109">
                  <c:v>678.01568573865165</c:v>
                </c:pt>
                <c:pt idx="1110">
                  <c:v>677.75353582164337</c:v>
                </c:pt>
                <c:pt idx="1111">
                  <c:v>677.49146485504923</c:v>
                </c:pt>
                <c:pt idx="1112">
                  <c:v>677.22947281310508</c:v>
                </c:pt>
                <c:pt idx="1113">
                  <c:v>676.96755967005959</c:v>
                </c:pt>
                <c:pt idx="1114">
                  <c:v>676.70572540017679</c:v>
                </c:pt>
                <c:pt idx="1115">
                  <c:v>676.44396997773299</c:v>
                </c:pt>
                <c:pt idx="1116">
                  <c:v>676.18229337701916</c:v>
                </c:pt>
                <c:pt idx="1117">
                  <c:v>675.92069557233901</c:v>
                </c:pt>
                <c:pt idx="1118">
                  <c:v>675.65917653801148</c:v>
                </c:pt>
                <c:pt idx="1119">
                  <c:v>675.39773624836721</c:v>
                </c:pt>
                <c:pt idx="1120">
                  <c:v>675.13637467775266</c:v>
                </c:pt>
                <c:pt idx="1121">
                  <c:v>674.87509180052712</c:v>
                </c:pt>
                <c:pt idx="1122">
                  <c:v>674.61388759106319</c:v>
                </c:pt>
                <c:pt idx="1123">
                  <c:v>674.35276202374757</c:v>
                </c:pt>
                <c:pt idx="1124">
                  <c:v>674.09171507297992</c:v>
                </c:pt>
                <c:pt idx="1125">
                  <c:v>673.83074671317536</c:v>
                </c:pt>
                <c:pt idx="1126">
                  <c:v>673.56985691876048</c:v>
                </c:pt>
                <c:pt idx="1127">
                  <c:v>673.30904566417723</c:v>
                </c:pt>
                <c:pt idx="1128">
                  <c:v>673.04831292388042</c:v>
                </c:pt>
                <c:pt idx="1129">
                  <c:v>672.78765867233824</c:v>
                </c:pt>
                <c:pt idx="1130">
                  <c:v>672.52708288403335</c:v>
                </c:pt>
                <c:pt idx="1131">
                  <c:v>672.26658553346044</c:v>
                </c:pt>
                <c:pt idx="1132">
                  <c:v>672.00616659512991</c:v>
                </c:pt>
                <c:pt idx="1133">
                  <c:v>671.74582604356453</c:v>
                </c:pt>
                <c:pt idx="1134">
                  <c:v>671.4855638533005</c:v>
                </c:pt>
                <c:pt idx="1135">
                  <c:v>671.22537999888812</c:v>
                </c:pt>
                <c:pt idx="1136">
                  <c:v>670.96527445489107</c:v>
                </c:pt>
                <c:pt idx="1137">
                  <c:v>670.70524719588627</c:v>
                </c:pt>
                <c:pt idx="1138">
                  <c:v>670.44529819646482</c:v>
                </c:pt>
                <c:pt idx="1139">
                  <c:v>670.18542743123112</c:v>
                </c:pt>
                <c:pt idx="1140">
                  <c:v>669.92563487480231</c:v>
                </c:pt>
                <c:pt idx="1141">
                  <c:v>669.66592050181032</c:v>
                </c:pt>
                <c:pt idx="1142">
                  <c:v>669.40628428689945</c:v>
                </c:pt>
                <c:pt idx="1143">
                  <c:v>669.14672620472879</c:v>
                </c:pt>
                <c:pt idx="1144">
                  <c:v>668.88724622996915</c:v>
                </c:pt>
                <c:pt idx="1145">
                  <c:v>668.62784433730656</c:v>
                </c:pt>
                <c:pt idx="1146">
                  <c:v>668.36852050143932</c:v>
                </c:pt>
                <c:pt idx="1147">
                  <c:v>668.10927469707997</c:v>
                </c:pt>
                <c:pt idx="1148">
                  <c:v>667.85010689895341</c:v>
                </c:pt>
                <c:pt idx="1149">
                  <c:v>667.59101708179946</c:v>
                </c:pt>
                <c:pt idx="1150">
                  <c:v>667.33200522037055</c:v>
                </c:pt>
                <c:pt idx="1151">
                  <c:v>667.07307128943228</c:v>
                </c:pt>
                <c:pt idx="1152">
                  <c:v>666.81421526376425</c:v>
                </c:pt>
                <c:pt idx="1153">
                  <c:v>666.55543711815915</c:v>
                </c:pt>
                <c:pt idx="1154">
                  <c:v>666.29673682742259</c:v>
                </c:pt>
                <c:pt idx="1155">
                  <c:v>666.03811436637443</c:v>
                </c:pt>
                <c:pt idx="1156">
                  <c:v>665.77956970984769</c:v>
                </c:pt>
                <c:pt idx="1157">
                  <c:v>665.52110283268883</c:v>
                </c:pt>
                <c:pt idx="1158">
                  <c:v>665.26271370975633</c:v>
                </c:pt>
                <c:pt idx="1159">
                  <c:v>665.00440231592393</c:v>
                </c:pt>
                <c:pt idx="1160">
                  <c:v>664.74616862607797</c:v>
                </c:pt>
                <c:pt idx="1161">
                  <c:v>664.48801261511721</c:v>
                </c:pt>
                <c:pt idx="1162">
                  <c:v>664.22993425795573</c:v>
                </c:pt>
                <c:pt idx="1163">
                  <c:v>663.97193352951888</c:v>
                </c:pt>
                <c:pt idx="1164">
                  <c:v>663.71401040474643</c:v>
                </c:pt>
                <c:pt idx="1165">
                  <c:v>663.45616485859091</c:v>
                </c:pt>
                <c:pt idx="1166">
                  <c:v>663.19839686601813</c:v>
                </c:pt>
                <c:pt idx="1167">
                  <c:v>662.94070640200789</c:v>
                </c:pt>
                <c:pt idx="1168">
                  <c:v>662.68309344155273</c:v>
                </c:pt>
                <c:pt idx="1169">
                  <c:v>662.42555795965825</c:v>
                </c:pt>
                <c:pt idx="1170">
                  <c:v>662.1680999313437</c:v>
                </c:pt>
                <c:pt idx="1171">
                  <c:v>661.91071933164085</c:v>
                </c:pt>
                <c:pt idx="1172">
                  <c:v>661.65341613559576</c:v>
                </c:pt>
                <c:pt idx="1173">
                  <c:v>661.39619031826703</c:v>
                </c:pt>
                <c:pt idx="1174">
                  <c:v>661.13904185472643</c:v>
                </c:pt>
                <c:pt idx="1175">
                  <c:v>660.88197072005903</c:v>
                </c:pt>
                <c:pt idx="1176">
                  <c:v>660.62497688936344</c:v>
                </c:pt>
                <c:pt idx="1177">
                  <c:v>660.36806033775042</c:v>
                </c:pt>
                <c:pt idx="1178">
                  <c:v>660.1112210403453</c:v>
                </c:pt>
                <c:pt idx="1179">
                  <c:v>659.85445897228533</c:v>
                </c:pt>
                <c:pt idx="1180">
                  <c:v>659.59777410872198</c:v>
                </c:pt>
                <c:pt idx="1181">
                  <c:v>659.34116642481911</c:v>
                </c:pt>
                <c:pt idx="1182">
                  <c:v>659.08463589575365</c:v>
                </c:pt>
                <c:pt idx="1183">
                  <c:v>658.82818249671573</c:v>
                </c:pt>
                <c:pt idx="1184">
                  <c:v>658.57180620290922</c:v>
                </c:pt>
                <c:pt idx="1185">
                  <c:v>658.31550698955073</c:v>
                </c:pt>
                <c:pt idx="1186">
                  <c:v>658.0592848318696</c:v>
                </c:pt>
                <c:pt idx="1187">
                  <c:v>657.80313970510849</c:v>
                </c:pt>
                <c:pt idx="1188">
                  <c:v>657.54707158452311</c:v>
                </c:pt>
                <c:pt idx="1189">
                  <c:v>657.29108044538225</c:v>
                </c:pt>
                <c:pt idx="1190">
                  <c:v>657.03516626296766</c:v>
                </c:pt>
                <c:pt idx="1191">
                  <c:v>656.77932901257498</c:v>
                </c:pt>
                <c:pt idx="1192">
                  <c:v>656.52356866951163</c:v>
                </c:pt>
                <c:pt idx="1193">
                  <c:v>656.26788520909849</c:v>
                </c:pt>
                <c:pt idx="1194">
                  <c:v>656.01227860666927</c:v>
                </c:pt>
                <c:pt idx="1195">
                  <c:v>655.75674883757188</c:v>
                </c:pt>
                <c:pt idx="1196">
                  <c:v>655.50129587716594</c:v>
                </c:pt>
                <c:pt idx="1197">
                  <c:v>655.24591970082383</c:v>
                </c:pt>
                <c:pt idx="1198">
                  <c:v>654.99062028393234</c:v>
                </c:pt>
                <c:pt idx="1199">
                  <c:v>654.73539760188999</c:v>
                </c:pt>
                <c:pt idx="1200">
                  <c:v>654.48025163010857</c:v>
                </c:pt>
                <c:pt idx="1201">
                  <c:v>654.22518234401343</c:v>
                </c:pt>
                <c:pt idx="1202">
                  <c:v>653.97018971904151</c:v>
                </c:pt>
                <c:pt idx="1203">
                  <c:v>653.71527373064453</c:v>
                </c:pt>
                <c:pt idx="1204">
                  <c:v>653.46043435428589</c:v>
                </c:pt>
                <c:pt idx="1205">
                  <c:v>653.20567156544166</c:v>
                </c:pt>
                <c:pt idx="1206">
                  <c:v>652.95098533960174</c:v>
                </c:pt>
                <c:pt idx="1207">
                  <c:v>652.69637565226822</c:v>
                </c:pt>
                <c:pt idx="1208">
                  <c:v>652.4418424789568</c:v>
                </c:pt>
                <c:pt idx="1209">
                  <c:v>652.1873857951955</c:v>
                </c:pt>
                <c:pt idx="1210">
                  <c:v>651.93300557652526</c:v>
                </c:pt>
                <c:pt idx="1211">
                  <c:v>651.67870179850001</c:v>
                </c:pt>
                <c:pt idx="1212">
                  <c:v>651.42447443668618</c:v>
                </c:pt>
                <c:pt idx="1213">
                  <c:v>651.17032346666394</c:v>
                </c:pt>
                <c:pt idx="1214">
                  <c:v>650.91624886402474</c:v>
                </c:pt>
                <c:pt idx="1215">
                  <c:v>650.66225060437534</c:v>
                </c:pt>
                <c:pt idx="1216">
                  <c:v>650.40832866333278</c:v>
                </c:pt>
                <c:pt idx="1217">
                  <c:v>650.15448301652782</c:v>
                </c:pt>
                <c:pt idx="1218">
                  <c:v>649.90071363960476</c:v>
                </c:pt>
                <c:pt idx="1219">
                  <c:v>649.64702050821961</c:v>
                </c:pt>
                <c:pt idx="1220">
                  <c:v>649.3934035980418</c:v>
                </c:pt>
                <c:pt idx="1221">
                  <c:v>649.13986288475326</c:v>
                </c:pt>
                <c:pt idx="1222">
                  <c:v>648.88639834404887</c:v>
                </c:pt>
                <c:pt idx="1223">
                  <c:v>648.63300995163627</c:v>
                </c:pt>
                <c:pt idx="1224">
                  <c:v>648.37969768323535</c:v>
                </c:pt>
                <c:pt idx="1225">
                  <c:v>648.12646151457909</c:v>
                </c:pt>
                <c:pt idx="1226">
                  <c:v>647.87330142141423</c:v>
                </c:pt>
                <c:pt idx="1227">
                  <c:v>647.6202173794984</c:v>
                </c:pt>
                <c:pt idx="1228">
                  <c:v>647.36720936460301</c:v>
                </c:pt>
                <c:pt idx="1229">
                  <c:v>647.11427735251141</c:v>
                </c:pt>
                <c:pt idx="1230">
                  <c:v>646.86142131902102</c:v>
                </c:pt>
                <c:pt idx="1231">
                  <c:v>646.60864123994099</c:v>
                </c:pt>
                <c:pt idx="1232">
                  <c:v>646.35593709109264</c:v>
                </c:pt>
                <c:pt idx="1233">
                  <c:v>646.10330884831126</c:v>
                </c:pt>
                <c:pt idx="1234">
                  <c:v>645.85075648744385</c:v>
                </c:pt>
                <c:pt idx="1235">
                  <c:v>645.59827998435026</c:v>
                </c:pt>
                <c:pt idx="1236">
                  <c:v>645.34587931490285</c:v>
                </c:pt>
                <c:pt idx="1237">
                  <c:v>645.0935544549867</c:v>
                </c:pt>
                <c:pt idx="1238">
                  <c:v>644.84130538050056</c:v>
                </c:pt>
                <c:pt idx="1239">
                  <c:v>644.58913206735417</c:v>
                </c:pt>
                <c:pt idx="1240">
                  <c:v>644.3370344914706</c:v>
                </c:pt>
                <c:pt idx="1241">
                  <c:v>644.08501262878542</c:v>
                </c:pt>
                <c:pt idx="1242">
                  <c:v>643.83306645524704</c:v>
                </c:pt>
                <c:pt idx="1243">
                  <c:v>643.58119594681602</c:v>
                </c:pt>
                <c:pt idx="1244">
                  <c:v>643.32940107946558</c:v>
                </c:pt>
                <c:pt idx="1245">
                  <c:v>643.07768182918255</c:v>
                </c:pt>
                <c:pt idx="1246">
                  <c:v>642.82603817196446</c:v>
                </c:pt>
                <c:pt idx="1247">
                  <c:v>642.57447008382258</c:v>
                </c:pt>
                <c:pt idx="1248">
                  <c:v>642.32297754078024</c:v>
                </c:pt>
                <c:pt idx="1249">
                  <c:v>642.07156051887421</c:v>
                </c:pt>
                <c:pt idx="1250">
                  <c:v>641.82021899415247</c:v>
                </c:pt>
                <c:pt idx="1251">
                  <c:v>641.56895294267667</c:v>
                </c:pt>
                <c:pt idx="1252">
                  <c:v>641.31776234051961</c:v>
                </c:pt>
                <c:pt idx="1253">
                  <c:v>641.06664716376838</c:v>
                </c:pt>
                <c:pt idx="1254">
                  <c:v>640.81560738852056</c:v>
                </c:pt>
                <c:pt idx="1255">
                  <c:v>640.56464299088748</c:v>
                </c:pt>
                <c:pt idx="1256">
                  <c:v>640.31375394699319</c:v>
                </c:pt>
                <c:pt idx="1257">
                  <c:v>640.06294023297335</c:v>
                </c:pt>
                <c:pt idx="1258">
                  <c:v>639.81220182497646</c:v>
                </c:pt>
                <c:pt idx="1259">
                  <c:v>639.56153869916295</c:v>
                </c:pt>
                <c:pt idx="1260">
                  <c:v>639.31095083170646</c:v>
                </c:pt>
                <c:pt idx="1261">
                  <c:v>639.06043819879278</c:v>
                </c:pt>
                <c:pt idx="1262">
                  <c:v>638.8100007766202</c:v>
                </c:pt>
                <c:pt idx="1263">
                  <c:v>638.55963854139884</c:v>
                </c:pt>
                <c:pt idx="1264">
                  <c:v>638.30935146935201</c:v>
                </c:pt>
                <c:pt idx="1265">
                  <c:v>638.05913953671427</c:v>
                </c:pt>
                <c:pt idx="1266">
                  <c:v>637.80900271973439</c:v>
                </c:pt>
                <c:pt idx="1267">
                  <c:v>637.55894099467162</c:v>
                </c:pt>
                <c:pt idx="1268">
                  <c:v>637.30895433779904</c:v>
                </c:pt>
                <c:pt idx="1269">
                  <c:v>637.0590427254009</c:v>
                </c:pt>
                <c:pt idx="1270">
                  <c:v>636.80920613377441</c:v>
                </c:pt>
                <c:pt idx="1271">
                  <c:v>636.55944453922905</c:v>
                </c:pt>
                <c:pt idx="1272">
                  <c:v>636.30975791808692</c:v>
                </c:pt>
                <c:pt idx="1273">
                  <c:v>636.06014624668217</c:v>
                </c:pt>
                <c:pt idx="1274">
                  <c:v>635.810609501361</c:v>
                </c:pt>
                <c:pt idx="1275">
                  <c:v>635.5611476584819</c:v>
                </c:pt>
                <c:pt idx="1276">
                  <c:v>635.31176069441619</c:v>
                </c:pt>
                <c:pt idx="1277">
                  <c:v>635.06244858554692</c:v>
                </c:pt>
                <c:pt idx="1278">
                  <c:v>634.81321130826984</c:v>
                </c:pt>
                <c:pt idx="1279">
                  <c:v>634.56404883899313</c:v>
                </c:pt>
                <c:pt idx="1280">
                  <c:v>634.31496115413654</c:v>
                </c:pt>
                <c:pt idx="1281">
                  <c:v>634.06594823013256</c:v>
                </c:pt>
                <c:pt idx="1282">
                  <c:v>633.81701004342551</c:v>
                </c:pt>
                <c:pt idx="1283">
                  <c:v>633.56814657047244</c:v>
                </c:pt>
                <c:pt idx="1284">
                  <c:v>633.31935778774266</c:v>
                </c:pt>
                <c:pt idx="1285">
                  <c:v>633.07064367171722</c:v>
                </c:pt>
                <c:pt idx="1286">
                  <c:v>632.82200419888966</c:v>
                </c:pt>
                <c:pt idx="1287">
                  <c:v>632.57343934576556</c:v>
                </c:pt>
                <c:pt idx="1288">
                  <c:v>632.32494908886304</c:v>
                </c:pt>
                <c:pt idx="1289">
                  <c:v>632.07653340471177</c:v>
                </c:pt>
                <c:pt idx="1290">
                  <c:v>631.82819226985418</c:v>
                </c:pt>
                <c:pt idx="1291">
                  <c:v>631.57992566084488</c:v>
                </c:pt>
                <c:pt idx="1292">
                  <c:v>631.33173355425038</c:v>
                </c:pt>
                <c:pt idx="1293">
                  <c:v>631.08361592664937</c:v>
                </c:pt>
                <c:pt idx="1294">
                  <c:v>630.83557275463238</c:v>
                </c:pt>
                <c:pt idx="1295">
                  <c:v>630.58760401480276</c:v>
                </c:pt>
                <c:pt idx="1296">
                  <c:v>630.33970968377571</c:v>
                </c:pt>
                <c:pt idx="1297">
                  <c:v>630.09188973817868</c:v>
                </c:pt>
                <c:pt idx="1298">
                  <c:v>629.84414415465028</c:v>
                </c:pt>
                <c:pt idx="1299">
                  <c:v>629.59647290984242</c:v>
                </c:pt>
                <c:pt idx="1300">
                  <c:v>629.34887598041848</c:v>
                </c:pt>
                <c:pt idx="1301">
                  <c:v>629.10135334305403</c:v>
                </c:pt>
                <c:pt idx="1302">
                  <c:v>628.853904974437</c:v>
                </c:pt>
                <c:pt idx="1303">
                  <c:v>628.60653085126739</c:v>
                </c:pt>
                <c:pt idx="1304">
                  <c:v>628.35923095025669</c:v>
                </c:pt>
                <c:pt idx="1305">
                  <c:v>628.11200524812818</c:v>
                </c:pt>
                <c:pt idx="1306">
                  <c:v>627.86485372161894</c:v>
                </c:pt>
                <c:pt idx="1307">
                  <c:v>627.61777634747602</c:v>
                </c:pt>
                <c:pt idx="1308">
                  <c:v>627.37077310245991</c:v>
                </c:pt>
                <c:pt idx="1309">
                  <c:v>627.12384396334255</c:v>
                </c:pt>
                <c:pt idx="1310">
                  <c:v>626.87698890690763</c:v>
                </c:pt>
                <c:pt idx="1311">
                  <c:v>626.63020790995142</c:v>
                </c:pt>
                <c:pt idx="1312">
                  <c:v>626.38350094928171</c:v>
                </c:pt>
                <c:pt idx="1313">
                  <c:v>626.1368680017182</c:v>
                </c:pt>
                <c:pt idx="1314">
                  <c:v>625.89030904409367</c:v>
                </c:pt>
                <c:pt idx="1315">
                  <c:v>625.64382405325182</c:v>
                </c:pt>
                <c:pt idx="1316">
                  <c:v>625.39741300604783</c:v>
                </c:pt>
                <c:pt idx="1317">
                  <c:v>625.15107587934995</c:v>
                </c:pt>
                <c:pt idx="1318">
                  <c:v>624.90481265003814</c:v>
                </c:pt>
                <c:pt idx="1319">
                  <c:v>624.65862329500396</c:v>
                </c:pt>
                <c:pt idx="1320">
                  <c:v>624.41250779115137</c:v>
                </c:pt>
                <c:pt idx="1321">
                  <c:v>624.16646611539511</c:v>
                </c:pt>
                <c:pt idx="1322">
                  <c:v>623.92049824466346</c:v>
                </c:pt>
                <c:pt idx="1323">
                  <c:v>623.67460415589528</c:v>
                </c:pt>
                <c:pt idx="1324">
                  <c:v>623.42878382604181</c:v>
                </c:pt>
                <c:pt idx="1325">
                  <c:v>623.18303723206645</c:v>
                </c:pt>
                <c:pt idx="1326">
                  <c:v>622.93736435094434</c:v>
                </c:pt>
                <c:pt idx="1327">
                  <c:v>622.69176515966194</c:v>
                </c:pt>
                <c:pt idx="1328">
                  <c:v>622.44623963521849</c:v>
                </c:pt>
                <c:pt idx="1329">
                  <c:v>622.200787754624</c:v>
                </c:pt>
                <c:pt idx="1330">
                  <c:v>621.95540949490123</c:v>
                </c:pt>
                <c:pt idx="1331">
                  <c:v>621.71010483308476</c:v>
                </c:pt>
                <c:pt idx="1332">
                  <c:v>621.46487374622018</c:v>
                </c:pt>
                <c:pt idx="1333">
                  <c:v>621.21971621136584</c:v>
                </c:pt>
                <c:pt idx="1334">
                  <c:v>620.97463220559109</c:v>
                </c:pt>
                <c:pt idx="1335">
                  <c:v>620.72962170597771</c:v>
                </c:pt>
                <c:pt idx="1336">
                  <c:v>620.4846846896188</c:v>
                </c:pt>
                <c:pt idx="1337">
                  <c:v>620.23982113362013</c:v>
                </c:pt>
                <c:pt idx="1338">
                  <c:v>619.99503101509811</c:v>
                </c:pt>
                <c:pt idx="1339">
                  <c:v>619.75031431118146</c:v>
                </c:pt>
                <c:pt idx="1340">
                  <c:v>619.50567099901048</c:v>
                </c:pt>
                <c:pt idx="1341">
                  <c:v>619.26110105573775</c:v>
                </c:pt>
                <c:pt idx="1342">
                  <c:v>619.0166044585269</c:v>
                </c:pt>
                <c:pt idx="1343">
                  <c:v>618.77218118455357</c:v>
                </c:pt>
                <c:pt idx="1344">
                  <c:v>618.52783121100572</c:v>
                </c:pt>
                <c:pt idx="1345">
                  <c:v>618.28355451508196</c:v>
                </c:pt>
                <c:pt idx="1346">
                  <c:v>618.03935107399332</c:v>
                </c:pt>
                <c:pt idx="1347">
                  <c:v>617.79522086496274</c:v>
                </c:pt>
                <c:pt idx="1348">
                  <c:v>617.55116386522366</c:v>
                </c:pt>
                <c:pt idx="1349">
                  <c:v>617.30718005202255</c:v>
                </c:pt>
                <c:pt idx="1350">
                  <c:v>617.06326940261715</c:v>
                </c:pt>
                <c:pt idx="1351">
                  <c:v>616.81943189427648</c:v>
                </c:pt>
                <c:pt idx="1352">
                  <c:v>616.57566750428157</c:v>
                </c:pt>
                <c:pt idx="1353">
                  <c:v>616.3319762099253</c:v>
                </c:pt>
                <c:pt idx="1354">
                  <c:v>616.08835798851214</c:v>
                </c:pt>
                <c:pt idx="1355">
                  <c:v>615.84481281735737</c:v>
                </c:pt>
                <c:pt idx="1356">
                  <c:v>615.6013406737892</c:v>
                </c:pt>
                <c:pt idx="1357">
                  <c:v>615.35794153514621</c:v>
                </c:pt>
                <c:pt idx="1358">
                  <c:v>615.11461537877983</c:v>
                </c:pt>
                <c:pt idx="1359">
                  <c:v>614.87136218205205</c:v>
                </c:pt>
                <c:pt idx="1360">
                  <c:v>614.62818192233738</c:v>
                </c:pt>
                <c:pt idx="1361">
                  <c:v>614.38507457702087</c:v>
                </c:pt>
                <c:pt idx="1362">
                  <c:v>614.14204012350035</c:v>
                </c:pt>
                <c:pt idx="1363">
                  <c:v>613.8990785391843</c:v>
                </c:pt>
                <c:pt idx="1364">
                  <c:v>613.65618980149293</c:v>
                </c:pt>
                <c:pt idx="1365">
                  <c:v>613.41337388785848</c:v>
                </c:pt>
                <c:pt idx="1366">
                  <c:v>613.17063077572413</c:v>
                </c:pt>
                <c:pt idx="1367">
                  <c:v>612.92796044254521</c:v>
                </c:pt>
                <c:pt idx="1368">
                  <c:v>612.68536286578853</c:v>
                </c:pt>
                <c:pt idx="1369">
                  <c:v>612.4428380229316</c:v>
                </c:pt>
                <c:pt idx="1370">
                  <c:v>612.20038589146452</c:v>
                </c:pt>
                <c:pt idx="1371">
                  <c:v>611.95800644888823</c:v>
                </c:pt>
                <c:pt idx="1372">
                  <c:v>611.7156996727158</c:v>
                </c:pt>
                <c:pt idx="1373">
                  <c:v>611.47346554047078</c:v>
                </c:pt>
                <c:pt idx="1374">
                  <c:v>611.23130402968923</c:v>
                </c:pt>
                <c:pt idx="1375">
                  <c:v>610.98921511791798</c:v>
                </c:pt>
                <c:pt idx="1376">
                  <c:v>610.74719878271628</c:v>
                </c:pt>
                <c:pt idx="1377">
                  <c:v>610.50525500165372</c:v>
                </c:pt>
                <c:pt idx="1378">
                  <c:v>610.26338375231205</c:v>
                </c:pt>
                <c:pt idx="1379">
                  <c:v>610.02158501228416</c:v>
                </c:pt>
                <c:pt idx="1380">
                  <c:v>609.77985875917443</c:v>
                </c:pt>
                <c:pt idx="1381">
                  <c:v>609.53820497059917</c:v>
                </c:pt>
                <c:pt idx="1382">
                  <c:v>609.29662362418549</c:v>
                </c:pt>
                <c:pt idx="1383">
                  <c:v>609.05511469757221</c:v>
                </c:pt>
                <c:pt idx="1384">
                  <c:v>608.81367816840907</c:v>
                </c:pt>
                <c:pt idx="1385">
                  <c:v>608.5723140143582</c:v>
                </c:pt>
                <c:pt idx="1386">
                  <c:v>608.33102221309252</c:v>
                </c:pt>
                <c:pt idx="1387">
                  <c:v>608.089802742296</c:v>
                </c:pt>
                <c:pt idx="1388">
                  <c:v>607.84865557966486</c:v>
                </c:pt>
                <c:pt idx="1389">
                  <c:v>607.60758070290592</c:v>
                </c:pt>
                <c:pt idx="1390">
                  <c:v>607.36657808973803</c:v>
                </c:pt>
                <c:pt idx="1391">
                  <c:v>607.12564771789073</c:v>
                </c:pt>
                <c:pt idx="1392">
                  <c:v>606.88478956510539</c:v>
                </c:pt>
                <c:pt idx="1393">
                  <c:v>606.64400360913453</c:v>
                </c:pt>
                <c:pt idx="1394">
                  <c:v>606.40328982774224</c:v>
                </c:pt>
                <c:pt idx="1395">
                  <c:v>606.16264819870332</c:v>
                </c:pt>
                <c:pt idx="1396">
                  <c:v>605.92207869980473</c:v>
                </c:pt>
                <c:pt idx="1397">
                  <c:v>605.68158130884444</c:v>
                </c:pt>
                <c:pt idx="1398">
                  <c:v>605.44115600363102</c:v>
                </c:pt>
                <c:pt idx="1399">
                  <c:v>605.20080276198564</c:v>
                </c:pt>
                <c:pt idx="1400">
                  <c:v>604.96052156173982</c:v>
                </c:pt>
                <c:pt idx="1401">
                  <c:v>604.72031238073623</c:v>
                </c:pt>
                <c:pt idx="1402">
                  <c:v>604.48017519682992</c:v>
                </c:pt>
                <c:pt idx="1403">
                  <c:v>604.24010998788606</c:v>
                </c:pt>
                <c:pt idx="1404">
                  <c:v>604.00011673178142</c:v>
                </c:pt>
                <c:pt idx="1405">
                  <c:v>603.76019540640459</c:v>
                </c:pt>
                <c:pt idx="1406">
                  <c:v>603.52034598965452</c:v>
                </c:pt>
                <c:pt idx="1407">
                  <c:v>603.28056845944184</c:v>
                </c:pt>
                <c:pt idx="1408">
                  <c:v>603.04086279368869</c:v>
                </c:pt>
                <c:pt idx="1409">
                  <c:v>602.80122897032777</c:v>
                </c:pt>
                <c:pt idx="1410">
                  <c:v>602.56166696730361</c:v>
                </c:pt>
                <c:pt idx="1411">
                  <c:v>602.32217676257164</c:v>
                </c:pt>
                <c:pt idx="1412">
                  <c:v>602.08275833409857</c:v>
                </c:pt>
                <c:pt idx="1413">
                  <c:v>601.84341165986223</c:v>
                </c:pt>
                <c:pt idx="1414">
                  <c:v>601.60413671785159</c:v>
                </c:pt>
                <c:pt idx="1415">
                  <c:v>601.364933486067</c:v>
                </c:pt>
                <c:pt idx="1416">
                  <c:v>601.12580194251996</c:v>
                </c:pt>
                <c:pt idx="1417">
                  <c:v>600.88674206523331</c:v>
                </c:pt>
                <c:pt idx="1418">
                  <c:v>600.64775383224014</c:v>
                </c:pt>
                <c:pt idx="1419">
                  <c:v>600.40883722158549</c:v>
                </c:pt>
                <c:pt idx="1420">
                  <c:v>600.16999221132562</c:v>
                </c:pt>
                <c:pt idx="1421">
                  <c:v>599.93121877952797</c:v>
                </c:pt>
                <c:pt idx="1422">
                  <c:v>599.69251690426984</c:v>
                </c:pt>
                <c:pt idx="1423">
                  <c:v>599.45388656364162</c:v>
                </c:pt>
                <c:pt idx="1424">
                  <c:v>599.21532773574347</c:v>
                </c:pt>
                <c:pt idx="1425">
                  <c:v>598.97684039868693</c:v>
                </c:pt>
                <c:pt idx="1426">
                  <c:v>598.73842453059478</c:v>
                </c:pt>
                <c:pt idx="1427">
                  <c:v>598.50008010960073</c:v>
                </c:pt>
                <c:pt idx="1428">
                  <c:v>598.26180711384973</c:v>
                </c:pt>
                <c:pt idx="1429">
                  <c:v>598.02360552149787</c:v>
                </c:pt>
                <c:pt idx="1430">
                  <c:v>597.78547531071172</c:v>
                </c:pt>
                <c:pt idx="1431">
                  <c:v>597.54741645966988</c:v>
                </c:pt>
                <c:pt idx="1432">
                  <c:v>597.30942894656107</c:v>
                </c:pt>
                <c:pt idx="1433">
                  <c:v>597.07151274958585</c:v>
                </c:pt>
                <c:pt idx="1434">
                  <c:v>596.833667846955</c:v>
                </c:pt>
                <c:pt idx="1435">
                  <c:v>596.59589421689122</c:v>
                </c:pt>
                <c:pt idx="1436">
                  <c:v>596.35819183762715</c:v>
                </c:pt>
                <c:pt idx="1437">
                  <c:v>596.12056068740765</c:v>
                </c:pt>
                <c:pt idx="1438">
                  <c:v>595.88300074448784</c:v>
                </c:pt>
                <c:pt idx="1439">
                  <c:v>595.64551198713366</c:v>
                </c:pt>
                <c:pt idx="1440">
                  <c:v>595.40809439362249</c:v>
                </c:pt>
                <c:pt idx="1441">
                  <c:v>595.170747942243</c:v>
                </c:pt>
                <c:pt idx="1442">
                  <c:v>594.93347261129372</c:v>
                </c:pt>
                <c:pt idx="1443">
                  <c:v>594.6962683790855</c:v>
                </c:pt>
                <c:pt idx="1444">
                  <c:v>594.45913522393926</c:v>
                </c:pt>
                <c:pt idx="1445">
                  <c:v>594.22207312418686</c:v>
                </c:pt>
                <c:pt idx="1446">
                  <c:v>593.98508205817143</c:v>
                </c:pt>
                <c:pt idx="1447">
                  <c:v>593.74816200424732</c:v>
                </c:pt>
                <c:pt idx="1448">
                  <c:v>593.51131294077902</c:v>
                </c:pt>
                <c:pt idx="1449">
                  <c:v>593.27453484614273</c:v>
                </c:pt>
                <c:pt idx="1450">
                  <c:v>593.03782769872487</c:v>
                </c:pt>
                <c:pt idx="1451">
                  <c:v>592.80119147692324</c:v>
                </c:pt>
                <c:pt idx="1452">
                  <c:v>592.56462615914666</c:v>
                </c:pt>
                <c:pt idx="1453">
                  <c:v>592.32813172381441</c:v>
                </c:pt>
                <c:pt idx="1454">
                  <c:v>592.09170814935658</c:v>
                </c:pt>
                <c:pt idx="1455">
                  <c:v>591.85535541421484</c:v>
                </c:pt>
                <c:pt idx="1456">
                  <c:v>591.61907349684122</c:v>
                </c:pt>
                <c:pt idx="1457">
                  <c:v>591.38286237569832</c:v>
                </c:pt>
                <c:pt idx="1458">
                  <c:v>591.14672202926067</c:v>
                </c:pt>
                <c:pt idx="1459">
                  <c:v>590.91065243601213</c:v>
                </c:pt>
                <c:pt idx="1460">
                  <c:v>590.67465357444917</c:v>
                </c:pt>
                <c:pt idx="1461">
                  <c:v>590.43872542307713</c:v>
                </c:pt>
                <c:pt idx="1462">
                  <c:v>590.20286796041421</c:v>
                </c:pt>
                <c:pt idx="1463">
                  <c:v>589.96708116498746</c:v>
                </c:pt>
                <c:pt idx="1464">
                  <c:v>589.73136501533668</c:v>
                </c:pt>
                <c:pt idx="1465">
                  <c:v>589.49571949001108</c:v>
                </c:pt>
                <c:pt idx="1466">
                  <c:v>589.26014456757048</c:v>
                </c:pt>
                <c:pt idx="1467">
                  <c:v>589.02464022658717</c:v>
                </c:pt>
                <c:pt idx="1468">
                  <c:v>588.78920644564266</c:v>
                </c:pt>
                <c:pt idx="1469">
                  <c:v>588.55384320332973</c:v>
                </c:pt>
                <c:pt idx="1470">
                  <c:v>588.31855047825229</c:v>
                </c:pt>
                <c:pt idx="1471">
                  <c:v>588.08332824902413</c:v>
                </c:pt>
                <c:pt idx="1472">
                  <c:v>587.848176494271</c:v>
                </c:pt>
                <c:pt idx="1473">
                  <c:v>587.61309519262795</c:v>
                </c:pt>
                <c:pt idx="1474">
                  <c:v>587.37808432274255</c:v>
                </c:pt>
                <c:pt idx="1475">
                  <c:v>587.14314386327123</c:v>
                </c:pt>
                <c:pt idx="1476">
                  <c:v>586.90827379288248</c:v>
                </c:pt>
                <c:pt idx="1477">
                  <c:v>586.67347409025501</c:v>
                </c:pt>
                <c:pt idx="1478">
                  <c:v>586.43874473407834</c:v>
                </c:pt>
                <c:pt idx="1479">
                  <c:v>586.20408570305267</c:v>
                </c:pt>
                <c:pt idx="1480">
                  <c:v>585.96949697588855</c:v>
                </c:pt>
                <c:pt idx="1481">
                  <c:v>585.73497853130823</c:v>
                </c:pt>
                <c:pt idx="1482">
                  <c:v>585.50053034804364</c:v>
                </c:pt>
                <c:pt idx="1483">
                  <c:v>585.26615240483738</c:v>
                </c:pt>
                <c:pt idx="1484">
                  <c:v>585.03184468044378</c:v>
                </c:pt>
                <c:pt idx="1485">
                  <c:v>584.79760715362659</c:v>
                </c:pt>
                <c:pt idx="1486">
                  <c:v>584.56343980316058</c:v>
                </c:pt>
                <c:pt idx="1487">
                  <c:v>584.32934260783225</c:v>
                </c:pt>
                <c:pt idx="1488">
                  <c:v>584.09531554643706</c:v>
                </c:pt>
                <c:pt idx="1489">
                  <c:v>583.8613585977821</c:v>
                </c:pt>
                <c:pt idx="1490">
                  <c:v>583.62747174068465</c:v>
                </c:pt>
                <c:pt idx="1491">
                  <c:v>583.39365495397328</c:v>
                </c:pt>
                <c:pt idx="1492">
                  <c:v>583.15990821648631</c:v>
                </c:pt>
                <c:pt idx="1493">
                  <c:v>582.92623150707368</c:v>
                </c:pt>
                <c:pt idx="1494">
                  <c:v>582.6926248045944</c:v>
                </c:pt>
                <c:pt idx="1495">
                  <c:v>582.45908808791967</c:v>
                </c:pt>
                <c:pt idx="1496">
                  <c:v>582.22562133593044</c:v>
                </c:pt>
                <c:pt idx="1497">
                  <c:v>581.99222452751849</c:v>
                </c:pt>
                <c:pt idx="1498">
                  <c:v>581.7588976415858</c:v>
                </c:pt>
                <c:pt idx="1499">
                  <c:v>581.52564065704564</c:v>
                </c:pt>
                <c:pt idx="1500">
                  <c:v>581.29245355282137</c:v>
                </c:pt>
                <c:pt idx="1501">
                  <c:v>581.05933630784625</c:v>
                </c:pt>
                <c:pt idx="1502">
                  <c:v>580.8262889010656</c:v>
                </c:pt>
                <c:pt idx="1503">
                  <c:v>580.59331131143392</c:v>
                </c:pt>
                <c:pt idx="1504">
                  <c:v>580.36040351791712</c:v>
                </c:pt>
                <c:pt idx="1505">
                  <c:v>580.12756549949108</c:v>
                </c:pt>
                <c:pt idx="1506">
                  <c:v>579.89479723514216</c:v>
                </c:pt>
                <c:pt idx="1507">
                  <c:v>579.66209870386785</c:v>
                </c:pt>
                <c:pt idx="1508">
                  <c:v>579.429469884676</c:v>
                </c:pt>
                <c:pt idx="1509">
                  <c:v>579.19691075658397</c:v>
                </c:pt>
                <c:pt idx="1510">
                  <c:v>578.96442129862055</c:v>
                </c:pt>
                <c:pt idx="1511">
                  <c:v>578.73200148982494</c:v>
                </c:pt>
                <c:pt idx="1512">
                  <c:v>578.4996513092467</c:v>
                </c:pt>
                <c:pt idx="1513">
                  <c:v>578.26737073594609</c:v>
                </c:pt>
                <c:pt idx="1514">
                  <c:v>578.03515974899312</c:v>
                </c:pt>
                <c:pt idx="1515">
                  <c:v>577.80301832746875</c:v>
                </c:pt>
                <c:pt idx="1516">
                  <c:v>577.57094645046448</c:v>
                </c:pt>
                <c:pt idx="1517">
                  <c:v>577.33894409708194</c:v>
                </c:pt>
                <c:pt idx="1518">
                  <c:v>577.10701124643379</c:v>
                </c:pt>
                <c:pt idx="1519">
                  <c:v>576.87514787764223</c:v>
                </c:pt>
                <c:pt idx="1520">
                  <c:v>576.64335396984052</c:v>
                </c:pt>
                <c:pt idx="1521">
                  <c:v>576.41162950217222</c:v>
                </c:pt>
                <c:pt idx="1522">
                  <c:v>576.17997445379103</c:v>
                </c:pt>
                <c:pt idx="1523">
                  <c:v>575.94838880386146</c:v>
                </c:pt>
                <c:pt idx="1524">
                  <c:v>575.71687253155756</c:v>
                </c:pt>
                <c:pt idx="1525">
                  <c:v>575.4854256160653</c:v>
                </c:pt>
                <c:pt idx="1526">
                  <c:v>575.25404803657955</c:v>
                </c:pt>
                <c:pt idx="1527">
                  <c:v>575.02273977230618</c:v>
                </c:pt>
                <c:pt idx="1528">
                  <c:v>574.79150080246143</c:v>
                </c:pt>
                <c:pt idx="1529">
                  <c:v>574.56033110627175</c:v>
                </c:pt>
                <c:pt idx="1530">
                  <c:v>574.32923066297428</c:v>
                </c:pt>
                <c:pt idx="1531">
                  <c:v>574.09819945181584</c:v>
                </c:pt>
                <c:pt idx="1532">
                  <c:v>573.86723745205427</c:v>
                </c:pt>
                <c:pt idx="1533">
                  <c:v>573.63634464295717</c:v>
                </c:pt>
                <c:pt idx="1534">
                  <c:v>573.40552100380273</c:v>
                </c:pt>
                <c:pt idx="1535">
                  <c:v>573.17476651388017</c:v>
                </c:pt>
                <c:pt idx="1536">
                  <c:v>572.94408115248723</c:v>
                </c:pt>
                <c:pt idx="1537">
                  <c:v>572.71346489893381</c:v>
                </c:pt>
                <c:pt idx="1538">
                  <c:v>572.48291773253879</c:v>
                </c:pt>
                <c:pt idx="1539">
                  <c:v>572.25243963263233</c:v>
                </c:pt>
                <c:pt idx="1540">
                  <c:v>572.02203057855422</c:v>
                </c:pt>
                <c:pt idx="1541">
                  <c:v>571.79169054965485</c:v>
                </c:pt>
                <c:pt idx="1542">
                  <c:v>571.56141952529413</c:v>
                </c:pt>
                <c:pt idx="1543">
                  <c:v>571.33121748484371</c:v>
                </c:pt>
                <c:pt idx="1544">
                  <c:v>571.10108440768431</c:v>
                </c:pt>
                <c:pt idx="1545">
                  <c:v>570.87102027320668</c:v>
                </c:pt>
                <c:pt idx="1546">
                  <c:v>570.64102506081326</c:v>
                </c:pt>
                <c:pt idx="1547">
                  <c:v>570.41109874991469</c:v>
                </c:pt>
                <c:pt idx="1548">
                  <c:v>570.18124131993409</c:v>
                </c:pt>
                <c:pt idx="1549">
                  <c:v>569.95145275030313</c:v>
                </c:pt>
                <c:pt idx="1550">
                  <c:v>569.72173302046383</c:v>
                </c:pt>
                <c:pt idx="1551">
                  <c:v>569.49208210986944</c:v>
                </c:pt>
                <c:pt idx="1552">
                  <c:v>569.26249999798256</c:v>
                </c:pt>
                <c:pt idx="1553">
                  <c:v>569.03298666427611</c:v>
                </c:pt>
                <c:pt idx="1554">
                  <c:v>568.80354208823326</c:v>
                </c:pt>
                <c:pt idx="1555">
                  <c:v>568.57416624934763</c:v>
                </c:pt>
                <c:pt idx="1556">
                  <c:v>568.34485912712239</c:v>
                </c:pt>
                <c:pt idx="1557">
                  <c:v>568.11562070107163</c:v>
                </c:pt>
                <c:pt idx="1558">
                  <c:v>567.886450950719</c:v>
                </c:pt>
                <c:pt idx="1559">
                  <c:v>567.65734985559823</c:v>
                </c:pt>
                <c:pt idx="1560">
                  <c:v>567.428317395254</c:v>
                </c:pt>
                <c:pt idx="1561">
                  <c:v>567.1993535492403</c:v>
                </c:pt>
                <c:pt idx="1562">
                  <c:v>566.97045829712181</c:v>
                </c:pt>
                <c:pt idx="1563">
                  <c:v>566.74163161847252</c:v>
                </c:pt>
                <c:pt idx="1564">
                  <c:v>566.51287349287816</c:v>
                </c:pt>
                <c:pt idx="1565">
                  <c:v>566.28418389993237</c:v>
                </c:pt>
                <c:pt idx="1566">
                  <c:v>566.05556281924066</c:v>
                </c:pt>
                <c:pt idx="1567">
                  <c:v>565.82701023041784</c:v>
                </c:pt>
                <c:pt idx="1568">
                  <c:v>565.59852611308906</c:v>
                </c:pt>
                <c:pt idx="1569">
                  <c:v>565.37011044688961</c:v>
                </c:pt>
                <c:pt idx="1570">
                  <c:v>565.14176321146442</c:v>
                </c:pt>
                <c:pt idx="1571">
                  <c:v>564.91348438646889</c:v>
                </c:pt>
                <c:pt idx="1572">
                  <c:v>564.685273951569</c:v>
                </c:pt>
                <c:pt idx="1573">
                  <c:v>564.4571318864389</c:v>
                </c:pt>
                <c:pt idx="1574">
                  <c:v>564.22905817076537</c:v>
                </c:pt>
                <c:pt idx="1575">
                  <c:v>564.00105278424337</c:v>
                </c:pt>
                <c:pt idx="1576">
                  <c:v>563.77311570657855</c:v>
                </c:pt>
                <c:pt idx="1577">
                  <c:v>563.54524691748611</c:v>
                </c:pt>
                <c:pt idx="1578">
                  <c:v>563.31744639669228</c:v>
                </c:pt>
                <c:pt idx="1579">
                  <c:v>563.08971412393259</c:v>
                </c:pt>
                <c:pt idx="1580">
                  <c:v>562.86205007895262</c:v>
                </c:pt>
                <c:pt idx="1581">
                  <c:v>562.63445424150791</c:v>
                </c:pt>
                <c:pt idx="1582">
                  <c:v>562.40692659136414</c:v>
                </c:pt>
                <c:pt idx="1583">
                  <c:v>562.1794671082971</c:v>
                </c:pt>
                <c:pt idx="1584">
                  <c:v>561.9520757720926</c:v>
                </c:pt>
                <c:pt idx="1585">
                  <c:v>561.72475256254552</c:v>
                </c:pt>
                <c:pt idx="1586">
                  <c:v>561.49749745946247</c:v>
                </c:pt>
                <c:pt idx="1587">
                  <c:v>561.27031044265834</c:v>
                </c:pt>
                <c:pt idx="1588">
                  <c:v>561.04319149195896</c:v>
                </c:pt>
                <c:pt idx="1589">
                  <c:v>560.81614058719936</c:v>
                </c:pt>
                <c:pt idx="1590">
                  <c:v>560.58915770822557</c:v>
                </c:pt>
                <c:pt idx="1591">
                  <c:v>560.3622428348923</c:v>
                </c:pt>
                <c:pt idx="1592">
                  <c:v>560.13539594706526</c:v>
                </c:pt>
                <c:pt idx="1593">
                  <c:v>559.90861702461984</c:v>
                </c:pt>
                <c:pt idx="1594">
                  <c:v>559.68190604744075</c:v>
                </c:pt>
                <c:pt idx="1595">
                  <c:v>559.45526299542325</c:v>
                </c:pt>
                <c:pt idx="1596">
                  <c:v>559.22868784847219</c:v>
                </c:pt>
                <c:pt idx="1597">
                  <c:v>559.0021805865025</c:v>
                </c:pt>
                <c:pt idx="1598">
                  <c:v>558.77574118943903</c:v>
                </c:pt>
                <c:pt idx="1599">
                  <c:v>558.54936963721639</c:v>
                </c:pt>
                <c:pt idx="1600">
                  <c:v>558.32306590977873</c:v>
                </c:pt>
                <c:pt idx="1601">
                  <c:v>558.09682998708104</c:v>
                </c:pt>
                <c:pt idx="1602">
                  <c:v>557.87066184908724</c:v>
                </c:pt>
                <c:pt idx="1603">
                  <c:v>557.64456147577141</c:v>
                </c:pt>
                <c:pt idx="1604">
                  <c:v>557.41852884711773</c:v>
                </c:pt>
                <c:pt idx="1605">
                  <c:v>557.19256394311981</c:v>
                </c:pt>
                <c:pt idx="1606">
                  <c:v>556.9666667437815</c:v>
                </c:pt>
                <c:pt idx="1607">
                  <c:v>556.7408372291161</c:v>
                </c:pt>
                <c:pt idx="1608">
                  <c:v>556.51507537914722</c:v>
                </c:pt>
                <c:pt idx="1609">
                  <c:v>556.28938117390805</c:v>
                </c:pt>
                <c:pt idx="1610">
                  <c:v>556.06375459344133</c:v>
                </c:pt>
                <c:pt idx="1611">
                  <c:v>555.83819561779978</c:v>
                </c:pt>
                <c:pt idx="1612">
                  <c:v>555.61270422704627</c:v>
                </c:pt>
                <c:pt idx="1613">
                  <c:v>555.38728040125307</c:v>
                </c:pt>
                <c:pt idx="1614">
                  <c:v>555.16192412050202</c:v>
                </c:pt>
                <c:pt idx="1615">
                  <c:v>554.93663536488589</c:v>
                </c:pt>
                <c:pt idx="1616">
                  <c:v>554.71141411450571</c:v>
                </c:pt>
                <c:pt idx="1617">
                  <c:v>554.48626034947313</c:v>
                </c:pt>
                <c:pt idx="1618">
                  <c:v>554.26117404990953</c:v>
                </c:pt>
                <c:pt idx="1619">
                  <c:v>554.03615519594598</c:v>
                </c:pt>
                <c:pt idx="1620">
                  <c:v>553.81120376772321</c:v>
                </c:pt>
                <c:pt idx="1621">
                  <c:v>553.58631974539173</c:v>
                </c:pt>
                <c:pt idx="1622">
                  <c:v>553.36150310911182</c:v>
                </c:pt>
                <c:pt idx="1623">
                  <c:v>553.13675383905343</c:v>
                </c:pt>
                <c:pt idx="1624">
                  <c:v>552.91207191539672</c:v>
                </c:pt>
                <c:pt idx="1625">
                  <c:v>552.6874573183303</c:v>
                </c:pt>
                <c:pt idx="1626">
                  <c:v>552.46291002805413</c:v>
                </c:pt>
                <c:pt idx="1627">
                  <c:v>552.23843002477656</c:v>
                </c:pt>
                <c:pt idx="1628">
                  <c:v>552.01401728871667</c:v>
                </c:pt>
                <c:pt idx="1629">
                  <c:v>551.78967180010193</c:v>
                </c:pt>
                <c:pt idx="1630">
                  <c:v>551.5653935391714</c:v>
                </c:pt>
                <c:pt idx="1631">
                  <c:v>551.34118248617176</c:v>
                </c:pt>
                <c:pt idx="1632">
                  <c:v>551.11703862136073</c:v>
                </c:pt>
                <c:pt idx="1633">
                  <c:v>550.89296192500558</c:v>
                </c:pt>
                <c:pt idx="1634">
                  <c:v>550.66895237738254</c:v>
                </c:pt>
                <c:pt idx="1635">
                  <c:v>550.44500995877797</c:v>
                </c:pt>
                <c:pt idx="1636">
                  <c:v>550.22113464948779</c:v>
                </c:pt>
                <c:pt idx="1637">
                  <c:v>549.9973264298178</c:v>
                </c:pt>
                <c:pt idx="1638">
                  <c:v>549.77358528008278</c:v>
                </c:pt>
                <c:pt idx="1639">
                  <c:v>549.54991118060843</c:v>
                </c:pt>
                <c:pt idx="1640">
                  <c:v>549.32630411172863</c:v>
                </c:pt>
                <c:pt idx="1641">
                  <c:v>549.10276405378795</c:v>
                </c:pt>
                <c:pt idx="1642">
                  <c:v>548.87929098713948</c:v>
                </c:pt>
                <c:pt idx="1643">
                  <c:v>548.65588489214701</c:v>
                </c:pt>
                <c:pt idx="1644">
                  <c:v>548.43254574918342</c:v>
                </c:pt>
                <c:pt idx="1645">
                  <c:v>548.20927353863101</c:v>
                </c:pt>
                <c:pt idx="1646">
                  <c:v>547.98606824088222</c:v>
                </c:pt>
                <c:pt idx="1647">
                  <c:v>547.76292983633857</c:v>
                </c:pt>
                <c:pt idx="1648">
                  <c:v>547.5398583054116</c:v>
                </c:pt>
                <c:pt idx="1649">
                  <c:v>547.31685362852159</c:v>
                </c:pt>
                <c:pt idx="1650">
                  <c:v>547.09391578609961</c:v>
                </c:pt>
                <c:pt idx="1651">
                  <c:v>546.87104475858519</c:v>
                </c:pt>
                <c:pt idx="1652">
                  <c:v>546.64824052642814</c:v>
                </c:pt>
                <c:pt idx="1653">
                  <c:v>546.42550307008707</c:v>
                </c:pt>
                <c:pt idx="1654">
                  <c:v>546.20283237003093</c:v>
                </c:pt>
                <c:pt idx="1655">
                  <c:v>545.98022840673821</c:v>
                </c:pt>
                <c:pt idx="1656">
                  <c:v>545.75769116069557</c:v>
                </c:pt>
                <c:pt idx="1657">
                  <c:v>545.5352206124013</c:v>
                </c:pt>
                <c:pt idx="1658">
                  <c:v>545.31281674236129</c:v>
                </c:pt>
                <c:pt idx="1659">
                  <c:v>545.09047953109234</c:v>
                </c:pt>
                <c:pt idx="1660">
                  <c:v>544.86820895911933</c:v>
                </c:pt>
                <c:pt idx="1661">
                  <c:v>544.64600500697816</c:v>
                </c:pt>
                <c:pt idx="1662">
                  <c:v>544.42386765521326</c:v>
                </c:pt>
                <c:pt idx="1663">
                  <c:v>544.20179688437906</c:v>
                </c:pt>
                <c:pt idx="1664">
                  <c:v>543.97979267503865</c:v>
                </c:pt>
                <c:pt idx="1665">
                  <c:v>543.75785500776556</c:v>
                </c:pt>
                <c:pt idx="1666">
                  <c:v>543.53598386314252</c:v>
                </c:pt>
                <c:pt idx="1667">
                  <c:v>543.31417922176092</c:v>
                </c:pt>
                <c:pt idx="1668">
                  <c:v>543.09244106422307</c:v>
                </c:pt>
                <c:pt idx="1669">
                  <c:v>542.87076937113909</c:v>
                </c:pt>
                <c:pt idx="1670">
                  <c:v>542.64916412312994</c:v>
                </c:pt>
                <c:pt idx="1671">
                  <c:v>542.42762530082507</c:v>
                </c:pt>
                <c:pt idx="1672">
                  <c:v>542.20615288486374</c:v>
                </c:pt>
                <c:pt idx="1673">
                  <c:v>541.98474685589485</c:v>
                </c:pt>
                <c:pt idx="1674">
                  <c:v>541.7634071945763</c:v>
                </c:pt>
                <c:pt idx="1675">
                  <c:v>541.54213388157552</c:v>
                </c:pt>
                <c:pt idx="1676">
                  <c:v>541.32092689756973</c:v>
                </c:pt>
                <c:pt idx="1677">
                  <c:v>541.09978622324513</c:v>
                </c:pt>
                <c:pt idx="1678">
                  <c:v>540.87871183929656</c:v>
                </c:pt>
                <c:pt idx="1679">
                  <c:v>540.6577037264301</c:v>
                </c:pt>
                <c:pt idx="1680">
                  <c:v>540.43676186535947</c:v>
                </c:pt>
                <c:pt idx="1681">
                  <c:v>540.21588623680896</c:v>
                </c:pt>
                <c:pt idx="1682">
                  <c:v>539.99507682151136</c:v>
                </c:pt>
                <c:pt idx="1683">
                  <c:v>539.77433360020962</c:v>
                </c:pt>
                <c:pt idx="1684">
                  <c:v>539.55365655365506</c:v>
                </c:pt>
                <c:pt idx="1685">
                  <c:v>539.33304566260972</c:v>
                </c:pt>
                <c:pt idx="1686">
                  <c:v>539.11250090784335</c:v>
                </c:pt>
                <c:pt idx="1687">
                  <c:v>538.89202227013618</c:v>
                </c:pt>
                <c:pt idx="1688">
                  <c:v>538.6716097302774</c:v>
                </c:pt>
                <c:pt idx="1689">
                  <c:v>538.45126326906563</c:v>
                </c:pt>
                <c:pt idx="1690">
                  <c:v>538.23098286730874</c:v>
                </c:pt>
                <c:pt idx="1691">
                  <c:v>538.01076850582388</c:v>
                </c:pt>
                <c:pt idx="1692">
                  <c:v>537.79062016543742</c:v>
                </c:pt>
                <c:pt idx="1693">
                  <c:v>537.5705378269854</c:v>
                </c:pt>
                <c:pt idx="1694">
                  <c:v>537.35052147131319</c:v>
                </c:pt>
                <c:pt idx="1695">
                  <c:v>537.1305710792742</c:v>
                </c:pt>
                <c:pt idx="1696">
                  <c:v>536.91068663173303</c:v>
                </c:pt>
                <c:pt idx="1697">
                  <c:v>536.69086810956185</c:v>
                </c:pt>
                <c:pt idx="1698">
                  <c:v>536.47111549364342</c:v>
                </c:pt>
                <c:pt idx="1699">
                  <c:v>536.25142876486916</c:v>
                </c:pt>
                <c:pt idx="1700">
                  <c:v>536.03180790413955</c:v>
                </c:pt>
                <c:pt idx="1701">
                  <c:v>535.81225289236477</c:v>
                </c:pt>
                <c:pt idx="1702">
                  <c:v>535.59276371046383</c:v>
                </c:pt>
                <c:pt idx="1703">
                  <c:v>535.37334033936565</c:v>
                </c:pt>
                <c:pt idx="1704">
                  <c:v>535.1539827600069</c:v>
                </c:pt>
                <c:pt idx="1705">
                  <c:v>534.93469095333558</c:v>
                </c:pt>
                <c:pt idx="1706">
                  <c:v>534.7154649003071</c:v>
                </c:pt>
                <c:pt idx="1707">
                  <c:v>534.49630458188744</c:v>
                </c:pt>
                <c:pt idx="1708">
                  <c:v>534.27720997905078</c:v>
                </c:pt>
                <c:pt idx="1709">
                  <c:v>534.05818107278105</c:v>
                </c:pt>
                <c:pt idx="1710">
                  <c:v>533.83921784407084</c:v>
                </c:pt>
                <c:pt idx="1711">
                  <c:v>533.62032027392286</c:v>
                </c:pt>
                <c:pt idx="1712">
                  <c:v>533.40148834334855</c:v>
                </c:pt>
                <c:pt idx="1713">
                  <c:v>533.18272203336767</c:v>
                </c:pt>
                <c:pt idx="1714">
                  <c:v>532.96402132501044</c:v>
                </c:pt>
                <c:pt idx="1715">
                  <c:v>532.74538619931548</c:v>
                </c:pt>
                <c:pt idx="1716">
                  <c:v>532.52681663733119</c:v>
                </c:pt>
                <c:pt idx="1717">
                  <c:v>532.30831262011441</c:v>
                </c:pt>
                <c:pt idx="1718">
                  <c:v>532.08987412873159</c:v>
                </c:pt>
                <c:pt idx="1719">
                  <c:v>531.87150114425822</c:v>
                </c:pt>
                <c:pt idx="1720">
                  <c:v>531.65319364777895</c:v>
                </c:pt>
                <c:pt idx="1721">
                  <c:v>531.43495162038766</c:v>
                </c:pt>
                <c:pt idx="1722">
                  <c:v>531.21677504318723</c:v>
                </c:pt>
                <c:pt idx="1723">
                  <c:v>530.99866389728936</c:v>
                </c:pt>
                <c:pt idx="1724">
                  <c:v>530.78061816381512</c:v>
                </c:pt>
                <c:pt idx="1725">
                  <c:v>530.5626378238951</c:v>
                </c:pt>
                <c:pt idx="1726">
                  <c:v>530.34472285866832</c:v>
                </c:pt>
                <c:pt idx="1727">
                  <c:v>530.12687324928356</c:v>
                </c:pt>
                <c:pt idx="1728">
                  <c:v>529.90908897689792</c:v>
                </c:pt>
                <c:pt idx="1729">
                  <c:v>529.6913700226786</c:v>
                </c:pt>
                <c:pt idx="1730">
                  <c:v>529.47371636780065</c:v>
                </c:pt>
                <c:pt idx="1731">
                  <c:v>529.25612799344924</c:v>
                </c:pt>
                <c:pt idx="1732">
                  <c:v>529.03860488081796</c:v>
                </c:pt>
                <c:pt idx="1733">
                  <c:v>528.82114701111004</c:v>
                </c:pt>
                <c:pt idx="1734">
                  <c:v>528.60375436553693</c:v>
                </c:pt>
                <c:pt idx="1735">
                  <c:v>528.38642692531982</c:v>
                </c:pt>
                <c:pt idx="1736">
                  <c:v>528.16916467168903</c:v>
                </c:pt>
                <c:pt idx="1737">
                  <c:v>527.95196758588315</c:v>
                </c:pt>
                <c:pt idx="1738">
                  <c:v>527.73483564915114</c:v>
                </c:pt>
                <c:pt idx="1739">
                  <c:v>527.51776884274909</c:v>
                </c:pt>
                <c:pt idx="1740">
                  <c:v>527.30076714794382</c:v>
                </c:pt>
                <c:pt idx="1741">
                  <c:v>527.08383054601029</c:v>
                </c:pt>
                <c:pt idx="1742">
                  <c:v>526.86695901823282</c:v>
                </c:pt>
                <c:pt idx="1743">
                  <c:v>526.65015254590446</c:v>
                </c:pt>
                <c:pt idx="1744">
                  <c:v>526.43341111032771</c:v>
                </c:pt>
                <c:pt idx="1745">
                  <c:v>526.21673469281336</c:v>
                </c:pt>
                <c:pt idx="1746">
                  <c:v>526.00012327468164</c:v>
                </c:pt>
                <c:pt idx="1747">
                  <c:v>525.78357683726233</c:v>
                </c:pt>
                <c:pt idx="1748">
                  <c:v>525.56709536189248</c:v>
                </c:pt>
                <c:pt idx="1749">
                  <c:v>525.3506788299203</c:v>
                </c:pt>
                <c:pt idx="1750">
                  <c:v>525.13432722270079</c:v>
                </c:pt>
                <c:pt idx="1751">
                  <c:v>524.91804052160001</c:v>
                </c:pt>
                <c:pt idx="1752">
                  <c:v>524.70181870799115</c:v>
                </c:pt>
                <c:pt idx="1753">
                  <c:v>524.48566176325767</c:v>
                </c:pt>
                <c:pt idx="1754">
                  <c:v>524.26956966879084</c:v>
                </c:pt>
                <c:pt idx="1755">
                  <c:v>524.05354240599229</c:v>
                </c:pt>
                <c:pt idx="1756">
                  <c:v>523.83757995627116</c:v>
                </c:pt>
                <c:pt idx="1757">
                  <c:v>523.62168230104601</c:v>
                </c:pt>
                <c:pt idx="1758">
                  <c:v>523.40584942174496</c:v>
                </c:pt>
                <c:pt idx="1759">
                  <c:v>523.19008129980375</c:v>
                </c:pt>
                <c:pt idx="1760">
                  <c:v>522.97437791666857</c:v>
                </c:pt>
                <c:pt idx="1761">
                  <c:v>522.7587392537929</c:v>
                </c:pt>
                <c:pt idx="1762">
                  <c:v>522.54316529264077</c:v>
                </c:pt>
                <c:pt idx="1763">
                  <c:v>522.32765601468361</c:v>
                </c:pt>
                <c:pt idx="1764">
                  <c:v>522.11221140140287</c:v>
                </c:pt>
                <c:pt idx="1765">
                  <c:v>521.89683143428817</c:v>
                </c:pt>
                <c:pt idx="1766">
                  <c:v>521.68151609483789</c:v>
                </c:pt>
                <c:pt idx="1767">
                  <c:v>521.46626536456029</c:v>
                </c:pt>
                <c:pt idx="1768">
                  <c:v>521.25107922497136</c:v>
                </c:pt>
                <c:pt idx="1769">
                  <c:v>521.03595765759633</c:v>
                </c:pt>
                <c:pt idx="1770">
                  <c:v>520.82090064396948</c:v>
                </c:pt>
                <c:pt idx="1771">
                  <c:v>520.60590816563388</c:v>
                </c:pt>
                <c:pt idx="1772">
                  <c:v>520.39098020414121</c:v>
                </c:pt>
                <c:pt idx="1773">
                  <c:v>520.1761167410524</c:v>
                </c:pt>
                <c:pt idx="1774">
                  <c:v>519.96131775793674</c:v>
                </c:pt>
                <c:pt idx="1775">
                  <c:v>519.74658323637277</c:v>
                </c:pt>
                <c:pt idx="1776">
                  <c:v>519.53191315794697</c:v>
                </c:pt>
                <c:pt idx="1777">
                  <c:v>519.31730750425618</c:v>
                </c:pt>
                <c:pt idx="1778">
                  <c:v>519.10276625690437</c:v>
                </c:pt>
                <c:pt idx="1779">
                  <c:v>518.88828939750567</c:v>
                </c:pt>
                <c:pt idx="1780">
                  <c:v>518.67387690768203</c:v>
                </c:pt>
                <c:pt idx="1781">
                  <c:v>518.45952876906438</c:v>
                </c:pt>
                <c:pt idx="1782">
                  <c:v>518.24524496329354</c:v>
                </c:pt>
                <c:pt idx="1783">
                  <c:v>518.0310254720174</c:v>
                </c:pt>
                <c:pt idx="1784">
                  <c:v>517.81687027689372</c:v>
                </c:pt>
                <c:pt idx="1785">
                  <c:v>517.60277935958823</c:v>
                </c:pt>
                <c:pt idx="1786">
                  <c:v>517.38875270177664</c:v>
                </c:pt>
                <c:pt idx="1787">
                  <c:v>517.17479028514219</c:v>
                </c:pt>
                <c:pt idx="1788">
                  <c:v>516.96089209137756</c:v>
                </c:pt>
                <c:pt idx="1789">
                  <c:v>516.74705810218381</c:v>
                </c:pt>
                <c:pt idx="1790">
                  <c:v>516.53328829927125</c:v>
                </c:pt>
                <c:pt idx="1791">
                  <c:v>516.31958266435856</c:v>
                </c:pt>
                <c:pt idx="1792">
                  <c:v>516.10594117917276</c:v>
                </c:pt>
                <c:pt idx="1793">
                  <c:v>515.89236382544993</c:v>
                </c:pt>
                <c:pt idx="1794">
                  <c:v>515.67885058493539</c:v>
                </c:pt>
                <c:pt idx="1795">
                  <c:v>515.4654014393825</c:v>
                </c:pt>
                <c:pt idx="1796">
                  <c:v>515.25201637055352</c:v>
                </c:pt>
                <c:pt idx="1797">
                  <c:v>515.03869536021955</c:v>
                </c:pt>
                <c:pt idx="1798">
                  <c:v>514.82543839016012</c:v>
                </c:pt>
                <c:pt idx="1799">
                  <c:v>514.6122454421635</c:v>
                </c:pt>
                <c:pt idx="1800">
                  <c:v>514.39911649802707</c:v>
                </c:pt>
                <c:pt idx="1801">
                  <c:v>514.18605153955639</c:v>
                </c:pt>
                <c:pt idx="1802">
                  <c:v>513.97305054856577</c:v>
                </c:pt>
                <c:pt idx="1803">
                  <c:v>513.76011350687781</c:v>
                </c:pt>
                <c:pt idx="1804">
                  <c:v>513.54724039632492</c:v>
                </c:pt>
                <c:pt idx="1805">
                  <c:v>513.33443119874721</c:v>
                </c:pt>
                <c:pt idx="1806">
                  <c:v>513.12168589599389</c:v>
                </c:pt>
                <c:pt idx="1807">
                  <c:v>512.90900446992202</c:v>
                </c:pt>
                <c:pt idx="1808">
                  <c:v>512.69638690239856</c:v>
                </c:pt>
                <c:pt idx="1809">
                  <c:v>512.4838331752984</c:v>
                </c:pt>
                <c:pt idx="1810">
                  <c:v>512.27134327050453</c:v>
                </c:pt>
                <c:pt idx="1811">
                  <c:v>512.05891716990936</c:v>
                </c:pt>
                <c:pt idx="1812">
                  <c:v>511.84655485541413</c:v>
                </c:pt>
                <c:pt idx="1813">
                  <c:v>511.63425630892783</c:v>
                </c:pt>
                <c:pt idx="1814">
                  <c:v>511.42202151236836</c:v>
                </c:pt>
                <c:pt idx="1815">
                  <c:v>511.20985044766252</c:v>
                </c:pt>
                <c:pt idx="1816">
                  <c:v>510.99774309674552</c:v>
                </c:pt>
                <c:pt idx="1817">
                  <c:v>510.78569944156106</c:v>
                </c:pt>
                <c:pt idx="1818">
                  <c:v>510.57371946406175</c:v>
                </c:pt>
                <c:pt idx="1819">
                  <c:v>510.36180314620816</c:v>
                </c:pt>
                <c:pt idx="1820">
                  <c:v>510.14995046997007</c:v>
                </c:pt>
                <c:pt idx="1821">
                  <c:v>509.9381614173256</c:v>
                </c:pt>
                <c:pt idx="1822">
                  <c:v>509.72643597026121</c:v>
                </c:pt>
                <c:pt idx="1823">
                  <c:v>509.51477411077218</c:v>
                </c:pt>
                <c:pt idx="1824">
                  <c:v>509.30317582086246</c:v>
                </c:pt>
                <c:pt idx="1825">
                  <c:v>509.09164108254402</c:v>
                </c:pt>
                <c:pt idx="1826">
                  <c:v>508.88016987783811</c:v>
                </c:pt>
                <c:pt idx="1827">
                  <c:v>508.66876218877377</c:v>
                </c:pt>
                <c:pt idx="1828">
                  <c:v>508.45741799738886</c:v>
                </c:pt>
                <c:pt idx="1829">
                  <c:v>508.24613728573007</c:v>
                </c:pt>
                <c:pt idx="1830">
                  <c:v>508.03492003585217</c:v>
                </c:pt>
                <c:pt idx="1831">
                  <c:v>507.82376622981883</c:v>
                </c:pt>
                <c:pt idx="1832">
                  <c:v>507.61267584970182</c:v>
                </c:pt>
                <c:pt idx="1833">
                  <c:v>507.40164887758152</c:v>
                </c:pt>
                <c:pt idx="1834">
                  <c:v>507.19068529554721</c:v>
                </c:pt>
                <c:pt idx="1835">
                  <c:v>506.97978508569599</c:v>
                </c:pt>
                <c:pt idx="1836">
                  <c:v>506.76894823013447</c:v>
                </c:pt>
                <c:pt idx="1837">
                  <c:v>506.55817471097646</c:v>
                </c:pt>
                <c:pt idx="1838">
                  <c:v>506.34746451034471</c:v>
                </c:pt>
                <c:pt idx="1839">
                  <c:v>506.13681761037094</c:v>
                </c:pt>
                <c:pt idx="1840">
                  <c:v>505.92623399319501</c:v>
                </c:pt>
                <c:pt idx="1841">
                  <c:v>505.71571364096525</c:v>
                </c:pt>
                <c:pt idx="1842">
                  <c:v>505.50525653583793</c:v>
                </c:pt>
                <c:pt idx="1843">
                  <c:v>505.29486265997889</c:v>
                </c:pt>
                <c:pt idx="1844">
                  <c:v>505.08453199556169</c:v>
                </c:pt>
                <c:pt idx="1845">
                  <c:v>504.87426452476802</c:v>
                </c:pt>
                <c:pt idx="1846">
                  <c:v>504.66406022978862</c:v>
                </c:pt>
                <c:pt idx="1847">
                  <c:v>504.45391909282205</c:v>
                </c:pt>
                <c:pt idx="1848">
                  <c:v>504.24384109607632</c:v>
                </c:pt>
                <c:pt idx="1849">
                  <c:v>504.03382622176673</c:v>
                </c:pt>
                <c:pt idx="1850">
                  <c:v>503.82387445211782</c:v>
                </c:pt>
                <c:pt idx="1851">
                  <c:v>503.61398576936159</c:v>
                </c:pt>
                <c:pt idx="1852">
                  <c:v>503.40416015573976</c:v>
                </c:pt>
                <c:pt idx="1853">
                  <c:v>503.19439759350132</c:v>
                </c:pt>
                <c:pt idx="1854">
                  <c:v>502.98469806490414</c:v>
                </c:pt>
                <c:pt idx="1855">
                  <c:v>502.77506155221397</c:v>
                </c:pt>
                <c:pt idx="1856">
                  <c:v>502.56548803770602</c:v>
                </c:pt>
                <c:pt idx="1857">
                  <c:v>502.35597750366281</c:v>
                </c:pt>
                <c:pt idx="1858">
                  <c:v>502.14652993237576</c:v>
                </c:pt>
                <c:pt idx="1859">
                  <c:v>501.9371453061446</c:v>
                </c:pt>
                <c:pt idx="1860">
                  <c:v>501.72782360727695</c:v>
                </c:pt>
                <c:pt idx="1861">
                  <c:v>501.5185648180896</c:v>
                </c:pt>
                <c:pt idx="1862">
                  <c:v>501.3093689209071</c:v>
                </c:pt>
                <c:pt idx="1863">
                  <c:v>501.10023589806241</c:v>
                </c:pt>
                <c:pt idx="1864">
                  <c:v>500.89116573189693</c:v>
                </c:pt>
                <c:pt idx="1865">
                  <c:v>500.68215840476051</c:v>
                </c:pt>
                <c:pt idx="1866">
                  <c:v>500.47321389901083</c:v>
                </c:pt>
                <c:pt idx="1867">
                  <c:v>500.26433219701477</c:v>
                </c:pt>
                <c:pt idx="1868">
                  <c:v>500.0555132811466</c:v>
                </c:pt>
                <c:pt idx="1869">
                  <c:v>499.84675713378959</c:v>
                </c:pt>
                <c:pt idx="1870">
                  <c:v>499.63806373733519</c:v>
                </c:pt>
                <c:pt idx="1871">
                  <c:v>499.42943307418233</c:v>
                </c:pt>
                <c:pt idx="1872">
                  <c:v>499.22086512673957</c:v>
                </c:pt>
                <c:pt idx="1873">
                  <c:v>499.01235987742245</c:v>
                </c:pt>
                <c:pt idx="1874">
                  <c:v>498.80391730865614</c:v>
                </c:pt>
                <c:pt idx="1875">
                  <c:v>498.59553740287276</c:v>
                </c:pt>
                <c:pt idx="1876">
                  <c:v>498.3872201425138</c:v>
                </c:pt>
                <c:pt idx="1877">
                  <c:v>498.17896551002821</c:v>
                </c:pt>
                <c:pt idx="1878">
                  <c:v>497.97077348787394</c:v>
                </c:pt>
                <c:pt idx="1879">
                  <c:v>497.76264405851617</c:v>
                </c:pt>
                <c:pt idx="1880">
                  <c:v>497.55457720442996</c:v>
                </c:pt>
                <c:pt idx="1881">
                  <c:v>497.34657290809673</c:v>
                </c:pt>
                <c:pt idx="1882">
                  <c:v>497.13863115200718</c:v>
                </c:pt>
                <c:pt idx="1883">
                  <c:v>496.93075191866029</c:v>
                </c:pt>
                <c:pt idx="1884">
                  <c:v>496.72293519056302</c:v>
                </c:pt>
                <c:pt idx="1885">
                  <c:v>496.51518095023067</c:v>
                </c:pt>
                <c:pt idx="1886">
                  <c:v>496.30748918018656</c:v>
                </c:pt>
                <c:pt idx="1887">
                  <c:v>496.09985986296283</c:v>
                </c:pt>
                <c:pt idx="1888">
                  <c:v>495.89229298109882</c:v>
                </c:pt>
                <c:pt idx="1889">
                  <c:v>495.68478851714303</c:v>
                </c:pt>
                <c:pt idx="1890">
                  <c:v>495.47734645365148</c:v>
                </c:pt>
                <c:pt idx="1891">
                  <c:v>495.26996677318903</c:v>
                </c:pt>
                <c:pt idx="1892">
                  <c:v>495.06264945832811</c:v>
                </c:pt>
                <c:pt idx="1893">
                  <c:v>494.85539449164946</c:v>
                </c:pt>
                <c:pt idx="1894">
                  <c:v>494.64820185574263</c:v>
                </c:pt>
                <c:pt idx="1895">
                  <c:v>494.44107153320448</c:v>
                </c:pt>
                <c:pt idx="1896">
                  <c:v>494.23400350664076</c:v>
                </c:pt>
                <c:pt idx="1897">
                  <c:v>494.02699775866466</c:v>
                </c:pt>
                <c:pt idx="1898">
                  <c:v>493.82005427189813</c:v>
                </c:pt>
                <c:pt idx="1899">
                  <c:v>493.613173028971</c:v>
                </c:pt>
                <c:pt idx="1900">
                  <c:v>493.4063540125216</c:v>
                </c:pt>
                <c:pt idx="1901">
                  <c:v>493.19959720519557</c:v>
                </c:pt>
                <c:pt idx="1902">
                  <c:v>492.99290258964777</c:v>
                </c:pt>
                <c:pt idx="1903">
                  <c:v>492.78627014854038</c:v>
                </c:pt>
                <c:pt idx="1904">
                  <c:v>492.57969986454401</c:v>
                </c:pt>
                <c:pt idx="1905">
                  <c:v>492.3731917203375</c:v>
                </c:pt>
                <c:pt idx="1906">
                  <c:v>492.16674569860788</c:v>
                </c:pt>
                <c:pt idx="1907">
                  <c:v>491.96036178204992</c:v>
                </c:pt>
                <c:pt idx="1908">
                  <c:v>491.75403995336626</c:v>
                </c:pt>
                <c:pt idx="1909">
                  <c:v>491.54778019526867</c:v>
                </c:pt>
                <c:pt idx="1910">
                  <c:v>491.34158249047601</c:v>
                </c:pt>
                <c:pt idx="1911">
                  <c:v>491.13544682171607</c:v>
                </c:pt>
                <c:pt idx="1912">
                  <c:v>490.92937317172391</c:v>
                </c:pt>
                <c:pt idx="1913">
                  <c:v>490.72336152324345</c:v>
                </c:pt>
                <c:pt idx="1914">
                  <c:v>490.51741185902603</c:v>
                </c:pt>
                <c:pt idx="1915">
                  <c:v>490.31152416183158</c:v>
                </c:pt>
                <c:pt idx="1916">
                  <c:v>490.10569841442748</c:v>
                </c:pt>
                <c:pt idx="1917">
                  <c:v>489.8999345995897</c:v>
                </c:pt>
                <c:pt idx="1918">
                  <c:v>489.69423270010248</c:v>
                </c:pt>
                <c:pt idx="1919">
                  <c:v>489.48859269875726</c:v>
                </c:pt>
                <c:pt idx="1920">
                  <c:v>489.28301457835437</c:v>
                </c:pt>
                <c:pt idx="1921">
                  <c:v>489.07749832170146</c:v>
                </c:pt>
                <c:pt idx="1922">
                  <c:v>488.87204391161526</c:v>
                </c:pt>
                <c:pt idx="1923">
                  <c:v>488.66665133091931</c:v>
                </c:pt>
                <c:pt idx="1924">
                  <c:v>488.46132056244619</c:v>
                </c:pt>
                <c:pt idx="1925">
                  <c:v>488.25605158903539</c:v>
                </c:pt>
                <c:pt idx="1926">
                  <c:v>488.05084439353561</c:v>
                </c:pt>
                <c:pt idx="1927">
                  <c:v>487.84569895880287</c:v>
                </c:pt>
                <c:pt idx="1928">
                  <c:v>487.64061526770155</c:v>
                </c:pt>
                <c:pt idx="1929">
                  <c:v>487.43559330310359</c:v>
                </c:pt>
                <c:pt idx="1930">
                  <c:v>487.23063304788928</c:v>
                </c:pt>
                <c:pt idx="1931">
                  <c:v>487.02573448494707</c:v>
                </c:pt>
                <c:pt idx="1932">
                  <c:v>486.82089759717275</c:v>
                </c:pt>
                <c:pt idx="1933">
                  <c:v>486.61612236747101</c:v>
                </c:pt>
                <c:pt idx="1934">
                  <c:v>486.41140877875318</c:v>
                </c:pt>
                <c:pt idx="1935">
                  <c:v>486.20675681394027</c:v>
                </c:pt>
                <c:pt idx="1936">
                  <c:v>486.0021664559597</c:v>
                </c:pt>
                <c:pt idx="1937">
                  <c:v>485.79763768774785</c:v>
                </c:pt>
                <c:pt idx="1938">
                  <c:v>485.5931704922487</c:v>
                </c:pt>
                <c:pt idx="1939">
                  <c:v>485.38876485241417</c:v>
                </c:pt>
                <c:pt idx="1940">
                  <c:v>485.18442075120424</c:v>
                </c:pt>
                <c:pt idx="1941">
                  <c:v>484.98013817158676</c:v>
                </c:pt>
                <c:pt idx="1942">
                  <c:v>484.77591709653746</c:v>
                </c:pt>
                <c:pt idx="1943">
                  <c:v>484.57175750903991</c:v>
                </c:pt>
                <c:pt idx="1944">
                  <c:v>484.3676593920863</c:v>
                </c:pt>
                <c:pt idx="1945">
                  <c:v>484.16362272867565</c:v>
                </c:pt>
                <c:pt idx="1946">
                  <c:v>483.95964750181582</c:v>
                </c:pt>
                <c:pt idx="1947">
                  <c:v>483.75573369452218</c:v>
                </c:pt>
                <c:pt idx="1948">
                  <c:v>483.55188128981803</c:v>
                </c:pt>
                <c:pt idx="1949">
                  <c:v>483.34809027073442</c:v>
                </c:pt>
                <c:pt idx="1950">
                  <c:v>483.14436062031081</c:v>
                </c:pt>
                <c:pt idx="1951">
                  <c:v>482.94069232159404</c:v>
                </c:pt>
                <c:pt idx="1952">
                  <c:v>482.73708535763899</c:v>
                </c:pt>
                <c:pt idx="1953">
                  <c:v>482.53353971150858</c:v>
                </c:pt>
                <c:pt idx="1954">
                  <c:v>482.33005536627326</c:v>
                </c:pt>
                <c:pt idx="1955">
                  <c:v>482.12663230501209</c:v>
                </c:pt>
                <c:pt idx="1956">
                  <c:v>481.92327051081105</c:v>
                </c:pt>
                <c:pt idx="1957">
                  <c:v>481.71996996676461</c:v>
                </c:pt>
                <c:pt idx="1958">
                  <c:v>481.5167306559747</c:v>
                </c:pt>
                <c:pt idx="1959">
                  <c:v>481.31355256155206</c:v>
                </c:pt>
                <c:pt idx="1960">
                  <c:v>481.1104356666138</c:v>
                </c:pt>
                <c:pt idx="1961">
                  <c:v>480.90737995428555</c:v>
                </c:pt>
                <c:pt idx="1962">
                  <c:v>480.70438540770152</c:v>
                </c:pt>
                <c:pt idx="1963">
                  <c:v>480.50145201000231</c:v>
                </c:pt>
                <c:pt idx="1964">
                  <c:v>480.29857974433793</c:v>
                </c:pt>
                <c:pt idx="1965">
                  <c:v>480.09576859386493</c:v>
                </c:pt>
                <c:pt idx="1966">
                  <c:v>479.89301854174846</c:v>
                </c:pt>
                <c:pt idx="1967">
                  <c:v>479.69032957116076</c:v>
                </c:pt>
                <c:pt idx="1968">
                  <c:v>479.48770166528294</c:v>
                </c:pt>
                <c:pt idx="1969">
                  <c:v>479.28513480730282</c:v>
                </c:pt>
                <c:pt idx="1970">
                  <c:v>479.08262898041664</c:v>
                </c:pt>
                <c:pt idx="1971">
                  <c:v>478.88018416782842</c:v>
                </c:pt>
                <c:pt idx="1972">
                  <c:v>478.6778003527495</c:v>
                </c:pt>
                <c:pt idx="1973">
                  <c:v>478.47547751840006</c:v>
                </c:pt>
                <c:pt idx="1974">
                  <c:v>478.2732156480065</c:v>
                </c:pt>
                <c:pt idx="1975">
                  <c:v>478.0710147248044</c:v>
                </c:pt>
                <c:pt idx="1976">
                  <c:v>477.8688747320362</c:v>
                </c:pt>
                <c:pt idx="1977">
                  <c:v>477.6667956529534</c:v>
                </c:pt>
                <c:pt idx="1978">
                  <c:v>477.46477747081303</c:v>
                </c:pt>
                <c:pt idx="1979">
                  <c:v>477.26282016888217</c:v>
                </c:pt>
                <c:pt idx="1980">
                  <c:v>477.06092373043413</c:v>
                </c:pt>
                <c:pt idx="1981">
                  <c:v>476.85908813875096</c:v>
                </c:pt>
                <c:pt idx="1982">
                  <c:v>476.65731337712174</c:v>
                </c:pt>
                <c:pt idx="1983">
                  <c:v>476.45559942884353</c:v>
                </c:pt>
                <c:pt idx="1984">
                  <c:v>476.25394627722147</c:v>
                </c:pt>
                <c:pt idx="1985">
                  <c:v>476.0523539055676</c:v>
                </c:pt>
                <c:pt idx="1986">
                  <c:v>475.8508222972028</c:v>
                </c:pt>
                <c:pt idx="1987">
                  <c:v>475.64935143545449</c:v>
                </c:pt>
                <c:pt idx="1988">
                  <c:v>475.44794130365864</c:v>
                </c:pt>
                <c:pt idx="1989">
                  <c:v>475.24659188515869</c:v>
                </c:pt>
                <c:pt idx="1990">
                  <c:v>475.04530316330596</c:v>
                </c:pt>
                <c:pt idx="1991">
                  <c:v>474.8440751214589</c:v>
                </c:pt>
                <c:pt idx="1992">
                  <c:v>474.64290774298473</c:v>
                </c:pt>
                <c:pt idx="1993">
                  <c:v>474.44180101125681</c:v>
                </c:pt>
                <c:pt idx="1994">
                  <c:v>474.24075490965731</c:v>
                </c:pt>
                <c:pt idx="1995">
                  <c:v>474.0397694215763</c:v>
                </c:pt>
                <c:pt idx="1996">
                  <c:v>473.83884453041026</c:v>
                </c:pt>
                <c:pt idx="1997">
                  <c:v>473.63798021956484</c:v>
                </c:pt>
                <c:pt idx="1998">
                  <c:v>473.43717647245222</c:v>
                </c:pt>
                <c:pt idx="1999">
                  <c:v>473.23643327249312</c:v>
                </c:pt>
                <c:pt idx="2000">
                  <c:v>473.03575060311476</c:v>
                </c:pt>
                <c:pt idx="2001">
                  <c:v>472.83512844775362</c:v>
                </c:pt>
                <c:pt idx="2002">
                  <c:v>472.63456678985227</c:v>
                </c:pt>
                <c:pt idx="2003">
                  <c:v>472.43406561286167</c:v>
                </c:pt>
                <c:pt idx="2004">
                  <c:v>472.2336249002405</c:v>
                </c:pt>
                <c:pt idx="2005">
                  <c:v>472.03324463545505</c:v>
                </c:pt>
                <c:pt idx="2006">
                  <c:v>471.83292480197889</c:v>
                </c:pt>
                <c:pt idx="2007">
                  <c:v>471.63266538329327</c:v>
                </c:pt>
                <c:pt idx="2008">
                  <c:v>471.43246636288757</c:v>
                </c:pt>
                <c:pt idx="2009">
                  <c:v>471.23232772425814</c:v>
                </c:pt>
                <c:pt idx="2010">
                  <c:v>471.03224945090966</c:v>
                </c:pt>
                <c:pt idx="2011">
                  <c:v>470.8322315263535</c:v>
                </c:pt>
                <c:pt idx="2012">
                  <c:v>470.63227393410943</c:v>
                </c:pt>
                <c:pt idx="2013">
                  <c:v>470.43237665770431</c:v>
                </c:pt>
                <c:pt idx="2014">
                  <c:v>470.23253968067303</c:v>
                </c:pt>
                <c:pt idx="2015">
                  <c:v>470.03276298655749</c:v>
                </c:pt>
                <c:pt idx="2016">
                  <c:v>469.83304655890817</c:v>
                </c:pt>
                <c:pt idx="2017">
                  <c:v>469.6333903812818</c:v>
                </c:pt>
                <c:pt idx="2018">
                  <c:v>469.43379443724359</c:v>
                </c:pt>
                <c:pt idx="2019">
                  <c:v>469.23425871036648</c:v>
                </c:pt>
                <c:pt idx="2020">
                  <c:v>469.03478318422987</c:v>
                </c:pt>
                <c:pt idx="2021">
                  <c:v>468.83536784242193</c:v>
                </c:pt>
                <c:pt idx="2022">
                  <c:v>468.6360126685376</c:v>
                </c:pt>
                <c:pt idx="2023">
                  <c:v>468.43671764617994</c:v>
                </c:pt>
                <c:pt idx="2024">
                  <c:v>468.237482758959</c:v>
                </c:pt>
                <c:pt idx="2025">
                  <c:v>468.03830799049285</c:v>
                </c:pt>
                <c:pt idx="2026">
                  <c:v>467.83919332440672</c:v>
                </c:pt>
                <c:pt idx="2027">
                  <c:v>467.64013874433408</c:v>
                </c:pt>
                <c:pt idx="2028">
                  <c:v>467.44114423391483</c:v>
                </c:pt>
                <c:pt idx="2029">
                  <c:v>467.24220977679704</c:v>
                </c:pt>
                <c:pt idx="2030">
                  <c:v>467.04333535663619</c:v>
                </c:pt>
                <c:pt idx="2031">
                  <c:v>466.84452095709531</c:v>
                </c:pt>
                <c:pt idx="2032">
                  <c:v>466.64576656184545</c:v>
                </c:pt>
                <c:pt idx="2033">
                  <c:v>466.44707215456373</c:v>
                </c:pt>
                <c:pt idx="2034">
                  <c:v>466.24843771893643</c:v>
                </c:pt>
                <c:pt idx="2035">
                  <c:v>466.0498632386562</c:v>
                </c:pt>
                <c:pt idx="2036">
                  <c:v>465.85134869742387</c:v>
                </c:pt>
                <c:pt idx="2037">
                  <c:v>465.65289407894687</c:v>
                </c:pt>
                <c:pt idx="2038">
                  <c:v>465.45449936694149</c:v>
                </c:pt>
                <c:pt idx="2039">
                  <c:v>465.25616454512993</c:v>
                </c:pt>
                <c:pt idx="2040">
                  <c:v>465.05788959724299</c:v>
                </c:pt>
                <c:pt idx="2041">
                  <c:v>464.85967450701855</c:v>
                </c:pt>
                <c:pt idx="2042">
                  <c:v>464.66151925820174</c:v>
                </c:pt>
                <c:pt idx="2043">
                  <c:v>464.46342383454584</c:v>
                </c:pt>
                <c:pt idx="2044">
                  <c:v>464.2653882198108</c:v>
                </c:pt>
                <c:pt idx="2045">
                  <c:v>464.06741239776471</c:v>
                </c:pt>
                <c:pt idx="2046">
                  <c:v>463.86949635218213</c:v>
                </c:pt>
                <c:pt idx="2047">
                  <c:v>463.67164006684618</c:v>
                </c:pt>
                <c:pt idx="2048">
                  <c:v>463.47384352554644</c:v>
                </c:pt>
                <c:pt idx="2049">
                  <c:v>463.27610671208089</c:v>
                </c:pt>
                <c:pt idx="2050">
                  <c:v>463.07842961025432</c:v>
                </c:pt>
                <c:pt idx="2051">
                  <c:v>462.88081220387858</c:v>
                </c:pt>
                <c:pt idx="2052">
                  <c:v>462.68325447677415</c:v>
                </c:pt>
                <c:pt idx="2053">
                  <c:v>462.48575641276744</c:v>
                </c:pt>
                <c:pt idx="2054">
                  <c:v>462.28831799569389</c:v>
                </c:pt>
                <c:pt idx="2055">
                  <c:v>462.09093920939461</c:v>
                </c:pt>
                <c:pt idx="2056">
                  <c:v>461.89362003771947</c:v>
                </c:pt>
                <c:pt idx="2057">
                  <c:v>461.6963604645249</c:v>
                </c:pt>
                <c:pt idx="2058">
                  <c:v>461.49916047367537</c:v>
                </c:pt>
                <c:pt idx="2059">
                  <c:v>461.30202004904214</c:v>
                </c:pt>
                <c:pt idx="2060">
                  <c:v>461.10493917450441</c:v>
                </c:pt>
                <c:pt idx="2061">
                  <c:v>460.90791783394815</c:v>
                </c:pt>
                <c:pt idx="2062">
                  <c:v>460.71095601126751</c:v>
                </c:pt>
                <c:pt idx="2063">
                  <c:v>460.51405369036331</c:v>
                </c:pt>
                <c:pt idx="2064">
                  <c:v>460.31721085514363</c:v>
                </c:pt>
                <c:pt idx="2065">
                  <c:v>460.12042748952439</c:v>
                </c:pt>
                <c:pt idx="2066">
                  <c:v>459.92370357742863</c:v>
                </c:pt>
                <c:pt idx="2067">
                  <c:v>459.72703910278733</c:v>
                </c:pt>
                <c:pt idx="2068">
                  <c:v>459.53043404953752</c:v>
                </c:pt>
                <c:pt idx="2069">
                  <c:v>459.3338884016249</c:v>
                </c:pt>
                <c:pt idx="2070">
                  <c:v>459.13740214300168</c:v>
                </c:pt>
                <c:pt idx="2071">
                  <c:v>458.94097525762805</c:v>
                </c:pt>
                <c:pt idx="2072">
                  <c:v>458.74460772947083</c:v>
                </c:pt>
                <c:pt idx="2073">
                  <c:v>458.54829954250431</c:v>
                </c:pt>
                <c:pt idx="2074">
                  <c:v>458.35205068071076</c:v>
                </c:pt>
                <c:pt idx="2075">
                  <c:v>458.15586112807847</c:v>
                </c:pt>
                <c:pt idx="2076">
                  <c:v>457.95973086860477</c:v>
                </c:pt>
                <c:pt idx="2077">
                  <c:v>457.76365988629277</c:v>
                </c:pt>
                <c:pt idx="2078">
                  <c:v>457.56764816515391</c:v>
                </c:pt>
                <c:pt idx="2079">
                  <c:v>457.37169568920592</c:v>
                </c:pt>
                <c:pt idx="2080">
                  <c:v>457.17580244247523</c:v>
                </c:pt>
                <c:pt idx="2081">
                  <c:v>456.97996840899378</c:v>
                </c:pt>
                <c:pt idx="2082">
                  <c:v>456.78419357280239</c:v>
                </c:pt>
                <c:pt idx="2083">
                  <c:v>456.58847791794801</c:v>
                </c:pt>
                <c:pt idx="2084">
                  <c:v>456.39282142848583</c:v>
                </c:pt>
                <c:pt idx="2085">
                  <c:v>456.19722408847758</c:v>
                </c:pt>
                <c:pt idx="2086">
                  <c:v>456.00168588199261</c:v>
                </c:pt>
                <c:pt idx="2087">
                  <c:v>455.80620679310732</c:v>
                </c:pt>
                <c:pt idx="2088">
                  <c:v>455.61078680590543</c:v>
                </c:pt>
                <c:pt idx="2089">
                  <c:v>455.41542590447835</c:v>
                </c:pt>
                <c:pt idx="2090">
                  <c:v>455.2201240729238</c:v>
                </c:pt>
                <c:pt idx="2091">
                  <c:v>455.02488129534771</c:v>
                </c:pt>
                <c:pt idx="2092">
                  <c:v>454.82969755586254</c:v>
                </c:pt>
                <c:pt idx="2093">
                  <c:v>454.63457283858833</c:v>
                </c:pt>
                <c:pt idx="2094">
                  <c:v>454.43950712765235</c:v>
                </c:pt>
                <c:pt idx="2095">
                  <c:v>454.24450040718921</c:v>
                </c:pt>
                <c:pt idx="2096">
                  <c:v>454.04955266134021</c:v>
                </c:pt>
                <c:pt idx="2097">
                  <c:v>453.85466387425424</c:v>
                </c:pt>
                <c:pt idx="2098">
                  <c:v>453.65983403008812</c:v>
                </c:pt>
                <c:pt idx="2099">
                  <c:v>453.46506311300385</c:v>
                </c:pt>
                <c:pt idx="2100">
                  <c:v>453.27035110717298</c:v>
                </c:pt>
                <c:pt idx="2101">
                  <c:v>453.07569799677253</c:v>
                </c:pt>
                <c:pt idx="2102">
                  <c:v>452.88110376598792</c:v>
                </c:pt>
                <c:pt idx="2103">
                  <c:v>452.68656839901092</c:v>
                </c:pt>
                <c:pt idx="2104">
                  <c:v>452.49209188004079</c:v>
                </c:pt>
                <c:pt idx="2105">
                  <c:v>452.29767419328402</c:v>
                </c:pt>
                <c:pt idx="2106">
                  <c:v>452.10331532295453</c:v>
                </c:pt>
                <c:pt idx="2107">
                  <c:v>451.9090152532728</c:v>
                </c:pt>
                <c:pt idx="2108">
                  <c:v>451.71477396846643</c:v>
                </c:pt>
                <c:pt idx="2109">
                  <c:v>451.52059145277121</c:v>
                </c:pt>
                <c:pt idx="2110">
                  <c:v>451.32646769042901</c:v>
                </c:pt>
                <c:pt idx="2111">
                  <c:v>451.13240266568937</c:v>
                </c:pt>
                <c:pt idx="2112">
                  <c:v>450.93839636280876</c:v>
                </c:pt>
                <c:pt idx="2113">
                  <c:v>450.74444876605139</c:v>
                </c:pt>
                <c:pt idx="2114">
                  <c:v>450.55055985968738</c:v>
                </c:pt>
                <c:pt idx="2115">
                  <c:v>450.35672962799538</c:v>
                </c:pt>
                <c:pt idx="2116">
                  <c:v>450.1629580552605</c:v>
                </c:pt>
                <c:pt idx="2117">
                  <c:v>449.96924512577453</c:v>
                </c:pt>
                <c:pt idx="2118">
                  <c:v>449.77559082383721</c:v>
                </c:pt>
                <c:pt idx="2119">
                  <c:v>449.58199513375484</c:v>
                </c:pt>
                <c:pt idx="2120">
                  <c:v>449.3884580398414</c:v>
                </c:pt>
                <c:pt idx="2121">
                  <c:v>449.19497952641734</c:v>
                </c:pt>
                <c:pt idx="2122">
                  <c:v>449.00155957781067</c:v>
                </c:pt>
                <c:pt idx="2123">
                  <c:v>448.80819817835618</c:v>
                </c:pt>
                <c:pt idx="2124">
                  <c:v>448.6148953123963</c:v>
                </c:pt>
                <c:pt idx="2125">
                  <c:v>448.42165096427982</c:v>
                </c:pt>
                <c:pt idx="2126">
                  <c:v>448.22846511836292</c:v>
                </c:pt>
                <c:pt idx="2127">
                  <c:v>448.03533775900922</c:v>
                </c:pt>
                <c:pt idx="2128">
                  <c:v>447.84226887058912</c:v>
                </c:pt>
                <c:pt idx="2129">
                  <c:v>447.64925843747977</c:v>
                </c:pt>
                <c:pt idx="2130">
                  <c:v>447.45630644406583</c:v>
                </c:pt>
                <c:pt idx="2131">
                  <c:v>447.26341287473923</c:v>
                </c:pt>
                <c:pt idx="2132">
                  <c:v>447.07057771389833</c:v>
                </c:pt>
                <c:pt idx="2133">
                  <c:v>446.87780094594933</c:v>
                </c:pt>
                <c:pt idx="2134">
                  <c:v>446.68508255530429</c:v>
                </c:pt>
                <c:pt idx="2135">
                  <c:v>446.49242252638368</c:v>
                </c:pt>
                <c:pt idx="2136">
                  <c:v>446.29982084361404</c:v>
                </c:pt>
                <c:pt idx="2137">
                  <c:v>446.10727749142967</c:v>
                </c:pt>
                <c:pt idx="2138">
                  <c:v>445.91479245427115</c:v>
                </c:pt>
                <c:pt idx="2139">
                  <c:v>445.72236571658698</c:v>
                </c:pt>
                <c:pt idx="2140">
                  <c:v>445.52999726283167</c:v>
                </c:pt>
                <c:pt idx="2141">
                  <c:v>445.33768707746782</c:v>
                </c:pt>
                <c:pt idx="2142">
                  <c:v>445.14543514496444</c:v>
                </c:pt>
                <c:pt idx="2143">
                  <c:v>444.95324144979719</c:v>
                </c:pt>
                <c:pt idx="2144">
                  <c:v>444.76110597644958</c:v>
                </c:pt>
                <c:pt idx="2145">
                  <c:v>444.56902870941161</c:v>
                </c:pt>
                <c:pt idx="2146">
                  <c:v>444.37700963318059</c:v>
                </c:pt>
                <c:pt idx="2147">
                  <c:v>444.18504873226027</c:v>
                </c:pt>
                <c:pt idx="2148">
                  <c:v>443.99314599116241</c:v>
                </c:pt>
                <c:pt idx="2149">
                  <c:v>443.80130139440456</c:v>
                </c:pt>
                <c:pt idx="2150">
                  <c:v>443.60951492651225</c:v>
                </c:pt>
                <c:pt idx="2151">
                  <c:v>443.41778657201758</c:v>
                </c:pt>
                <c:pt idx="2152">
                  <c:v>443.22611631545908</c:v>
                </c:pt>
                <c:pt idx="2153">
                  <c:v>443.03450414138342</c:v>
                </c:pt>
                <c:pt idx="2154">
                  <c:v>442.84295003434329</c:v>
                </c:pt>
                <c:pt idx="2155">
                  <c:v>442.65145397889881</c:v>
                </c:pt>
                <c:pt idx="2156">
                  <c:v>442.46001595961684</c:v>
                </c:pt>
                <c:pt idx="2157">
                  <c:v>442.26863596107165</c:v>
                </c:pt>
                <c:pt idx="2158">
                  <c:v>442.07731396784334</c:v>
                </c:pt>
                <c:pt idx="2159">
                  <c:v>441.88604996452068</c:v>
                </c:pt>
                <c:pt idx="2160">
                  <c:v>441.69484393569792</c:v>
                </c:pt>
                <c:pt idx="2161">
                  <c:v>441.50369586597685</c:v>
                </c:pt>
                <c:pt idx="2162">
                  <c:v>441.31260573996587</c:v>
                </c:pt>
                <c:pt idx="2163">
                  <c:v>441.12157354228106</c:v>
                </c:pt>
                <c:pt idx="2164">
                  <c:v>440.93059925754437</c:v>
                </c:pt>
                <c:pt idx="2165">
                  <c:v>440.73968287038559</c:v>
                </c:pt>
                <c:pt idx="2166">
                  <c:v>440.54882436544108</c:v>
                </c:pt>
                <c:pt idx="2167">
                  <c:v>440.35802372735378</c:v>
                </c:pt>
                <c:pt idx="2168">
                  <c:v>440.16728094077445</c:v>
                </c:pt>
                <c:pt idx="2169">
                  <c:v>439.97659599035967</c:v>
                </c:pt>
                <c:pt idx="2170">
                  <c:v>439.78596886077383</c:v>
                </c:pt>
                <c:pt idx="2171">
                  <c:v>439.5953995366873</c:v>
                </c:pt>
                <c:pt idx="2172">
                  <c:v>439.40488800277814</c:v>
                </c:pt>
                <c:pt idx="2173">
                  <c:v>439.21443424373115</c:v>
                </c:pt>
                <c:pt idx="2174">
                  <c:v>439.02403824423783</c:v>
                </c:pt>
                <c:pt idx="2175">
                  <c:v>438.83369998899656</c:v>
                </c:pt>
                <c:pt idx="2176">
                  <c:v>438.64341946271253</c:v>
                </c:pt>
                <c:pt idx="2177">
                  <c:v>438.45319665009845</c:v>
                </c:pt>
                <c:pt idx="2178">
                  <c:v>438.26303153587287</c:v>
                </c:pt>
                <c:pt idx="2179">
                  <c:v>438.07292410476231</c:v>
                </c:pt>
                <c:pt idx="2180">
                  <c:v>437.88287434149851</c:v>
                </c:pt>
                <c:pt idx="2181">
                  <c:v>437.69288223082225</c:v>
                </c:pt>
                <c:pt idx="2182">
                  <c:v>437.50294775747943</c:v>
                </c:pt>
                <c:pt idx="2183">
                  <c:v>437.31307090622386</c:v>
                </c:pt>
                <c:pt idx="2184">
                  <c:v>437.12325166181512</c:v>
                </c:pt>
                <c:pt idx="2185">
                  <c:v>436.933490009021</c:v>
                </c:pt>
                <c:pt idx="2186">
                  <c:v>436.74378593261503</c:v>
                </c:pt>
                <c:pt idx="2187">
                  <c:v>436.55413941737766</c:v>
                </c:pt>
                <c:pt idx="2188">
                  <c:v>436.36455044809691</c:v>
                </c:pt>
                <c:pt idx="2189">
                  <c:v>436.17501900956688</c:v>
                </c:pt>
                <c:pt idx="2190">
                  <c:v>435.98554508658907</c:v>
                </c:pt>
                <c:pt idx="2191">
                  <c:v>435.79612866397093</c:v>
                </c:pt>
                <c:pt idx="2192">
                  <c:v>435.60676972652794</c:v>
                </c:pt>
                <c:pt idx="2193">
                  <c:v>435.41746825908137</c:v>
                </c:pt>
                <c:pt idx="2194">
                  <c:v>435.22822424645983</c:v>
                </c:pt>
                <c:pt idx="2195">
                  <c:v>435.03903767349868</c:v>
                </c:pt>
                <c:pt idx="2196">
                  <c:v>434.84990852503967</c:v>
                </c:pt>
                <c:pt idx="2197">
                  <c:v>434.66083678593168</c:v>
                </c:pt>
                <c:pt idx="2198">
                  <c:v>434.47182244103033</c:v>
                </c:pt>
                <c:pt idx="2199">
                  <c:v>434.28286547519826</c:v>
                </c:pt>
                <c:pt idx="2200">
                  <c:v>434.09396587330446</c:v>
                </c:pt>
                <c:pt idx="2201">
                  <c:v>433.9051236202252</c:v>
                </c:pt>
                <c:pt idx="2202">
                  <c:v>433.71633870084258</c:v>
                </c:pt>
                <c:pt idx="2203">
                  <c:v>433.52761110004673</c:v>
                </c:pt>
                <c:pt idx="2204">
                  <c:v>433.33894080273376</c:v>
                </c:pt>
                <c:pt idx="2205">
                  <c:v>433.15032779380664</c:v>
                </c:pt>
                <c:pt idx="2206">
                  <c:v>432.9617720581752</c:v>
                </c:pt>
                <c:pt idx="2207">
                  <c:v>432.77327358075593</c:v>
                </c:pt>
                <c:pt idx="2208">
                  <c:v>432.58483234647213</c:v>
                </c:pt>
                <c:pt idx="2209">
                  <c:v>432.39644834025381</c:v>
                </c:pt>
                <c:pt idx="2210">
                  <c:v>432.20812154703788</c:v>
                </c:pt>
                <c:pt idx="2211">
                  <c:v>432.01985195176746</c:v>
                </c:pt>
                <c:pt idx="2212">
                  <c:v>431.83163953939356</c:v>
                </c:pt>
                <c:pt idx="2213">
                  <c:v>431.64348429487262</c:v>
                </c:pt>
                <c:pt idx="2214">
                  <c:v>431.45538620316825</c:v>
                </c:pt>
                <c:pt idx="2215">
                  <c:v>431.26734524925092</c:v>
                </c:pt>
                <c:pt idx="2216">
                  <c:v>431.07936141809802</c:v>
                </c:pt>
                <c:pt idx="2217">
                  <c:v>430.89143469469298</c:v>
                </c:pt>
                <c:pt idx="2218">
                  <c:v>430.70356506402686</c:v>
                </c:pt>
                <c:pt idx="2219">
                  <c:v>430.51575251109642</c:v>
                </c:pt>
                <c:pt idx="2220">
                  <c:v>430.3279970209062</c:v>
                </c:pt>
                <c:pt idx="2221">
                  <c:v>430.14029857846634</c:v>
                </c:pt>
                <c:pt idx="2222">
                  <c:v>429.95265716879442</c:v>
                </c:pt>
                <c:pt idx="2223">
                  <c:v>429.76507277691434</c:v>
                </c:pt>
                <c:pt idx="2224">
                  <c:v>429.57754538785673</c:v>
                </c:pt>
                <c:pt idx="2225">
                  <c:v>429.39007498665922</c:v>
                </c:pt>
                <c:pt idx="2226">
                  <c:v>429.20266155836578</c:v>
                </c:pt>
                <c:pt idx="2227">
                  <c:v>429.01530508802728</c:v>
                </c:pt>
                <c:pt idx="2228">
                  <c:v>428.82800556070066</c:v>
                </c:pt>
                <c:pt idx="2229">
                  <c:v>428.64076296145049</c:v>
                </c:pt>
                <c:pt idx="2230">
                  <c:v>428.45357727534747</c:v>
                </c:pt>
                <c:pt idx="2231">
                  <c:v>428.26644848746906</c:v>
                </c:pt>
                <c:pt idx="2232">
                  <c:v>428.07937658289882</c:v>
                </c:pt>
                <c:pt idx="2233">
                  <c:v>427.89236154672773</c:v>
                </c:pt>
                <c:pt idx="2234">
                  <c:v>427.70540336405315</c:v>
                </c:pt>
                <c:pt idx="2235">
                  <c:v>427.518502019979</c:v>
                </c:pt>
                <c:pt idx="2236">
                  <c:v>427.33165749961591</c:v>
                </c:pt>
                <c:pt idx="2237">
                  <c:v>427.144869788081</c:v>
                </c:pt>
                <c:pt idx="2238">
                  <c:v>426.95813887049854</c:v>
                </c:pt>
                <c:pt idx="2239">
                  <c:v>426.77146473199861</c:v>
                </c:pt>
                <c:pt idx="2240">
                  <c:v>426.5848473577185</c:v>
                </c:pt>
                <c:pt idx="2241">
                  <c:v>426.39828673280175</c:v>
                </c:pt>
                <c:pt idx="2242">
                  <c:v>426.21178284239903</c:v>
                </c:pt>
                <c:pt idx="2243">
                  <c:v>426.02533567166716</c:v>
                </c:pt>
                <c:pt idx="2244">
                  <c:v>425.83894520576933</c:v>
                </c:pt>
                <c:pt idx="2245">
                  <c:v>425.65261142987623</c:v>
                </c:pt>
                <c:pt idx="2246">
                  <c:v>425.46633432916434</c:v>
                </c:pt>
                <c:pt idx="2247">
                  <c:v>425.28011388881714</c:v>
                </c:pt>
                <c:pt idx="2248">
                  <c:v>425.09395009402442</c:v>
                </c:pt>
                <c:pt idx="2249">
                  <c:v>424.90784292998279</c:v>
                </c:pt>
                <c:pt idx="2250">
                  <c:v>424.72179238189523</c:v>
                </c:pt>
                <c:pt idx="2251">
                  <c:v>424.53579843497153</c:v>
                </c:pt>
                <c:pt idx="2252">
                  <c:v>424.34986107442802</c:v>
                </c:pt>
                <c:pt idx="2253">
                  <c:v>424.16398028548736</c:v>
                </c:pt>
                <c:pt idx="2254">
                  <c:v>423.978156053379</c:v>
                </c:pt>
                <c:pt idx="2255">
                  <c:v>423.79238836333872</c:v>
                </c:pt>
                <c:pt idx="2256">
                  <c:v>423.60667720060945</c:v>
                </c:pt>
                <c:pt idx="2257">
                  <c:v>423.42102255044</c:v>
                </c:pt>
                <c:pt idx="2258">
                  <c:v>423.2354243980858</c:v>
                </c:pt>
                <c:pt idx="2259">
                  <c:v>423.049882728809</c:v>
                </c:pt>
                <c:pt idx="2260">
                  <c:v>422.86439752787868</c:v>
                </c:pt>
                <c:pt idx="2261">
                  <c:v>422.67896878056973</c:v>
                </c:pt>
                <c:pt idx="2262">
                  <c:v>422.49359647216426</c:v>
                </c:pt>
                <c:pt idx="2263">
                  <c:v>422.30828058794998</c:v>
                </c:pt>
                <c:pt idx="2264">
                  <c:v>422.12302111322225</c:v>
                </c:pt>
                <c:pt idx="2265">
                  <c:v>421.93781803328238</c:v>
                </c:pt>
                <c:pt idx="2266">
                  <c:v>421.75267133343795</c:v>
                </c:pt>
                <c:pt idx="2267">
                  <c:v>421.56758099900355</c:v>
                </c:pt>
                <c:pt idx="2268">
                  <c:v>421.38254701529979</c:v>
                </c:pt>
                <c:pt idx="2269">
                  <c:v>421.19756936765441</c:v>
                </c:pt>
                <c:pt idx="2270">
                  <c:v>421.01264804140101</c:v>
                </c:pt>
                <c:pt idx="2271">
                  <c:v>420.82778302188024</c:v>
                </c:pt>
                <c:pt idx="2272">
                  <c:v>420.64297429443894</c:v>
                </c:pt>
                <c:pt idx="2273">
                  <c:v>420.45822184443051</c:v>
                </c:pt>
                <c:pt idx="2274">
                  <c:v>420.27352565721463</c:v>
                </c:pt>
                <c:pt idx="2275">
                  <c:v>420.088885718158</c:v>
                </c:pt>
                <c:pt idx="2276">
                  <c:v>419.90430201263325</c:v>
                </c:pt>
                <c:pt idx="2277">
                  <c:v>419.71977452601948</c:v>
                </c:pt>
                <c:pt idx="2278">
                  <c:v>419.53530324370297</c:v>
                </c:pt>
                <c:pt idx="2279">
                  <c:v>419.35088815107531</c:v>
                </c:pt>
                <c:pt idx="2280">
                  <c:v>419.16652923353598</c:v>
                </c:pt>
                <c:pt idx="2281">
                  <c:v>418.98222647648959</c:v>
                </c:pt>
                <c:pt idx="2282">
                  <c:v>418.797979865348</c:v>
                </c:pt>
                <c:pt idx="2283">
                  <c:v>418.6137893855294</c:v>
                </c:pt>
                <c:pt idx="2284">
                  <c:v>418.42965502245806</c:v>
                </c:pt>
                <c:pt idx="2285">
                  <c:v>418.24557676156508</c:v>
                </c:pt>
                <c:pt idx="2286">
                  <c:v>418.06155458828806</c:v>
                </c:pt>
                <c:pt idx="2287">
                  <c:v>417.87758848807067</c:v>
                </c:pt>
                <c:pt idx="2288">
                  <c:v>417.69367844636309</c:v>
                </c:pt>
                <c:pt idx="2289">
                  <c:v>417.50982444862251</c:v>
                </c:pt>
                <c:pt idx="2290">
                  <c:v>417.32602648031144</c:v>
                </c:pt>
                <c:pt idx="2291">
                  <c:v>417.14228452689997</c:v>
                </c:pt>
                <c:pt idx="2292">
                  <c:v>416.95859857386404</c:v>
                </c:pt>
                <c:pt idx="2293">
                  <c:v>416.77496860668589</c:v>
                </c:pt>
                <c:pt idx="2294">
                  <c:v>416.59139461085425</c:v>
                </c:pt>
                <c:pt idx="2295">
                  <c:v>416.40787657186468</c:v>
                </c:pt>
                <c:pt idx="2296">
                  <c:v>416.22441447521851</c:v>
                </c:pt>
                <c:pt idx="2297">
                  <c:v>416.04100830642409</c:v>
                </c:pt>
                <c:pt idx="2298">
                  <c:v>415.85765805099538</c:v>
                </c:pt>
                <c:pt idx="2299">
                  <c:v>415.67436369445375</c:v>
                </c:pt>
                <c:pt idx="2300">
                  <c:v>415.49112522232605</c:v>
                </c:pt>
                <c:pt idx="2301">
                  <c:v>415.30794262014609</c:v>
                </c:pt>
                <c:pt idx="2302">
                  <c:v>415.1248158734536</c:v>
                </c:pt>
                <c:pt idx="2303">
                  <c:v>414.94174496779499</c:v>
                </c:pt>
                <c:pt idx="2304">
                  <c:v>414.75872988872322</c:v>
                </c:pt>
                <c:pt idx="2305">
                  <c:v>414.57577062179689</c:v>
                </c:pt>
                <c:pt idx="2306">
                  <c:v>414.39286715258214</c:v>
                </c:pt>
                <c:pt idx="2307">
                  <c:v>414.21001946665018</c:v>
                </c:pt>
                <c:pt idx="2308">
                  <c:v>414.02722754957966</c:v>
                </c:pt>
                <c:pt idx="2309">
                  <c:v>413.84449138695476</c:v>
                </c:pt>
                <c:pt idx="2310">
                  <c:v>413.66181096436691</c:v>
                </c:pt>
                <c:pt idx="2311">
                  <c:v>413.47918626741279</c:v>
                </c:pt>
                <c:pt idx="2312">
                  <c:v>413.29661728169589</c:v>
                </c:pt>
                <c:pt idx="2313">
                  <c:v>413.11410399282653</c:v>
                </c:pt>
                <c:pt idx="2314">
                  <c:v>412.93164638642082</c:v>
                </c:pt>
                <c:pt idx="2315">
                  <c:v>412.74924444810154</c:v>
                </c:pt>
                <c:pt idx="2316">
                  <c:v>412.56689816349711</c:v>
                </c:pt>
                <c:pt idx="2317">
                  <c:v>412.38460751824334</c:v>
                </c:pt>
                <c:pt idx="2318">
                  <c:v>412.20237249798129</c:v>
                </c:pt>
                <c:pt idx="2319">
                  <c:v>412.02019308835946</c:v>
                </c:pt>
                <c:pt idx="2320">
                  <c:v>411.83806927503133</c:v>
                </c:pt>
                <c:pt idx="2321">
                  <c:v>411.65600104365768</c:v>
                </c:pt>
                <c:pt idx="2322">
                  <c:v>411.47398837990568</c:v>
                </c:pt>
                <c:pt idx="2323">
                  <c:v>411.29203126944782</c:v>
                </c:pt>
                <c:pt idx="2324">
                  <c:v>411.110129697964</c:v>
                </c:pt>
                <c:pt idx="2325">
                  <c:v>410.92828365113957</c:v>
                </c:pt>
                <c:pt idx="2326">
                  <c:v>410.74649311466692</c:v>
                </c:pt>
                <c:pt idx="2327">
                  <c:v>410.56475807424385</c:v>
                </c:pt>
                <c:pt idx="2328">
                  <c:v>410.38307851557556</c:v>
                </c:pt>
                <c:pt idx="2329">
                  <c:v>410.20145442437212</c:v>
                </c:pt>
                <c:pt idx="2330">
                  <c:v>410.01988578635127</c:v>
                </c:pt>
                <c:pt idx="2331">
                  <c:v>409.83837258723605</c:v>
                </c:pt>
                <c:pt idx="2332">
                  <c:v>409.65691481275638</c:v>
                </c:pt>
                <c:pt idx="2333">
                  <c:v>409.47551244864803</c:v>
                </c:pt>
                <c:pt idx="2334">
                  <c:v>409.29416548065319</c:v>
                </c:pt>
                <c:pt idx="2335">
                  <c:v>409.11287389452048</c:v>
                </c:pt>
                <c:pt idx="2336">
                  <c:v>408.93163767600441</c:v>
                </c:pt>
                <c:pt idx="2337">
                  <c:v>408.75045681086596</c:v>
                </c:pt>
                <c:pt idx="2338">
                  <c:v>408.56933128487248</c:v>
                </c:pt>
                <c:pt idx="2339">
                  <c:v>408.38826108379715</c:v>
                </c:pt>
                <c:pt idx="2340">
                  <c:v>408.20724619341985</c:v>
                </c:pt>
                <c:pt idx="2341">
                  <c:v>408.02628659952654</c:v>
                </c:pt>
                <c:pt idx="2342">
                  <c:v>407.84538228790916</c:v>
                </c:pt>
                <c:pt idx="2343">
                  <c:v>407.66453324436628</c:v>
                </c:pt>
                <c:pt idx="2344">
                  <c:v>407.48373945470257</c:v>
                </c:pt>
                <c:pt idx="2345">
                  <c:v>407.30300090472889</c:v>
                </c:pt>
                <c:pt idx="2346">
                  <c:v>407.12231758026184</c:v>
                </c:pt>
                <c:pt idx="2347">
                  <c:v>406.94168946712495</c:v>
                </c:pt>
                <c:pt idx="2348">
                  <c:v>406.76111655114795</c:v>
                </c:pt>
                <c:pt idx="2349">
                  <c:v>406.58059881816598</c:v>
                </c:pt>
                <c:pt idx="2350">
                  <c:v>406.40013625402128</c:v>
                </c:pt>
                <c:pt idx="2351">
                  <c:v>406.21972884456193</c:v>
                </c:pt>
                <c:pt idx="2352">
                  <c:v>406.03937657564217</c:v>
                </c:pt>
                <c:pt idx="2353">
                  <c:v>405.85907943312242</c:v>
                </c:pt>
                <c:pt idx="2354">
                  <c:v>405.67883740286953</c:v>
                </c:pt>
                <c:pt idx="2355">
                  <c:v>405.49865047075605</c:v>
                </c:pt>
                <c:pt idx="2356">
                  <c:v>405.31851862266103</c:v>
                </c:pt>
                <c:pt idx="2357">
                  <c:v>405.13844184446992</c:v>
                </c:pt>
                <c:pt idx="2358">
                  <c:v>404.95842012207368</c:v>
                </c:pt>
                <c:pt idx="2359">
                  <c:v>404.77845344137029</c:v>
                </c:pt>
                <c:pt idx="2360">
                  <c:v>404.59854178826305</c:v>
                </c:pt>
                <c:pt idx="2361">
                  <c:v>404.41868514866235</c:v>
                </c:pt>
                <c:pt idx="2362">
                  <c:v>404.23888350848358</c:v>
                </c:pt>
                <c:pt idx="2363">
                  <c:v>404.05913685364982</c:v>
                </c:pt>
                <c:pt idx="2364">
                  <c:v>403.87944517008833</c:v>
                </c:pt>
                <c:pt idx="2365">
                  <c:v>403.6998084437343</c:v>
                </c:pt>
                <c:pt idx="2366">
                  <c:v>403.52022666052818</c:v>
                </c:pt>
                <c:pt idx="2367">
                  <c:v>403.34069980641698</c:v>
                </c:pt>
                <c:pt idx="2368">
                  <c:v>403.16122786735326</c:v>
                </c:pt>
                <c:pt idx="2369">
                  <c:v>402.98181082929608</c:v>
                </c:pt>
                <c:pt idx="2370">
                  <c:v>402.80244867821091</c:v>
                </c:pt>
                <c:pt idx="2371">
                  <c:v>402.62314140006879</c:v>
                </c:pt>
                <c:pt idx="2372">
                  <c:v>402.44388898084759</c:v>
                </c:pt>
                <c:pt idx="2373">
                  <c:v>402.26469140653018</c:v>
                </c:pt>
                <c:pt idx="2374">
                  <c:v>402.08554866310669</c:v>
                </c:pt>
                <c:pt idx="2375">
                  <c:v>401.90646073657268</c:v>
                </c:pt>
                <c:pt idx="2376">
                  <c:v>401.72742761293023</c:v>
                </c:pt>
                <c:pt idx="2377">
                  <c:v>401.54844927818721</c:v>
                </c:pt>
                <c:pt idx="2378">
                  <c:v>401.36952571835775</c:v>
                </c:pt>
                <c:pt idx="2379">
                  <c:v>401.19065691946219</c:v>
                </c:pt>
                <c:pt idx="2380">
                  <c:v>401.01184286752652</c:v>
                </c:pt>
                <c:pt idx="2381">
                  <c:v>400.83308354858366</c:v>
                </c:pt>
                <c:pt idx="2382">
                  <c:v>400.65437894867119</c:v>
                </c:pt>
                <c:pt idx="2383">
                  <c:v>400.47572905383447</c:v>
                </c:pt>
                <c:pt idx="2384">
                  <c:v>400.29713385012366</c:v>
                </c:pt>
                <c:pt idx="2385">
                  <c:v>400.1185933235958</c:v>
                </c:pt>
                <c:pt idx="2386">
                  <c:v>399.94010746031336</c:v>
                </c:pt>
                <c:pt idx="2387">
                  <c:v>399.76167624634559</c:v>
                </c:pt>
                <c:pt idx="2388">
                  <c:v>399.58329966776699</c:v>
                </c:pt>
                <c:pt idx="2389">
                  <c:v>399.40497771065913</c:v>
                </c:pt>
                <c:pt idx="2390">
                  <c:v>399.22671036110836</c:v>
                </c:pt>
                <c:pt idx="2391">
                  <c:v>399.04849760520801</c:v>
                </c:pt>
                <c:pt idx="2392">
                  <c:v>398.87033942905748</c:v>
                </c:pt>
                <c:pt idx="2393">
                  <c:v>398.69223581876167</c:v>
                </c:pt>
                <c:pt idx="2394">
                  <c:v>398.51418676043204</c:v>
                </c:pt>
                <c:pt idx="2395">
                  <c:v>398.33619224018565</c:v>
                </c:pt>
                <c:pt idx="2396">
                  <c:v>398.15825224414624</c:v>
                </c:pt>
                <c:pt idx="2397">
                  <c:v>397.98036675844253</c:v>
                </c:pt>
                <c:pt idx="2398">
                  <c:v>397.80253576921086</c:v>
                </c:pt>
                <c:pt idx="2399">
                  <c:v>397.62475926259168</c:v>
                </c:pt>
                <c:pt idx="2400">
                  <c:v>397.44703722473292</c:v>
                </c:pt>
                <c:pt idx="2401">
                  <c:v>397.26936964178816</c:v>
                </c:pt>
                <c:pt idx="2402">
                  <c:v>397.09175649991636</c:v>
                </c:pt>
                <c:pt idx="2403">
                  <c:v>396.91419778528365</c:v>
                </c:pt>
                <c:pt idx="2404">
                  <c:v>396.73669348406094</c:v>
                </c:pt>
                <c:pt idx="2405">
                  <c:v>396.55924358242623</c:v>
                </c:pt>
                <c:pt idx="2406">
                  <c:v>396.38184806656272</c:v>
                </c:pt>
                <c:pt idx="2407">
                  <c:v>396.20450692266036</c:v>
                </c:pt>
                <c:pt idx="2408">
                  <c:v>396.02722013691408</c:v>
                </c:pt>
                <c:pt idx="2409">
                  <c:v>395.84998769552578</c:v>
                </c:pt>
                <c:pt idx="2410">
                  <c:v>395.67280958470263</c:v>
                </c:pt>
                <c:pt idx="2411">
                  <c:v>395.49568579065868</c:v>
                </c:pt>
                <c:pt idx="2412">
                  <c:v>395.31861629961287</c:v>
                </c:pt>
                <c:pt idx="2413">
                  <c:v>395.14160109779084</c:v>
                </c:pt>
                <c:pt idx="2414">
                  <c:v>394.96464017142387</c:v>
                </c:pt>
                <c:pt idx="2415">
                  <c:v>394.78773350674942</c:v>
                </c:pt>
                <c:pt idx="2416">
                  <c:v>394.61088109001116</c:v>
                </c:pt>
                <c:pt idx="2417">
                  <c:v>394.43408290745793</c:v>
                </c:pt>
                <c:pt idx="2418">
                  <c:v>394.25733894534528</c:v>
                </c:pt>
                <c:pt idx="2419">
                  <c:v>394.08064918993432</c:v>
                </c:pt>
                <c:pt idx="2420">
                  <c:v>393.90401362749236</c:v>
                </c:pt>
                <c:pt idx="2421">
                  <c:v>393.72743224429246</c:v>
                </c:pt>
                <c:pt idx="2422">
                  <c:v>393.55090502661398</c:v>
                </c:pt>
                <c:pt idx="2423">
                  <c:v>393.37443196074128</c:v>
                </c:pt>
                <c:pt idx="2424">
                  <c:v>393.19801303296629</c:v>
                </c:pt>
                <c:pt idx="2425">
                  <c:v>393.02164822958548</c:v>
                </c:pt>
                <c:pt idx="2426">
                  <c:v>392.8453375369013</c:v>
                </c:pt>
                <c:pt idx="2427">
                  <c:v>392.66908094122317</c:v>
                </c:pt>
                <c:pt idx="2428">
                  <c:v>392.49287842886531</c:v>
                </c:pt>
                <c:pt idx="2429">
                  <c:v>392.31672998614874</c:v>
                </c:pt>
                <c:pt idx="2430">
                  <c:v>392.14063559939962</c:v>
                </c:pt>
                <c:pt idx="2431">
                  <c:v>391.96459525495089</c:v>
                </c:pt>
                <c:pt idx="2432">
                  <c:v>391.78860893914049</c:v>
                </c:pt>
                <c:pt idx="2433">
                  <c:v>391.61267663831296</c:v>
                </c:pt>
                <c:pt idx="2434">
                  <c:v>391.43679833881873</c:v>
                </c:pt>
                <c:pt idx="2435">
                  <c:v>391.26097402701322</c:v>
                </c:pt>
                <c:pt idx="2436">
                  <c:v>391.085203689259</c:v>
                </c:pt>
                <c:pt idx="2437">
                  <c:v>390.90948731192361</c:v>
                </c:pt>
                <c:pt idx="2438">
                  <c:v>390.73382488138122</c:v>
                </c:pt>
                <c:pt idx="2439">
                  <c:v>390.55821638401102</c:v>
                </c:pt>
                <c:pt idx="2440">
                  <c:v>390.38266180619911</c:v>
                </c:pt>
                <c:pt idx="2441">
                  <c:v>390.20716113433667</c:v>
                </c:pt>
                <c:pt idx="2442">
                  <c:v>390.03171435482113</c:v>
                </c:pt>
                <c:pt idx="2443">
                  <c:v>389.85632145405538</c:v>
                </c:pt>
                <c:pt idx="2444">
                  <c:v>389.68098241844888</c:v>
                </c:pt>
                <c:pt idx="2445">
                  <c:v>389.50569723441623</c:v>
                </c:pt>
                <c:pt idx="2446">
                  <c:v>389.33046588837857</c:v>
                </c:pt>
                <c:pt idx="2447">
                  <c:v>389.15528836676236</c:v>
                </c:pt>
                <c:pt idx="2448">
                  <c:v>388.98016465600017</c:v>
                </c:pt>
                <c:pt idx="2449">
                  <c:v>388.80509474253029</c:v>
                </c:pt>
                <c:pt idx="2450">
                  <c:v>388.63007861279715</c:v>
                </c:pt>
                <c:pt idx="2451">
                  <c:v>388.45511625325094</c:v>
                </c:pt>
                <c:pt idx="2452">
                  <c:v>388.28020765034711</c:v>
                </c:pt>
                <c:pt idx="2453">
                  <c:v>388.10535279054795</c:v>
                </c:pt>
                <c:pt idx="2454">
                  <c:v>387.93055166032053</c:v>
                </c:pt>
                <c:pt idx="2455">
                  <c:v>387.75580424613867</c:v>
                </c:pt>
                <c:pt idx="2456">
                  <c:v>387.58111053448152</c:v>
                </c:pt>
                <c:pt idx="2457">
                  <c:v>387.40647051183447</c:v>
                </c:pt>
                <c:pt idx="2458">
                  <c:v>387.2318841646881</c:v>
                </c:pt>
                <c:pt idx="2459">
                  <c:v>387.05735147953914</c:v>
                </c:pt>
                <c:pt idx="2460">
                  <c:v>386.88287244289063</c:v>
                </c:pt>
                <c:pt idx="2461">
                  <c:v>386.70844704125022</c:v>
                </c:pt>
                <c:pt idx="2462">
                  <c:v>386.53407526113261</c:v>
                </c:pt>
                <c:pt idx="2463">
                  <c:v>386.3597570890575</c:v>
                </c:pt>
                <c:pt idx="2464">
                  <c:v>386.18549251155116</c:v>
                </c:pt>
                <c:pt idx="2465">
                  <c:v>386.01128151514462</c:v>
                </c:pt>
                <c:pt idx="2466">
                  <c:v>385.83712408637575</c:v>
                </c:pt>
                <c:pt idx="2467">
                  <c:v>385.66302021178751</c:v>
                </c:pt>
                <c:pt idx="2468">
                  <c:v>385.48896987792892</c:v>
                </c:pt>
                <c:pt idx="2469">
                  <c:v>385.31497307135515</c:v>
                </c:pt>
                <c:pt idx="2470">
                  <c:v>385.14102977862592</c:v>
                </c:pt>
                <c:pt idx="2471">
                  <c:v>384.96713998630821</c:v>
                </c:pt>
                <c:pt idx="2472">
                  <c:v>384.79330368097396</c:v>
                </c:pt>
                <c:pt idx="2473">
                  <c:v>384.61952084920119</c:v>
                </c:pt>
                <c:pt idx="2474">
                  <c:v>384.44579147757332</c:v>
                </c:pt>
                <c:pt idx="2475">
                  <c:v>384.27211555268019</c:v>
                </c:pt>
                <c:pt idx="2476">
                  <c:v>384.0984930611163</c:v>
                </c:pt>
                <c:pt idx="2477">
                  <c:v>383.92492398948349</c:v>
                </c:pt>
                <c:pt idx="2478">
                  <c:v>383.75140832438797</c:v>
                </c:pt>
                <c:pt idx="2479">
                  <c:v>383.57794605244226</c:v>
                </c:pt>
                <c:pt idx="2480">
                  <c:v>383.40453716026451</c:v>
                </c:pt>
                <c:pt idx="2481">
                  <c:v>383.23118163447879</c:v>
                </c:pt>
                <c:pt idx="2482">
                  <c:v>383.05787946171506</c:v>
                </c:pt>
                <c:pt idx="2483">
                  <c:v>382.88463062860825</c:v>
                </c:pt>
                <c:pt idx="2484">
                  <c:v>382.71143512179992</c:v>
                </c:pt>
                <c:pt idx="2485">
                  <c:v>382.53829292793682</c:v>
                </c:pt>
                <c:pt idx="2486">
                  <c:v>382.365204033672</c:v>
                </c:pt>
                <c:pt idx="2487">
                  <c:v>382.19216842566345</c:v>
                </c:pt>
                <c:pt idx="2488">
                  <c:v>382.01918609057543</c:v>
                </c:pt>
                <c:pt idx="2489">
                  <c:v>381.8462570150777</c:v>
                </c:pt>
                <c:pt idx="2490">
                  <c:v>381.67338118584593</c:v>
                </c:pt>
                <c:pt idx="2491">
                  <c:v>381.50055858956131</c:v>
                </c:pt>
                <c:pt idx="2492">
                  <c:v>381.32778921291077</c:v>
                </c:pt>
                <c:pt idx="2493">
                  <c:v>381.15507304258722</c:v>
                </c:pt>
                <c:pt idx="2494">
                  <c:v>380.98241006528883</c:v>
                </c:pt>
                <c:pt idx="2495">
                  <c:v>380.80980026771988</c:v>
                </c:pt>
                <c:pt idx="2496">
                  <c:v>380.63724363658991</c:v>
                </c:pt>
                <c:pt idx="2497">
                  <c:v>380.46474015861475</c:v>
                </c:pt>
                <c:pt idx="2498">
                  <c:v>380.29228982051501</c:v>
                </c:pt>
                <c:pt idx="2499">
                  <c:v>380.11989260901839</c:v>
                </c:pt>
                <c:pt idx="2500">
                  <c:v>379.94754851085679</c:v>
                </c:pt>
                <c:pt idx="2501">
                  <c:v>379.77525751276863</c:v>
                </c:pt>
                <c:pt idx="2502">
                  <c:v>379.60301960149792</c:v>
                </c:pt>
                <c:pt idx="2503">
                  <c:v>379.43083476379422</c:v>
                </c:pt>
                <c:pt idx="2504">
                  <c:v>379.25870298641303</c:v>
                </c:pt>
                <c:pt idx="2505">
                  <c:v>379.0866242561147</c:v>
                </c:pt>
                <c:pt idx="2506">
                  <c:v>378.91459855966633</c:v>
                </c:pt>
                <c:pt idx="2507">
                  <c:v>378.74262588383965</c:v>
                </c:pt>
                <c:pt idx="2508">
                  <c:v>378.57070621541345</c:v>
                </c:pt>
                <c:pt idx="2509">
                  <c:v>378.39883954117045</c:v>
                </c:pt>
                <c:pt idx="2510">
                  <c:v>378.22702584790039</c:v>
                </c:pt>
                <c:pt idx="2511">
                  <c:v>378.055265122398</c:v>
                </c:pt>
                <c:pt idx="2512">
                  <c:v>377.88355735146388</c:v>
                </c:pt>
                <c:pt idx="2513">
                  <c:v>377.71190252190434</c:v>
                </c:pt>
                <c:pt idx="2514">
                  <c:v>377.5403006205305</c:v>
                </c:pt>
                <c:pt idx="2515">
                  <c:v>377.36875163416056</c:v>
                </c:pt>
                <c:pt idx="2516">
                  <c:v>377.19725554961713</c:v>
                </c:pt>
                <c:pt idx="2517">
                  <c:v>377.02581235372935</c:v>
                </c:pt>
                <c:pt idx="2518">
                  <c:v>376.85442203333116</c:v>
                </c:pt>
                <c:pt idx="2519">
                  <c:v>376.6830845752628</c:v>
                </c:pt>
                <c:pt idx="2520">
                  <c:v>376.51179996636967</c:v>
                </c:pt>
                <c:pt idx="2521">
                  <c:v>376.34056819350315</c:v>
                </c:pt>
                <c:pt idx="2522">
                  <c:v>376.1693892435199</c:v>
                </c:pt>
                <c:pt idx="2523">
                  <c:v>375.99826310328262</c:v>
                </c:pt>
                <c:pt idx="2524">
                  <c:v>375.82718975965878</c:v>
                </c:pt>
                <c:pt idx="2525">
                  <c:v>375.65616919952265</c:v>
                </c:pt>
                <c:pt idx="2526">
                  <c:v>375.48520140975313</c:v>
                </c:pt>
                <c:pt idx="2527">
                  <c:v>375.31428637723479</c:v>
                </c:pt>
                <c:pt idx="2528">
                  <c:v>375.14342408885864</c:v>
                </c:pt>
                <c:pt idx="2529">
                  <c:v>374.97261453152032</c:v>
                </c:pt>
                <c:pt idx="2530">
                  <c:v>374.8018576921217</c:v>
                </c:pt>
                <c:pt idx="2531">
                  <c:v>374.6311535575698</c:v>
                </c:pt>
                <c:pt idx="2532">
                  <c:v>374.46050211477751</c:v>
                </c:pt>
                <c:pt idx="2533">
                  <c:v>374.28990335066288</c:v>
                </c:pt>
                <c:pt idx="2534">
                  <c:v>374.11935725215034</c:v>
                </c:pt>
                <c:pt idx="2535">
                  <c:v>373.94886380616884</c:v>
                </c:pt>
                <c:pt idx="2536">
                  <c:v>373.77842299965397</c:v>
                </c:pt>
                <c:pt idx="2537">
                  <c:v>373.60803481954611</c:v>
                </c:pt>
                <c:pt idx="2538">
                  <c:v>373.43769925279145</c:v>
                </c:pt>
                <c:pt idx="2539">
                  <c:v>373.2674162863421</c:v>
                </c:pt>
                <c:pt idx="2540">
                  <c:v>373.09718590715471</c:v>
                </c:pt>
                <c:pt idx="2541">
                  <c:v>372.92700810219281</c:v>
                </c:pt>
                <c:pt idx="2542">
                  <c:v>372.75688285842421</c:v>
                </c:pt>
                <c:pt idx="2543">
                  <c:v>372.5868101628235</c:v>
                </c:pt>
                <c:pt idx="2544">
                  <c:v>372.41679000236974</c:v>
                </c:pt>
                <c:pt idx="2545">
                  <c:v>372.24682236404828</c:v>
                </c:pt>
                <c:pt idx="2546">
                  <c:v>372.0769072348495</c:v>
                </c:pt>
                <c:pt idx="2547">
                  <c:v>371.90704460176971</c:v>
                </c:pt>
                <c:pt idx="2548">
                  <c:v>371.73723445181076</c:v>
                </c:pt>
                <c:pt idx="2549">
                  <c:v>371.56747677197899</c:v>
                </c:pt>
                <c:pt idx="2550">
                  <c:v>371.397771549288</c:v>
                </c:pt>
                <c:pt idx="2551">
                  <c:v>371.22811877075549</c:v>
                </c:pt>
                <c:pt idx="2552">
                  <c:v>371.05851842340559</c:v>
                </c:pt>
                <c:pt idx="2553">
                  <c:v>370.88897049426731</c:v>
                </c:pt>
                <c:pt idx="2554">
                  <c:v>370.71947497037553</c:v>
                </c:pt>
                <c:pt idx="2555">
                  <c:v>370.55003183877056</c:v>
                </c:pt>
                <c:pt idx="2556">
                  <c:v>370.38064108649826</c:v>
                </c:pt>
                <c:pt idx="2557">
                  <c:v>370.21130270060968</c:v>
                </c:pt>
                <c:pt idx="2558">
                  <c:v>370.04201666816186</c:v>
                </c:pt>
                <c:pt idx="2559">
                  <c:v>369.87278297621708</c:v>
                </c:pt>
                <c:pt idx="2560">
                  <c:v>369.70360161184288</c:v>
                </c:pt>
                <c:pt idx="2561">
                  <c:v>369.53447256211285</c:v>
                </c:pt>
                <c:pt idx="2562">
                  <c:v>369.3653958141054</c:v>
                </c:pt>
                <c:pt idx="2563">
                  <c:v>369.19637135490512</c:v>
                </c:pt>
                <c:pt idx="2564">
                  <c:v>369.02739917160142</c:v>
                </c:pt>
                <c:pt idx="2565">
                  <c:v>368.85847925128996</c:v>
                </c:pt>
                <c:pt idx="2566">
                  <c:v>368.68961158107118</c:v>
                </c:pt>
                <c:pt idx="2567">
                  <c:v>368.5207961480512</c:v>
                </c:pt>
                <c:pt idx="2568">
                  <c:v>368.35203293934154</c:v>
                </c:pt>
                <c:pt idx="2569">
                  <c:v>368.18332194205959</c:v>
                </c:pt>
                <c:pt idx="2570">
                  <c:v>368.01466314332754</c:v>
                </c:pt>
                <c:pt idx="2571">
                  <c:v>367.84605653027359</c:v>
                </c:pt>
                <c:pt idx="2572">
                  <c:v>367.67750209003134</c:v>
                </c:pt>
                <c:pt idx="2573">
                  <c:v>367.50899980973941</c:v>
                </c:pt>
                <c:pt idx="2574">
                  <c:v>367.34054967654242</c:v>
                </c:pt>
                <c:pt idx="2575">
                  <c:v>367.17215167759019</c:v>
                </c:pt>
                <c:pt idx="2576">
                  <c:v>367.0038058000377</c:v>
                </c:pt>
                <c:pt idx="2577">
                  <c:v>366.83551203104582</c:v>
                </c:pt>
                <c:pt idx="2578">
                  <c:v>366.66727035778086</c:v>
                </c:pt>
                <c:pt idx="2579">
                  <c:v>366.49908076741411</c:v>
                </c:pt>
                <c:pt idx="2580">
                  <c:v>366.33094324712266</c:v>
                </c:pt>
                <c:pt idx="2581">
                  <c:v>366.16285778408906</c:v>
                </c:pt>
                <c:pt idx="2582">
                  <c:v>365.99482436550107</c:v>
                </c:pt>
                <c:pt idx="2583">
                  <c:v>365.82684297855189</c:v>
                </c:pt>
                <c:pt idx="2584">
                  <c:v>365.65891361044049</c:v>
                </c:pt>
                <c:pt idx="2585">
                  <c:v>365.49103624837085</c:v>
                </c:pt>
                <c:pt idx="2586">
                  <c:v>365.32321087955228</c:v>
                </c:pt>
                <c:pt idx="2587">
                  <c:v>365.15543749119985</c:v>
                </c:pt>
                <c:pt idx="2588">
                  <c:v>364.98771607053385</c:v>
                </c:pt>
                <c:pt idx="2589">
                  <c:v>364.82004660478032</c:v>
                </c:pt>
                <c:pt idx="2590">
                  <c:v>364.65242908116994</c:v>
                </c:pt>
                <c:pt idx="2591">
                  <c:v>364.48486348693973</c:v>
                </c:pt>
                <c:pt idx="2592">
                  <c:v>364.31734980933163</c:v>
                </c:pt>
                <c:pt idx="2593">
                  <c:v>364.14988803559231</c:v>
                </c:pt>
                <c:pt idx="2594">
                  <c:v>363.98247815297515</c:v>
                </c:pt>
                <c:pt idx="2595">
                  <c:v>363.81512014873789</c:v>
                </c:pt>
                <c:pt idx="2596">
                  <c:v>363.6478140101442</c:v>
                </c:pt>
                <c:pt idx="2597">
                  <c:v>363.48055972446292</c:v>
                </c:pt>
                <c:pt idx="2598">
                  <c:v>363.31335727896828</c:v>
                </c:pt>
                <c:pt idx="2599">
                  <c:v>363.14620666093981</c:v>
                </c:pt>
                <c:pt idx="2600">
                  <c:v>362.97910785766265</c:v>
                </c:pt>
                <c:pt idx="2601">
                  <c:v>362.81206085642714</c:v>
                </c:pt>
                <c:pt idx="2602">
                  <c:v>362.64506564452904</c:v>
                </c:pt>
                <c:pt idx="2603">
                  <c:v>362.47812220926892</c:v>
                </c:pt>
                <c:pt idx="2604">
                  <c:v>362.31123053795386</c:v>
                </c:pt>
                <c:pt idx="2605">
                  <c:v>362.14439061789545</c:v>
                </c:pt>
                <c:pt idx="2606">
                  <c:v>361.97760243641051</c:v>
                </c:pt>
                <c:pt idx="2607">
                  <c:v>361.81086598082197</c:v>
                </c:pt>
                <c:pt idx="2608">
                  <c:v>361.64418123845729</c:v>
                </c:pt>
                <c:pt idx="2609">
                  <c:v>361.4775481966501</c:v>
                </c:pt>
                <c:pt idx="2610">
                  <c:v>361.31096684273854</c:v>
                </c:pt>
                <c:pt idx="2611">
                  <c:v>361.14443716406657</c:v>
                </c:pt>
                <c:pt idx="2612">
                  <c:v>360.97795914798331</c:v>
                </c:pt>
                <c:pt idx="2613">
                  <c:v>360.81153278184348</c:v>
                </c:pt>
                <c:pt idx="2614">
                  <c:v>360.6451580530067</c:v>
                </c:pt>
                <c:pt idx="2615">
                  <c:v>360.47883494883837</c:v>
                </c:pt>
                <c:pt idx="2616">
                  <c:v>360.3125634567088</c:v>
                </c:pt>
                <c:pt idx="2617">
                  <c:v>360.1463435639937</c:v>
                </c:pt>
                <c:pt idx="2618">
                  <c:v>359.98017525807444</c:v>
                </c:pt>
                <c:pt idx="2619">
                  <c:v>359.81405852633748</c:v>
                </c:pt>
                <c:pt idx="2620">
                  <c:v>359.64799335617437</c:v>
                </c:pt>
                <c:pt idx="2621">
                  <c:v>359.48197973498219</c:v>
                </c:pt>
                <c:pt idx="2622">
                  <c:v>359.31601765016347</c:v>
                </c:pt>
                <c:pt idx="2623">
                  <c:v>359.15010708912547</c:v>
                </c:pt>
                <c:pt idx="2624">
                  <c:v>358.98424803928168</c:v>
                </c:pt>
                <c:pt idx="2625">
                  <c:v>358.81844048804987</c:v>
                </c:pt>
                <c:pt idx="2626">
                  <c:v>358.65268442285395</c:v>
                </c:pt>
                <c:pt idx="2627">
                  <c:v>358.4869798311226</c:v>
                </c:pt>
                <c:pt idx="2628">
                  <c:v>358.32132670029006</c:v>
                </c:pt>
                <c:pt idx="2629">
                  <c:v>358.15572501779542</c:v>
                </c:pt>
                <c:pt idx="2630">
                  <c:v>357.9901747710835</c:v>
                </c:pt>
                <c:pt idx="2631">
                  <c:v>357.82467594760448</c:v>
                </c:pt>
                <c:pt idx="2632">
                  <c:v>357.65922853481317</c:v>
                </c:pt>
                <c:pt idx="2633">
                  <c:v>357.4938325201706</c:v>
                </c:pt>
                <c:pt idx="2634">
                  <c:v>357.32848789114189</c:v>
                </c:pt>
                <c:pt idx="2635">
                  <c:v>357.16319463519864</c:v>
                </c:pt>
                <c:pt idx="2636">
                  <c:v>356.99795273981687</c:v>
                </c:pt>
                <c:pt idx="2637">
                  <c:v>356.83276219247847</c:v>
                </c:pt>
                <c:pt idx="2638">
                  <c:v>356.66762298066965</c:v>
                </c:pt>
                <c:pt idx="2639">
                  <c:v>356.50253509188281</c:v>
                </c:pt>
                <c:pt idx="2640">
                  <c:v>356.33749851361529</c:v>
                </c:pt>
                <c:pt idx="2641">
                  <c:v>356.17251323336944</c:v>
                </c:pt>
                <c:pt idx="2642">
                  <c:v>356.00757923865336</c:v>
                </c:pt>
                <c:pt idx="2643">
                  <c:v>355.8426965169798</c:v>
                </c:pt>
                <c:pt idx="2644">
                  <c:v>355.67786505586741</c:v>
                </c:pt>
                <c:pt idx="2645">
                  <c:v>355.51308484283948</c:v>
                </c:pt>
                <c:pt idx="2646">
                  <c:v>355.34835586542476</c:v>
                </c:pt>
                <c:pt idx="2647">
                  <c:v>355.18367811115689</c:v>
                </c:pt>
                <c:pt idx="2648">
                  <c:v>355.01905156757573</c:v>
                </c:pt>
                <c:pt idx="2649">
                  <c:v>354.8544762222254</c:v>
                </c:pt>
                <c:pt idx="2650">
                  <c:v>354.68995206265527</c:v>
                </c:pt>
                <c:pt idx="2651">
                  <c:v>354.52547907642071</c:v>
                </c:pt>
                <c:pt idx="2652">
                  <c:v>354.36105725108132</c:v>
                </c:pt>
                <c:pt idx="2653">
                  <c:v>354.19668657420283</c:v>
                </c:pt>
                <c:pt idx="2654">
                  <c:v>354.03236703335551</c:v>
                </c:pt>
                <c:pt idx="2655">
                  <c:v>353.86809861611516</c:v>
                </c:pt>
                <c:pt idx="2656">
                  <c:v>353.70388131006234</c:v>
                </c:pt>
                <c:pt idx="2657">
                  <c:v>353.5397151027837</c:v>
                </c:pt>
                <c:pt idx="2658">
                  <c:v>353.3755999818701</c:v>
                </c:pt>
                <c:pt idx="2659">
                  <c:v>353.21153593491834</c:v>
                </c:pt>
                <c:pt idx="2660">
                  <c:v>353.04752294952993</c:v>
                </c:pt>
                <c:pt idx="2661">
                  <c:v>352.88356101331192</c:v>
                </c:pt>
                <c:pt idx="2662">
                  <c:v>352.71965011387613</c:v>
                </c:pt>
                <c:pt idx="2663">
                  <c:v>352.55579023884002</c:v>
                </c:pt>
                <c:pt idx="2664">
                  <c:v>352.39198137582599</c:v>
                </c:pt>
                <c:pt idx="2665">
                  <c:v>352.22822351246145</c:v>
                </c:pt>
                <c:pt idx="2666">
                  <c:v>352.06451663637938</c:v>
                </c:pt>
                <c:pt idx="2667">
                  <c:v>351.90086073521752</c:v>
                </c:pt>
                <c:pt idx="2668">
                  <c:v>351.73725579661931</c:v>
                </c:pt>
                <c:pt idx="2669">
                  <c:v>351.57370180823267</c:v>
                </c:pt>
                <c:pt idx="2670">
                  <c:v>351.41019875771133</c:v>
                </c:pt>
                <c:pt idx="2671">
                  <c:v>351.24674663271367</c:v>
                </c:pt>
                <c:pt idx="2672">
                  <c:v>351.08334542090381</c:v>
                </c:pt>
                <c:pt idx="2673">
                  <c:v>350.91999510995038</c:v>
                </c:pt>
                <c:pt idx="2674">
                  <c:v>350.75669568752716</c:v>
                </c:pt>
                <c:pt idx="2675">
                  <c:v>350.59344714131379</c:v>
                </c:pt>
                <c:pt idx="2676">
                  <c:v>350.43024945899441</c:v>
                </c:pt>
                <c:pt idx="2677">
                  <c:v>350.26710262825878</c:v>
                </c:pt>
                <c:pt idx="2678">
                  <c:v>350.10400663680105</c:v>
                </c:pt>
                <c:pt idx="2679">
                  <c:v>349.94096147232153</c:v>
                </c:pt>
                <c:pt idx="2680">
                  <c:v>349.77796712252479</c:v>
                </c:pt>
                <c:pt idx="2681">
                  <c:v>349.61502357512114</c:v>
                </c:pt>
                <c:pt idx="2682">
                  <c:v>349.45213081782532</c:v>
                </c:pt>
                <c:pt idx="2683">
                  <c:v>349.28928883835795</c:v>
                </c:pt>
                <c:pt idx="2684">
                  <c:v>349.12649762444437</c:v>
                </c:pt>
                <c:pt idx="2685">
                  <c:v>348.96375716381482</c:v>
                </c:pt>
                <c:pt idx="2686">
                  <c:v>348.80106744420561</c:v>
                </c:pt>
                <c:pt idx="2687">
                  <c:v>348.63842845335671</c:v>
                </c:pt>
                <c:pt idx="2688">
                  <c:v>348.4758401790146</c:v>
                </c:pt>
                <c:pt idx="2689">
                  <c:v>348.31330260892975</c:v>
                </c:pt>
                <c:pt idx="2690">
                  <c:v>348.15081573085877</c:v>
                </c:pt>
                <c:pt idx="2691">
                  <c:v>347.98837953256242</c:v>
                </c:pt>
                <c:pt idx="2692">
                  <c:v>347.82599400180709</c:v>
                </c:pt>
                <c:pt idx="2693">
                  <c:v>347.66365912636411</c:v>
                </c:pt>
                <c:pt idx="2694">
                  <c:v>347.50137489401021</c:v>
                </c:pt>
                <c:pt idx="2695">
                  <c:v>347.33914129252662</c:v>
                </c:pt>
                <c:pt idx="2696">
                  <c:v>347.17695830970001</c:v>
                </c:pt>
                <c:pt idx="2697">
                  <c:v>347.01482593332236</c:v>
                </c:pt>
                <c:pt idx="2698">
                  <c:v>346.85274415119034</c:v>
                </c:pt>
                <c:pt idx="2699">
                  <c:v>346.69071295110581</c:v>
                </c:pt>
                <c:pt idx="2700">
                  <c:v>346.52873232087563</c:v>
                </c:pt>
                <c:pt idx="2701">
                  <c:v>346.36680224831213</c:v>
                </c:pt>
                <c:pt idx="2702">
                  <c:v>346.20492272123204</c:v>
                </c:pt>
                <c:pt idx="2703">
                  <c:v>346.04309372745797</c:v>
                </c:pt>
                <c:pt idx="2704">
                  <c:v>345.88131525481663</c:v>
                </c:pt>
                <c:pt idx="2705">
                  <c:v>345.7195872911409</c:v>
                </c:pt>
                <c:pt idx="2706">
                  <c:v>345.55790982426782</c:v>
                </c:pt>
                <c:pt idx="2707">
                  <c:v>345.39628284203985</c:v>
                </c:pt>
                <c:pt idx="2708">
                  <c:v>345.23470633230448</c:v>
                </c:pt>
                <c:pt idx="2709">
                  <c:v>345.07318028291405</c:v>
                </c:pt>
                <c:pt idx="2710">
                  <c:v>344.91170468172646</c:v>
                </c:pt>
                <c:pt idx="2711">
                  <c:v>344.750279516604</c:v>
                </c:pt>
                <c:pt idx="2712">
                  <c:v>344.58890477541468</c:v>
                </c:pt>
                <c:pt idx="2713">
                  <c:v>344.42758044603079</c:v>
                </c:pt>
                <c:pt idx="2714">
                  <c:v>344.26630651633036</c:v>
                </c:pt>
                <c:pt idx="2715">
                  <c:v>344.10508297419597</c:v>
                </c:pt>
                <c:pt idx="2716">
                  <c:v>343.94390980751581</c:v>
                </c:pt>
                <c:pt idx="2717">
                  <c:v>343.78278700418224</c:v>
                </c:pt>
                <c:pt idx="2718">
                  <c:v>343.62171455209312</c:v>
                </c:pt>
                <c:pt idx="2719">
                  <c:v>343.46069243915167</c:v>
                </c:pt>
                <c:pt idx="2720">
                  <c:v>343.29972065326547</c:v>
                </c:pt>
                <c:pt idx="2721">
                  <c:v>343.13879918234767</c:v>
                </c:pt>
                <c:pt idx="2722">
                  <c:v>342.97792801431581</c:v>
                </c:pt>
                <c:pt idx="2723">
                  <c:v>342.81710713709322</c:v>
                </c:pt>
                <c:pt idx="2724">
                  <c:v>342.6563365386076</c:v>
                </c:pt>
                <c:pt idx="2725">
                  <c:v>342.49561620679236</c:v>
                </c:pt>
                <c:pt idx="2726">
                  <c:v>342.33494612958481</c:v>
                </c:pt>
                <c:pt idx="2727">
                  <c:v>342.17432629492822</c:v>
                </c:pt>
                <c:pt idx="2728">
                  <c:v>342.01375669077055</c:v>
                </c:pt>
                <c:pt idx="2729">
                  <c:v>341.85323730506462</c:v>
                </c:pt>
                <c:pt idx="2730">
                  <c:v>341.69276812576845</c:v>
                </c:pt>
                <c:pt idx="2731">
                  <c:v>341.53234914084487</c:v>
                </c:pt>
                <c:pt idx="2732">
                  <c:v>341.37198033826195</c:v>
                </c:pt>
                <c:pt idx="2733">
                  <c:v>341.2116617059923</c:v>
                </c:pt>
                <c:pt idx="2734">
                  <c:v>341.05139323201445</c:v>
                </c:pt>
                <c:pt idx="2735">
                  <c:v>340.89117490431033</c:v>
                </c:pt>
                <c:pt idx="2736">
                  <c:v>340.73100671086843</c:v>
                </c:pt>
                <c:pt idx="2737">
                  <c:v>340.57088863968124</c:v>
                </c:pt>
                <c:pt idx="2738">
                  <c:v>340.4108206787468</c:v>
                </c:pt>
                <c:pt idx="2739">
                  <c:v>340.25080281606745</c:v>
                </c:pt>
                <c:pt idx="2740">
                  <c:v>340.09083503965138</c:v>
                </c:pt>
                <c:pt idx="2741">
                  <c:v>339.93091733751083</c:v>
                </c:pt>
                <c:pt idx="2742">
                  <c:v>339.77104969766373</c:v>
                </c:pt>
                <c:pt idx="2743">
                  <c:v>339.61123210813247</c:v>
                </c:pt>
                <c:pt idx="2744">
                  <c:v>339.45146455694436</c:v>
                </c:pt>
                <c:pt idx="2745">
                  <c:v>339.29174703213238</c:v>
                </c:pt>
                <c:pt idx="2746">
                  <c:v>339.13207952173349</c:v>
                </c:pt>
                <c:pt idx="2747">
                  <c:v>338.97246201379033</c:v>
                </c:pt>
                <c:pt idx="2748">
                  <c:v>338.81289449635028</c:v>
                </c:pt>
                <c:pt idx="2749">
                  <c:v>338.65337695746541</c:v>
                </c:pt>
                <c:pt idx="2750">
                  <c:v>338.49390938519275</c:v>
                </c:pt>
                <c:pt idx="2751">
                  <c:v>338.33449176759507</c:v>
                </c:pt>
                <c:pt idx="2752">
                  <c:v>338.17512409273877</c:v>
                </c:pt>
                <c:pt idx="2753">
                  <c:v>338.01580634869606</c:v>
                </c:pt>
                <c:pt idx="2754">
                  <c:v>337.85653852354369</c:v>
                </c:pt>
                <c:pt idx="2755">
                  <c:v>337.69732060536359</c:v>
                </c:pt>
                <c:pt idx="2756">
                  <c:v>337.53815258224279</c:v>
                </c:pt>
                <c:pt idx="2757">
                  <c:v>337.37903444227254</c:v>
                </c:pt>
                <c:pt idx="2758">
                  <c:v>337.21996617354972</c:v>
                </c:pt>
                <c:pt idx="2759">
                  <c:v>337.06094776417552</c:v>
                </c:pt>
                <c:pt idx="2760">
                  <c:v>336.90197920225688</c:v>
                </c:pt>
                <c:pt idx="2761">
                  <c:v>336.74306047590443</c:v>
                </c:pt>
                <c:pt idx="2762">
                  <c:v>336.58419157323488</c:v>
                </c:pt>
                <c:pt idx="2763">
                  <c:v>336.42537248236914</c:v>
                </c:pt>
                <c:pt idx="2764">
                  <c:v>336.26660319143321</c:v>
                </c:pt>
                <c:pt idx="2765">
                  <c:v>336.10788368855805</c:v>
                </c:pt>
                <c:pt idx="2766">
                  <c:v>335.94921396187925</c:v>
                </c:pt>
                <c:pt idx="2767">
                  <c:v>335.79059399953803</c:v>
                </c:pt>
                <c:pt idx="2768">
                  <c:v>335.63202378967929</c:v>
                </c:pt>
                <c:pt idx="2769">
                  <c:v>335.47350332045431</c:v>
                </c:pt>
                <c:pt idx="2770">
                  <c:v>335.3150325800176</c:v>
                </c:pt>
                <c:pt idx="2771">
                  <c:v>335.15661155652992</c:v>
                </c:pt>
                <c:pt idx="2772">
                  <c:v>334.99824023815609</c:v>
                </c:pt>
                <c:pt idx="2773">
                  <c:v>334.83991861306623</c:v>
                </c:pt>
                <c:pt idx="2774">
                  <c:v>334.68164666943528</c:v>
                </c:pt>
                <c:pt idx="2775">
                  <c:v>334.52342439544259</c:v>
                </c:pt>
                <c:pt idx="2776">
                  <c:v>334.36525177927319</c:v>
                </c:pt>
                <c:pt idx="2777">
                  <c:v>334.20712880911611</c:v>
                </c:pt>
                <c:pt idx="2778">
                  <c:v>334.04905547316616</c:v>
                </c:pt>
                <c:pt idx="2779">
                  <c:v>333.89103175962197</c:v>
                </c:pt>
                <c:pt idx="2780">
                  <c:v>333.73305765668795</c:v>
                </c:pt>
                <c:pt idx="2781">
                  <c:v>333.57513315257256</c:v>
                </c:pt>
                <c:pt idx="2782">
                  <c:v>333.41725823548995</c:v>
                </c:pt>
                <c:pt idx="2783">
                  <c:v>333.2594328936583</c:v>
                </c:pt>
                <c:pt idx="2784">
                  <c:v>333.10165711530152</c:v>
                </c:pt>
                <c:pt idx="2785">
                  <c:v>332.94393088864729</c:v>
                </c:pt>
                <c:pt idx="2786">
                  <c:v>332.78625420192918</c:v>
                </c:pt>
                <c:pt idx="2787">
                  <c:v>332.62862704338511</c:v>
                </c:pt>
                <c:pt idx="2788">
                  <c:v>332.47104940125723</c:v>
                </c:pt>
                <c:pt idx="2789">
                  <c:v>332.3135212637938</c:v>
                </c:pt>
                <c:pt idx="2790">
                  <c:v>332.15604261924682</c:v>
                </c:pt>
                <c:pt idx="2791">
                  <c:v>331.99861345587385</c:v>
                </c:pt>
                <c:pt idx="2792">
                  <c:v>331.84123376193668</c:v>
                </c:pt>
                <c:pt idx="2793">
                  <c:v>331.68390352570253</c:v>
                </c:pt>
                <c:pt idx="2794">
                  <c:v>331.52662273544263</c:v>
                </c:pt>
                <c:pt idx="2795">
                  <c:v>331.36939137943421</c:v>
                </c:pt>
                <c:pt idx="2796">
                  <c:v>331.21220944595802</c:v>
                </c:pt>
                <c:pt idx="2797">
                  <c:v>331.05507692330025</c:v>
                </c:pt>
                <c:pt idx="2798">
                  <c:v>330.8979937997521</c:v>
                </c:pt>
                <c:pt idx="2799">
                  <c:v>330.74096006360895</c:v>
                </c:pt>
                <c:pt idx="2800">
                  <c:v>330.58397570317186</c:v>
                </c:pt>
                <c:pt idx="2801">
                  <c:v>330.4270407067458</c:v>
                </c:pt>
                <c:pt idx="2802">
                  <c:v>330.27015506264121</c:v>
                </c:pt>
                <c:pt idx="2803">
                  <c:v>330.11331875917273</c:v>
                </c:pt>
                <c:pt idx="2804">
                  <c:v>329.95653178466051</c:v>
                </c:pt>
                <c:pt idx="2805">
                  <c:v>329.79979412742864</c:v>
                </c:pt>
                <c:pt idx="2806">
                  <c:v>329.64310577580653</c:v>
                </c:pt>
                <c:pt idx="2807">
                  <c:v>329.48646671812844</c:v>
                </c:pt>
                <c:pt idx="2808">
                  <c:v>329.32987694273334</c:v>
                </c:pt>
                <c:pt idx="2809">
                  <c:v>329.17333643796462</c:v>
                </c:pt>
                <c:pt idx="2810">
                  <c:v>329.01684519217071</c:v>
                </c:pt>
                <c:pt idx="2811">
                  <c:v>328.86040319370494</c:v>
                </c:pt>
                <c:pt idx="2812">
                  <c:v>328.70401043092517</c:v>
                </c:pt>
                <c:pt idx="2813">
                  <c:v>328.54766689219457</c:v>
                </c:pt>
                <c:pt idx="2814">
                  <c:v>328.39137256587998</c:v>
                </c:pt>
                <c:pt idx="2815">
                  <c:v>328.23512744035423</c:v>
                </c:pt>
                <c:pt idx="2816">
                  <c:v>328.07893150399389</c:v>
                </c:pt>
                <c:pt idx="2817">
                  <c:v>327.92278474518105</c:v>
                </c:pt>
                <c:pt idx="2818">
                  <c:v>327.7666871523021</c:v>
                </c:pt>
                <c:pt idx="2819">
                  <c:v>327.61063871374853</c:v>
                </c:pt>
                <c:pt idx="2820">
                  <c:v>327.45463941791616</c:v>
                </c:pt>
                <c:pt idx="2821">
                  <c:v>327.29868925320579</c:v>
                </c:pt>
                <c:pt idx="2822">
                  <c:v>327.14278820802343</c:v>
                </c:pt>
                <c:pt idx="2823">
                  <c:v>326.98693627077847</c:v>
                </c:pt>
                <c:pt idx="2824">
                  <c:v>326.83113342988662</c:v>
                </c:pt>
                <c:pt idx="2825">
                  <c:v>326.67537967376728</c:v>
                </c:pt>
                <c:pt idx="2826">
                  <c:v>326.5196749908452</c:v>
                </c:pt>
                <c:pt idx="2827">
                  <c:v>326.36401936954928</c:v>
                </c:pt>
                <c:pt idx="2828">
                  <c:v>326.20841279831376</c:v>
                </c:pt>
                <c:pt idx="2829">
                  <c:v>326.05285526557702</c:v>
                </c:pt>
                <c:pt idx="2830">
                  <c:v>325.89734675978281</c:v>
                </c:pt>
                <c:pt idx="2831">
                  <c:v>325.74188726937911</c:v>
                </c:pt>
                <c:pt idx="2832">
                  <c:v>325.58647678281835</c:v>
                </c:pt>
                <c:pt idx="2833">
                  <c:v>325.43111528855866</c:v>
                </c:pt>
                <c:pt idx="2834">
                  <c:v>325.27580277506183</c:v>
                </c:pt>
                <c:pt idx="2835">
                  <c:v>325.12053923079498</c:v>
                </c:pt>
                <c:pt idx="2836">
                  <c:v>324.9653246442299</c:v>
                </c:pt>
                <c:pt idx="2837">
                  <c:v>324.81015900384295</c:v>
                </c:pt>
                <c:pt idx="2838">
                  <c:v>324.65504229811506</c:v>
                </c:pt>
                <c:pt idx="2839">
                  <c:v>324.49997451553219</c:v>
                </c:pt>
                <c:pt idx="2840">
                  <c:v>324.34495564458479</c:v>
                </c:pt>
                <c:pt idx="2841">
                  <c:v>324.18998567376786</c:v>
                </c:pt>
                <c:pt idx="2842">
                  <c:v>324.03506459158143</c:v>
                </c:pt>
                <c:pt idx="2843">
                  <c:v>323.88019238652987</c:v>
                </c:pt>
                <c:pt idx="2844">
                  <c:v>323.72536904712263</c:v>
                </c:pt>
                <c:pt idx="2845">
                  <c:v>323.57059456187346</c:v>
                </c:pt>
                <c:pt idx="2846">
                  <c:v>323.4158689193012</c:v>
                </c:pt>
                <c:pt idx="2847">
                  <c:v>323.26119210792888</c:v>
                </c:pt>
                <c:pt idx="2848">
                  <c:v>323.10656411628474</c:v>
                </c:pt>
                <c:pt idx="2849">
                  <c:v>322.95198493290121</c:v>
                </c:pt>
                <c:pt idx="2850">
                  <c:v>322.79745454631569</c:v>
                </c:pt>
                <c:pt idx="2851">
                  <c:v>322.64297294506986</c:v>
                </c:pt>
                <c:pt idx="2852">
                  <c:v>322.48854011771078</c:v>
                </c:pt>
                <c:pt idx="2853">
                  <c:v>322.33415605278969</c:v>
                </c:pt>
                <c:pt idx="2854">
                  <c:v>322.1798207388623</c:v>
                </c:pt>
                <c:pt idx="2855">
                  <c:v>322.0255341644895</c:v>
                </c:pt>
                <c:pt idx="2856">
                  <c:v>321.87129631823632</c:v>
                </c:pt>
                <c:pt idx="2857">
                  <c:v>321.71710718867325</c:v>
                </c:pt>
                <c:pt idx="2858">
                  <c:v>321.5629667643741</c:v>
                </c:pt>
                <c:pt idx="2859">
                  <c:v>321.40887503391866</c:v>
                </c:pt>
                <c:pt idx="2860">
                  <c:v>321.25483198589052</c:v>
                </c:pt>
                <c:pt idx="2861">
                  <c:v>321.10083760887841</c:v>
                </c:pt>
                <c:pt idx="2862">
                  <c:v>320.94689189147527</c:v>
                </c:pt>
                <c:pt idx="2863">
                  <c:v>320.79299482227935</c:v>
                </c:pt>
                <c:pt idx="2864">
                  <c:v>320.63914638989257</c:v>
                </c:pt>
                <c:pt idx="2865">
                  <c:v>320.48534658292238</c:v>
                </c:pt>
                <c:pt idx="2866">
                  <c:v>320.33159538998046</c:v>
                </c:pt>
                <c:pt idx="2867">
                  <c:v>320.17789279968281</c:v>
                </c:pt>
                <c:pt idx="2868">
                  <c:v>320.02423880065066</c:v>
                </c:pt>
                <c:pt idx="2869">
                  <c:v>319.87063338150949</c:v>
                </c:pt>
                <c:pt idx="2870">
                  <c:v>319.71707653088964</c:v>
                </c:pt>
                <c:pt idx="2871">
                  <c:v>319.56356823742578</c:v>
                </c:pt>
                <c:pt idx="2872">
                  <c:v>319.41010848975748</c:v>
                </c:pt>
                <c:pt idx="2873">
                  <c:v>319.25669727652866</c:v>
                </c:pt>
                <c:pt idx="2874">
                  <c:v>319.1033345863882</c:v>
                </c:pt>
                <c:pt idx="2875">
                  <c:v>318.95002040798926</c:v>
                </c:pt>
                <c:pt idx="2876">
                  <c:v>318.79675472998957</c:v>
                </c:pt>
                <c:pt idx="2877">
                  <c:v>318.64353754105184</c:v>
                </c:pt>
                <c:pt idx="2878">
                  <c:v>318.49036882984279</c:v>
                </c:pt>
                <c:pt idx="2879">
                  <c:v>318.3372485850345</c:v>
                </c:pt>
                <c:pt idx="2880">
                  <c:v>318.18417679530296</c:v>
                </c:pt>
                <c:pt idx="2881">
                  <c:v>318.03115344932934</c:v>
                </c:pt>
                <c:pt idx="2882">
                  <c:v>317.87817853579878</c:v>
                </c:pt>
                <c:pt idx="2883">
                  <c:v>317.72525204340155</c:v>
                </c:pt>
                <c:pt idx="2884">
                  <c:v>317.57237396083224</c:v>
                </c:pt>
                <c:pt idx="2885">
                  <c:v>317.41954427679002</c:v>
                </c:pt>
                <c:pt idx="2886">
                  <c:v>317.26676297997858</c:v>
                </c:pt>
                <c:pt idx="2887">
                  <c:v>317.11403005910648</c:v>
                </c:pt>
                <c:pt idx="2888">
                  <c:v>316.96134550288673</c:v>
                </c:pt>
                <c:pt idx="2889">
                  <c:v>316.80870930003636</c:v>
                </c:pt>
                <c:pt idx="2890">
                  <c:v>316.65612143927802</c:v>
                </c:pt>
                <c:pt idx="2891">
                  <c:v>316.5035819093381</c:v>
                </c:pt>
                <c:pt idx="2892">
                  <c:v>316.35109069894787</c:v>
                </c:pt>
                <c:pt idx="2893">
                  <c:v>316.19864779684337</c:v>
                </c:pt>
                <c:pt idx="2894">
                  <c:v>316.04625319176455</c:v>
                </c:pt>
                <c:pt idx="2895">
                  <c:v>315.89390687245628</c:v>
                </c:pt>
                <c:pt idx="2896">
                  <c:v>315.74160882766847</c:v>
                </c:pt>
                <c:pt idx="2897">
                  <c:v>315.58935904615475</c:v>
                </c:pt>
                <c:pt idx="2898">
                  <c:v>315.43715751667389</c:v>
                </c:pt>
                <c:pt idx="2899">
                  <c:v>315.28500422798896</c:v>
                </c:pt>
                <c:pt idx="2900">
                  <c:v>315.13289916886748</c:v>
                </c:pt>
                <c:pt idx="2901">
                  <c:v>314.98084232808213</c:v>
                </c:pt>
                <c:pt idx="2902">
                  <c:v>314.82883369440896</c:v>
                </c:pt>
                <c:pt idx="2903">
                  <c:v>314.67687325662985</c:v>
                </c:pt>
                <c:pt idx="2904">
                  <c:v>314.52496100353011</c:v>
                </c:pt>
                <c:pt idx="2905">
                  <c:v>314.37309692390039</c:v>
                </c:pt>
                <c:pt idx="2906">
                  <c:v>314.22128100653561</c:v>
                </c:pt>
                <c:pt idx="2907">
                  <c:v>314.06951324023504</c:v>
                </c:pt>
                <c:pt idx="2908">
                  <c:v>313.91779361380259</c:v>
                </c:pt>
                <c:pt idx="2909">
                  <c:v>313.76612211604703</c:v>
                </c:pt>
                <c:pt idx="2910">
                  <c:v>313.61449873578124</c:v>
                </c:pt>
                <c:pt idx="2911">
                  <c:v>313.4629234618223</c:v>
                </c:pt>
                <c:pt idx="2912">
                  <c:v>313.31139628299269</c:v>
                </c:pt>
                <c:pt idx="2913">
                  <c:v>313.15991718811858</c:v>
                </c:pt>
                <c:pt idx="2914">
                  <c:v>313.00848616603139</c:v>
                </c:pt>
                <c:pt idx="2915">
                  <c:v>312.85710320556632</c:v>
                </c:pt>
                <c:pt idx="2916">
                  <c:v>312.70576829556387</c:v>
                </c:pt>
                <c:pt idx="2917">
                  <c:v>312.55448142486802</c:v>
                </c:pt>
                <c:pt idx="2918">
                  <c:v>312.4032425823284</c:v>
                </c:pt>
                <c:pt idx="2919">
                  <c:v>312.25205175679832</c:v>
                </c:pt>
                <c:pt idx="2920">
                  <c:v>312.10090893713578</c:v>
                </c:pt>
                <c:pt idx="2921">
                  <c:v>311.94981411220346</c:v>
                </c:pt>
                <c:pt idx="2922">
                  <c:v>311.7987672708681</c:v>
                </c:pt>
                <c:pt idx="2923">
                  <c:v>311.6477684020017</c:v>
                </c:pt>
                <c:pt idx="2924">
                  <c:v>311.49681749447979</c:v>
                </c:pt>
                <c:pt idx="2925">
                  <c:v>311.34591453718338</c:v>
                </c:pt>
                <c:pt idx="2926">
                  <c:v>311.19505951899703</c:v>
                </c:pt>
                <c:pt idx="2927">
                  <c:v>311.04425242881058</c:v>
                </c:pt>
                <c:pt idx="2928">
                  <c:v>310.89349325551768</c:v>
                </c:pt>
                <c:pt idx="2929">
                  <c:v>310.74278198801693</c:v>
                </c:pt>
                <c:pt idx="2930">
                  <c:v>310.59211861521101</c:v>
                </c:pt>
                <c:pt idx="2931">
                  <c:v>310.44150312600749</c:v>
                </c:pt>
                <c:pt idx="2932">
                  <c:v>310.29093550931816</c:v>
                </c:pt>
                <c:pt idx="2933">
                  <c:v>310.14041575405901</c:v>
                </c:pt>
                <c:pt idx="2934">
                  <c:v>309.9899438491513</c:v>
                </c:pt>
                <c:pt idx="2935">
                  <c:v>309.83951978351979</c:v>
                </c:pt>
                <c:pt idx="2936">
                  <c:v>309.68914354609456</c:v>
                </c:pt>
                <c:pt idx="2937">
                  <c:v>309.53881512580955</c:v>
                </c:pt>
                <c:pt idx="2938">
                  <c:v>309.38853451160327</c:v>
                </c:pt>
                <c:pt idx="2939">
                  <c:v>309.23830169241864</c:v>
                </c:pt>
                <c:pt idx="2940">
                  <c:v>309.08811665720356</c:v>
                </c:pt>
                <c:pt idx="2941">
                  <c:v>308.93797939490946</c:v>
                </c:pt>
                <c:pt idx="2942">
                  <c:v>308.78788989449328</c:v>
                </c:pt>
                <c:pt idx="2943">
                  <c:v>308.6378481449151</c:v>
                </c:pt>
                <c:pt idx="2944">
                  <c:v>308.48785413514094</c:v>
                </c:pt>
                <c:pt idx="2945">
                  <c:v>308.33790785414004</c:v>
                </c:pt>
                <c:pt idx="2946">
                  <c:v>308.18800929088655</c:v>
                </c:pt>
                <c:pt idx="2947">
                  <c:v>308.03815843435922</c:v>
                </c:pt>
                <c:pt idx="2948">
                  <c:v>307.88835527354058</c:v>
                </c:pt>
                <c:pt idx="2949">
                  <c:v>307.73859979741849</c:v>
                </c:pt>
                <c:pt idx="2950">
                  <c:v>307.58889199498452</c:v>
                </c:pt>
                <c:pt idx="2951">
                  <c:v>307.43923185523516</c:v>
                </c:pt>
                <c:pt idx="2952">
                  <c:v>307.28961936717076</c:v>
                </c:pt>
                <c:pt idx="2953">
                  <c:v>307.14005451979676</c:v>
                </c:pt>
                <c:pt idx="2954">
                  <c:v>306.99053730212262</c:v>
                </c:pt>
                <c:pt idx="2955">
                  <c:v>306.84106770316174</c:v>
                </c:pt>
                <c:pt idx="2956">
                  <c:v>306.69164571193318</c:v>
                </c:pt>
                <c:pt idx="2957">
                  <c:v>306.54227131745893</c:v>
                </c:pt>
                <c:pt idx="2958">
                  <c:v>306.39294450876673</c:v>
                </c:pt>
                <c:pt idx="2959">
                  <c:v>306.2436652748878</c:v>
                </c:pt>
                <c:pt idx="2960">
                  <c:v>306.0944336048583</c:v>
                </c:pt>
                <c:pt idx="2961">
                  <c:v>305.94524948771834</c:v>
                </c:pt>
                <c:pt idx="2962">
                  <c:v>305.7961129125128</c:v>
                </c:pt>
                <c:pt idx="2963">
                  <c:v>305.64702386829089</c:v>
                </c:pt>
                <c:pt idx="2964">
                  <c:v>305.49798234410588</c:v>
                </c:pt>
                <c:pt idx="2965">
                  <c:v>305.34898832901558</c:v>
                </c:pt>
                <c:pt idx="2966">
                  <c:v>305.20004181208276</c:v>
                </c:pt>
                <c:pt idx="2967">
                  <c:v>305.0511427823738</c:v>
                </c:pt>
                <c:pt idx="2968">
                  <c:v>304.9022912289596</c:v>
                </c:pt>
                <c:pt idx="2969">
                  <c:v>304.75348714091592</c:v>
                </c:pt>
                <c:pt idx="2970">
                  <c:v>304.6047305073223</c:v>
                </c:pt>
                <c:pt idx="2971">
                  <c:v>304.45602131726315</c:v>
                </c:pt>
                <c:pt idx="2972">
                  <c:v>304.30735955982703</c:v>
                </c:pt>
                <c:pt idx="2973">
                  <c:v>304.15874522410661</c:v>
                </c:pt>
                <c:pt idx="2974">
                  <c:v>304.01017829919925</c:v>
                </c:pt>
                <c:pt idx="2975">
                  <c:v>303.86165877420683</c:v>
                </c:pt>
                <c:pt idx="2976">
                  <c:v>303.71318663823507</c:v>
                </c:pt>
                <c:pt idx="2977">
                  <c:v>303.56476188039471</c:v>
                </c:pt>
                <c:pt idx="2978">
                  <c:v>303.41638448980029</c:v>
                </c:pt>
                <c:pt idx="2979">
                  <c:v>303.26805445557062</c:v>
                </c:pt>
                <c:pt idx="2980">
                  <c:v>303.11977176682973</c:v>
                </c:pt>
                <c:pt idx="2981">
                  <c:v>302.97153641270495</c:v>
                </c:pt>
                <c:pt idx="2982">
                  <c:v>302.82334838232873</c:v>
                </c:pt>
                <c:pt idx="2983">
                  <c:v>302.67520766483727</c:v>
                </c:pt>
                <c:pt idx="2984">
                  <c:v>302.52711424937166</c:v>
                </c:pt>
                <c:pt idx="2985">
                  <c:v>302.3790681250768</c:v>
                </c:pt>
                <c:pt idx="2986">
                  <c:v>302.23106928110258</c:v>
                </c:pt>
                <c:pt idx="2987">
                  <c:v>302.08311770660259</c:v>
                </c:pt>
                <c:pt idx="2988">
                  <c:v>301.9352133907351</c:v>
                </c:pt>
                <c:pt idx="2989">
                  <c:v>301.78735632266262</c:v>
                </c:pt>
                <c:pt idx="2990">
                  <c:v>301.63954649155198</c:v>
                </c:pt>
                <c:pt idx="2991">
                  <c:v>301.49178388657435</c:v>
                </c:pt>
                <c:pt idx="2992">
                  <c:v>301.34406849690527</c:v>
                </c:pt>
                <c:pt idx="2993">
                  <c:v>301.19640031172452</c:v>
                </c:pt>
                <c:pt idx="2994">
                  <c:v>301.04877932021617</c:v>
                </c:pt>
                <c:pt idx="2995">
                  <c:v>300.90120551156889</c:v>
                </c:pt>
                <c:pt idx="2996">
                  <c:v>300.75367887497521</c:v>
                </c:pt>
                <c:pt idx="2997">
                  <c:v>300.60619939963249</c:v>
                </c:pt>
                <c:pt idx="2998">
                  <c:v>300.45876707474207</c:v>
                </c:pt>
                <c:pt idx="2999">
                  <c:v>300.31138188950945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95A-49C7-8209-8AFFF324E3F5}"/>
            </c:ext>
          </c:extLst>
        </c:ser>
        <c:ser>
          <c:idx val="6"/>
          <c:order val="3"/>
          <c:tx>
            <c:strRef>
              <c:f>'Load Line Plot'!$K$7</c:f>
              <c:strCache>
                <c:ptCount val="1"/>
                <c:pt idx="0">
                  <c:v>As-received RW x 95%, 4.2 K</c:v>
                </c:pt>
              </c:strCache>
            </c:strRef>
          </c:tx>
          <c:spPr>
            <a:ln w="19050" cap="rnd">
              <a:solidFill>
                <a:schemeClr val="accent6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'Load Line Plot'!$X$4:$X$3003</c:f>
              <c:numCache>
                <c:formatCode>General</c:formatCode>
                <c:ptCount val="3000"/>
                <c:pt idx="0">
                  <c:v>10</c:v>
                </c:pt>
                <c:pt idx="1">
                  <c:v>10.002000666888962</c:v>
                </c:pt>
                <c:pt idx="2">
                  <c:v>10.004001333777925</c:v>
                </c:pt>
                <c:pt idx="3">
                  <c:v>10.006002000666887</c:v>
                </c:pt>
                <c:pt idx="4">
                  <c:v>10.00800266755585</c:v>
                </c:pt>
                <c:pt idx="5">
                  <c:v>10.010003334444812</c:v>
                </c:pt>
                <c:pt idx="6">
                  <c:v>10.012004001333775</c:v>
                </c:pt>
                <c:pt idx="7">
                  <c:v>10.014004668222737</c:v>
                </c:pt>
                <c:pt idx="8">
                  <c:v>10.0160053351117</c:v>
                </c:pt>
                <c:pt idx="9">
                  <c:v>10.018006002000662</c:v>
                </c:pt>
                <c:pt idx="10">
                  <c:v>10.020006668889625</c:v>
                </c:pt>
                <c:pt idx="11">
                  <c:v>10.022007335778587</c:v>
                </c:pt>
                <c:pt idx="12">
                  <c:v>10.02400800266755</c:v>
                </c:pt>
                <c:pt idx="13">
                  <c:v>10.026008669556512</c:v>
                </c:pt>
                <c:pt idx="14">
                  <c:v>10.028009336445475</c:v>
                </c:pt>
                <c:pt idx="15">
                  <c:v>10.030010003334437</c:v>
                </c:pt>
                <c:pt idx="16">
                  <c:v>10.0320106702234</c:v>
                </c:pt>
                <c:pt idx="17">
                  <c:v>10.034011337112362</c:v>
                </c:pt>
                <c:pt idx="18">
                  <c:v>10.036012004001325</c:v>
                </c:pt>
                <c:pt idx="19">
                  <c:v>10.038012670890287</c:v>
                </c:pt>
                <c:pt idx="20">
                  <c:v>10.04001333777925</c:v>
                </c:pt>
                <c:pt idx="21">
                  <c:v>10.042014004668212</c:v>
                </c:pt>
                <c:pt idx="22">
                  <c:v>10.044014671557175</c:v>
                </c:pt>
                <c:pt idx="23">
                  <c:v>10.046015338446137</c:v>
                </c:pt>
                <c:pt idx="24">
                  <c:v>10.0480160053351</c:v>
                </c:pt>
                <c:pt idx="25">
                  <c:v>10.050016672224062</c:v>
                </c:pt>
                <c:pt idx="26">
                  <c:v>10.052017339113025</c:v>
                </c:pt>
                <c:pt idx="27">
                  <c:v>10.054018006001987</c:v>
                </c:pt>
                <c:pt idx="28">
                  <c:v>10.05601867289095</c:v>
                </c:pt>
                <c:pt idx="29">
                  <c:v>10.058019339779912</c:v>
                </c:pt>
                <c:pt idx="30">
                  <c:v>10.060020006668875</c:v>
                </c:pt>
                <c:pt idx="31">
                  <c:v>10.062020673557837</c:v>
                </c:pt>
                <c:pt idx="32">
                  <c:v>10.0640213404468</c:v>
                </c:pt>
                <c:pt idx="33">
                  <c:v>10.066022007335762</c:v>
                </c:pt>
                <c:pt idx="34">
                  <c:v>10.068022674224725</c:v>
                </c:pt>
                <c:pt idx="35">
                  <c:v>10.070023341113687</c:v>
                </c:pt>
                <c:pt idx="36">
                  <c:v>10.07202400800265</c:v>
                </c:pt>
                <c:pt idx="37">
                  <c:v>10.074024674891612</c:v>
                </c:pt>
                <c:pt idx="38">
                  <c:v>10.076025341780575</c:v>
                </c:pt>
                <c:pt idx="39">
                  <c:v>10.078026008669537</c:v>
                </c:pt>
                <c:pt idx="40">
                  <c:v>10.0800266755585</c:v>
                </c:pt>
                <c:pt idx="41">
                  <c:v>10.082027342447462</c:v>
                </c:pt>
                <c:pt idx="42">
                  <c:v>10.084028009336425</c:v>
                </c:pt>
                <c:pt idx="43">
                  <c:v>10.086028676225387</c:v>
                </c:pt>
                <c:pt idx="44">
                  <c:v>10.08802934311435</c:v>
                </c:pt>
                <c:pt idx="45">
                  <c:v>10.090030010003312</c:v>
                </c:pt>
                <c:pt idx="46">
                  <c:v>10.092030676892275</c:v>
                </c:pt>
                <c:pt idx="47">
                  <c:v>10.094031343781237</c:v>
                </c:pt>
                <c:pt idx="48">
                  <c:v>10.0960320106702</c:v>
                </c:pt>
                <c:pt idx="49">
                  <c:v>10.098032677559162</c:v>
                </c:pt>
                <c:pt idx="50">
                  <c:v>10.100033344448125</c:v>
                </c:pt>
                <c:pt idx="51">
                  <c:v>10.102034011337087</c:v>
                </c:pt>
                <c:pt idx="52">
                  <c:v>10.10403467822605</c:v>
                </c:pt>
                <c:pt idx="53">
                  <c:v>10.106035345115012</c:v>
                </c:pt>
                <c:pt idx="54">
                  <c:v>10.108036012003975</c:v>
                </c:pt>
                <c:pt idx="55">
                  <c:v>10.110036678892937</c:v>
                </c:pt>
                <c:pt idx="56">
                  <c:v>10.1120373457819</c:v>
                </c:pt>
                <c:pt idx="57">
                  <c:v>10.114038012670862</c:v>
                </c:pt>
                <c:pt idx="58">
                  <c:v>10.116038679559825</c:v>
                </c:pt>
                <c:pt idx="59">
                  <c:v>10.118039346448787</c:v>
                </c:pt>
                <c:pt idx="60">
                  <c:v>10.12004001333775</c:v>
                </c:pt>
                <c:pt idx="61">
                  <c:v>10.122040680226712</c:v>
                </c:pt>
                <c:pt idx="62">
                  <c:v>10.124041347115675</c:v>
                </c:pt>
                <c:pt idx="63">
                  <c:v>10.126042014004637</c:v>
                </c:pt>
                <c:pt idx="64">
                  <c:v>10.1280426808936</c:v>
                </c:pt>
                <c:pt idx="65">
                  <c:v>10.130043347782562</c:v>
                </c:pt>
                <c:pt idx="66">
                  <c:v>10.132044014671525</c:v>
                </c:pt>
                <c:pt idx="67">
                  <c:v>10.134044681560487</c:v>
                </c:pt>
                <c:pt idx="68">
                  <c:v>10.13604534844945</c:v>
                </c:pt>
                <c:pt idx="69">
                  <c:v>10.138046015338412</c:v>
                </c:pt>
                <c:pt idx="70">
                  <c:v>10.140046682227375</c:v>
                </c:pt>
                <c:pt idx="71">
                  <c:v>10.142047349116337</c:v>
                </c:pt>
                <c:pt idx="72">
                  <c:v>10.1440480160053</c:v>
                </c:pt>
                <c:pt idx="73">
                  <c:v>10.146048682894262</c:v>
                </c:pt>
                <c:pt idx="74">
                  <c:v>10.148049349783225</c:v>
                </c:pt>
                <c:pt idx="75">
                  <c:v>10.150050016672187</c:v>
                </c:pt>
                <c:pt idx="76">
                  <c:v>10.15205068356115</c:v>
                </c:pt>
                <c:pt idx="77">
                  <c:v>10.154051350450112</c:v>
                </c:pt>
                <c:pt idx="78">
                  <c:v>10.156052017339075</c:v>
                </c:pt>
                <c:pt idx="79">
                  <c:v>10.158052684228037</c:v>
                </c:pt>
                <c:pt idx="80">
                  <c:v>10.160053351117</c:v>
                </c:pt>
                <c:pt idx="81">
                  <c:v>10.162054018005962</c:v>
                </c:pt>
                <c:pt idx="82">
                  <c:v>10.164054684894925</c:v>
                </c:pt>
                <c:pt idx="83">
                  <c:v>10.166055351783887</c:v>
                </c:pt>
                <c:pt idx="84">
                  <c:v>10.16805601867285</c:v>
                </c:pt>
                <c:pt idx="85">
                  <c:v>10.170056685561812</c:v>
                </c:pt>
                <c:pt idx="86">
                  <c:v>10.172057352450775</c:v>
                </c:pt>
                <c:pt idx="87">
                  <c:v>10.174058019339737</c:v>
                </c:pt>
                <c:pt idx="88">
                  <c:v>10.1760586862287</c:v>
                </c:pt>
                <c:pt idx="89">
                  <c:v>10.178059353117662</c:v>
                </c:pt>
                <c:pt idx="90">
                  <c:v>10.180060020006625</c:v>
                </c:pt>
                <c:pt idx="91">
                  <c:v>10.182060686895587</c:v>
                </c:pt>
                <c:pt idx="92">
                  <c:v>10.18406135378455</c:v>
                </c:pt>
                <c:pt idx="93">
                  <c:v>10.186062020673512</c:v>
                </c:pt>
                <c:pt idx="94">
                  <c:v>10.188062687562475</c:v>
                </c:pt>
                <c:pt idx="95">
                  <c:v>10.190063354451437</c:v>
                </c:pt>
                <c:pt idx="96">
                  <c:v>10.1920640213404</c:v>
                </c:pt>
                <c:pt idx="97">
                  <c:v>10.194064688229362</c:v>
                </c:pt>
                <c:pt idx="98">
                  <c:v>10.196065355118325</c:v>
                </c:pt>
                <c:pt idx="99">
                  <c:v>10.198066022007287</c:v>
                </c:pt>
                <c:pt idx="100">
                  <c:v>10.20006668889625</c:v>
                </c:pt>
                <c:pt idx="101">
                  <c:v>10.202067355785212</c:v>
                </c:pt>
                <c:pt idx="102">
                  <c:v>10.204068022674175</c:v>
                </c:pt>
                <c:pt idx="103">
                  <c:v>10.206068689563137</c:v>
                </c:pt>
                <c:pt idx="104">
                  <c:v>10.2080693564521</c:v>
                </c:pt>
                <c:pt idx="105">
                  <c:v>10.210070023341062</c:v>
                </c:pt>
                <c:pt idx="106">
                  <c:v>10.212070690230025</c:v>
                </c:pt>
                <c:pt idx="107">
                  <c:v>10.214071357118987</c:v>
                </c:pt>
                <c:pt idx="108">
                  <c:v>10.21607202400795</c:v>
                </c:pt>
                <c:pt idx="109">
                  <c:v>10.218072690896912</c:v>
                </c:pt>
                <c:pt idx="110">
                  <c:v>10.220073357785875</c:v>
                </c:pt>
                <c:pt idx="111">
                  <c:v>10.222074024674837</c:v>
                </c:pt>
                <c:pt idx="112">
                  <c:v>10.2240746915638</c:v>
                </c:pt>
                <c:pt idx="113">
                  <c:v>10.226075358452762</c:v>
                </c:pt>
                <c:pt idx="114">
                  <c:v>10.228076025341725</c:v>
                </c:pt>
                <c:pt idx="115">
                  <c:v>10.230076692230687</c:v>
                </c:pt>
                <c:pt idx="116">
                  <c:v>10.23207735911965</c:v>
                </c:pt>
                <c:pt idx="117">
                  <c:v>10.234078026008612</c:v>
                </c:pt>
                <c:pt idx="118">
                  <c:v>10.236078692897575</c:v>
                </c:pt>
                <c:pt idx="119">
                  <c:v>10.238079359786537</c:v>
                </c:pt>
                <c:pt idx="120">
                  <c:v>10.2400800266755</c:v>
                </c:pt>
                <c:pt idx="121">
                  <c:v>10.242080693564462</c:v>
                </c:pt>
                <c:pt idx="122">
                  <c:v>10.244081360453425</c:v>
                </c:pt>
                <c:pt idx="123">
                  <c:v>10.246082027342387</c:v>
                </c:pt>
                <c:pt idx="124">
                  <c:v>10.24808269423135</c:v>
                </c:pt>
                <c:pt idx="125">
                  <c:v>10.250083361120312</c:v>
                </c:pt>
                <c:pt idx="126">
                  <c:v>10.252084028009275</c:v>
                </c:pt>
                <c:pt idx="127">
                  <c:v>10.254084694898237</c:v>
                </c:pt>
                <c:pt idx="128">
                  <c:v>10.2560853617872</c:v>
                </c:pt>
                <c:pt idx="129">
                  <c:v>10.258086028676162</c:v>
                </c:pt>
                <c:pt idx="130">
                  <c:v>10.260086695565125</c:v>
                </c:pt>
                <c:pt idx="131">
                  <c:v>10.262087362454087</c:v>
                </c:pt>
                <c:pt idx="132">
                  <c:v>10.26408802934305</c:v>
                </c:pt>
                <c:pt idx="133">
                  <c:v>10.266088696232012</c:v>
                </c:pt>
                <c:pt idx="134">
                  <c:v>10.268089363120975</c:v>
                </c:pt>
                <c:pt idx="135">
                  <c:v>10.270090030009937</c:v>
                </c:pt>
                <c:pt idx="136">
                  <c:v>10.2720906968989</c:v>
                </c:pt>
                <c:pt idx="137">
                  <c:v>10.274091363787862</c:v>
                </c:pt>
                <c:pt idx="138">
                  <c:v>10.276092030676825</c:v>
                </c:pt>
                <c:pt idx="139">
                  <c:v>10.278092697565787</c:v>
                </c:pt>
                <c:pt idx="140">
                  <c:v>10.28009336445475</c:v>
                </c:pt>
                <c:pt idx="141">
                  <c:v>10.282094031343712</c:v>
                </c:pt>
                <c:pt idx="142">
                  <c:v>10.284094698232675</c:v>
                </c:pt>
                <c:pt idx="143">
                  <c:v>10.286095365121637</c:v>
                </c:pt>
                <c:pt idx="144">
                  <c:v>10.2880960320106</c:v>
                </c:pt>
                <c:pt idx="145">
                  <c:v>10.290096698899562</c:v>
                </c:pt>
                <c:pt idx="146">
                  <c:v>10.292097365788525</c:v>
                </c:pt>
                <c:pt idx="147">
                  <c:v>10.294098032677487</c:v>
                </c:pt>
                <c:pt idx="148">
                  <c:v>10.29609869956645</c:v>
                </c:pt>
                <c:pt idx="149">
                  <c:v>10.298099366455412</c:v>
                </c:pt>
                <c:pt idx="150">
                  <c:v>10.300100033344375</c:v>
                </c:pt>
                <c:pt idx="151">
                  <c:v>10.302100700233337</c:v>
                </c:pt>
                <c:pt idx="152">
                  <c:v>10.3041013671223</c:v>
                </c:pt>
                <c:pt idx="153">
                  <c:v>10.306102034011262</c:v>
                </c:pt>
                <c:pt idx="154">
                  <c:v>10.308102700900225</c:v>
                </c:pt>
                <c:pt idx="155">
                  <c:v>10.310103367789187</c:v>
                </c:pt>
                <c:pt idx="156">
                  <c:v>10.31210403467815</c:v>
                </c:pt>
                <c:pt idx="157">
                  <c:v>10.314104701567112</c:v>
                </c:pt>
                <c:pt idx="158">
                  <c:v>10.316105368456075</c:v>
                </c:pt>
                <c:pt idx="159">
                  <c:v>10.318106035345037</c:v>
                </c:pt>
                <c:pt idx="160">
                  <c:v>10.320106702234</c:v>
                </c:pt>
                <c:pt idx="161">
                  <c:v>10.322107369122962</c:v>
                </c:pt>
                <c:pt idx="162">
                  <c:v>10.324108036011925</c:v>
                </c:pt>
                <c:pt idx="163">
                  <c:v>10.326108702900887</c:v>
                </c:pt>
                <c:pt idx="164">
                  <c:v>10.32810936978985</c:v>
                </c:pt>
                <c:pt idx="165">
                  <c:v>10.330110036678812</c:v>
                </c:pt>
                <c:pt idx="166">
                  <c:v>10.332110703567775</c:v>
                </c:pt>
                <c:pt idx="167">
                  <c:v>10.334111370456737</c:v>
                </c:pt>
                <c:pt idx="168">
                  <c:v>10.3361120373457</c:v>
                </c:pt>
                <c:pt idx="169">
                  <c:v>10.338112704234662</c:v>
                </c:pt>
                <c:pt idx="170">
                  <c:v>10.340113371123625</c:v>
                </c:pt>
                <c:pt idx="171">
                  <c:v>10.342114038012587</c:v>
                </c:pt>
                <c:pt idx="172">
                  <c:v>10.34411470490155</c:v>
                </c:pt>
                <c:pt idx="173">
                  <c:v>10.346115371790512</c:v>
                </c:pt>
                <c:pt idx="174">
                  <c:v>10.348116038679475</c:v>
                </c:pt>
                <c:pt idx="175">
                  <c:v>10.350116705568437</c:v>
                </c:pt>
                <c:pt idx="176">
                  <c:v>10.3521173724574</c:v>
                </c:pt>
                <c:pt idx="177">
                  <c:v>10.354118039346362</c:v>
                </c:pt>
                <c:pt idx="178">
                  <c:v>10.356118706235325</c:v>
                </c:pt>
                <c:pt idx="179">
                  <c:v>10.358119373124287</c:v>
                </c:pt>
                <c:pt idx="180">
                  <c:v>10.36012004001325</c:v>
                </c:pt>
                <c:pt idx="181">
                  <c:v>10.362120706902212</c:v>
                </c:pt>
                <c:pt idx="182">
                  <c:v>10.364121373791175</c:v>
                </c:pt>
                <c:pt idx="183">
                  <c:v>10.366122040680137</c:v>
                </c:pt>
                <c:pt idx="184">
                  <c:v>10.3681227075691</c:v>
                </c:pt>
                <c:pt idx="185">
                  <c:v>10.370123374458062</c:v>
                </c:pt>
                <c:pt idx="186">
                  <c:v>10.372124041347025</c:v>
                </c:pt>
                <c:pt idx="187">
                  <c:v>10.374124708235987</c:v>
                </c:pt>
                <c:pt idx="188">
                  <c:v>10.37612537512495</c:v>
                </c:pt>
                <c:pt idx="189">
                  <c:v>10.378126042013912</c:v>
                </c:pt>
                <c:pt idx="190">
                  <c:v>10.380126708902875</c:v>
                </c:pt>
                <c:pt idx="191">
                  <c:v>10.382127375791837</c:v>
                </c:pt>
                <c:pt idx="192">
                  <c:v>10.3841280426808</c:v>
                </c:pt>
                <c:pt idx="193">
                  <c:v>10.386128709569762</c:v>
                </c:pt>
                <c:pt idx="194">
                  <c:v>10.388129376458725</c:v>
                </c:pt>
                <c:pt idx="195">
                  <c:v>10.390130043347687</c:v>
                </c:pt>
                <c:pt idx="196">
                  <c:v>10.39213071023665</c:v>
                </c:pt>
                <c:pt idx="197">
                  <c:v>10.394131377125612</c:v>
                </c:pt>
                <c:pt idx="198">
                  <c:v>10.396132044014575</c:v>
                </c:pt>
                <c:pt idx="199">
                  <c:v>10.398132710903537</c:v>
                </c:pt>
                <c:pt idx="200">
                  <c:v>10.4001333777925</c:v>
                </c:pt>
                <c:pt idx="201">
                  <c:v>10.402134044681462</c:v>
                </c:pt>
                <c:pt idx="202">
                  <c:v>10.404134711570425</c:v>
                </c:pt>
                <c:pt idx="203">
                  <c:v>10.406135378459387</c:v>
                </c:pt>
                <c:pt idx="204">
                  <c:v>10.40813604534835</c:v>
                </c:pt>
                <c:pt idx="205">
                  <c:v>10.410136712237312</c:v>
                </c:pt>
                <c:pt idx="206">
                  <c:v>10.412137379126275</c:v>
                </c:pt>
                <c:pt idx="207">
                  <c:v>10.414138046015237</c:v>
                </c:pt>
                <c:pt idx="208">
                  <c:v>10.4161387129042</c:v>
                </c:pt>
                <c:pt idx="209">
                  <c:v>10.418139379793162</c:v>
                </c:pt>
                <c:pt idx="210">
                  <c:v>10.420140046682125</c:v>
                </c:pt>
                <c:pt idx="211">
                  <c:v>10.422140713571087</c:v>
                </c:pt>
                <c:pt idx="212">
                  <c:v>10.42414138046005</c:v>
                </c:pt>
                <c:pt idx="213">
                  <c:v>10.426142047349012</c:v>
                </c:pt>
                <c:pt idx="214">
                  <c:v>10.428142714237975</c:v>
                </c:pt>
                <c:pt idx="215">
                  <c:v>10.430143381126937</c:v>
                </c:pt>
                <c:pt idx="216">
                  <c:v>10.4321440480159</c:v>
                </c:pt>
                <c:pt idx="217">
                  <c:v>10.434144714904862</c:v>
                </c:pt>
                <c:pt idx="218">
                  <c:v>10.436145381793825</c:v>
                </c:pt>
                <c:pt idx="219">
                  <c:v>10.438146048682787</c:v>
                </c:pt>
                <c:pt idx="220">
                  <c:v>10.44014671557175</c:v>
                </c:pt>
                <c:pt idx="221">
                  <c:v>10.442147382460712</c:v>
                </c:pt>
                <c:pt idx="222">
                  <c:v>10.444148049349675</c:v>
                </c:pt>
                <c:pt idx="223">
                  <c:v>10.446148716238637</c:v>
                </c:pt>
                <c:pt idx="224">
                  <c:v>10.4481493831276</c:v>
                </c:pt>
                <c:pt idx="225">
                  <c:v>10.450150050016562</c:v>
                </c:pt>
                <c:pt idx="226">
                  <c:v>10.452150716905525</c:v>
                </c:pt>
                <c:pt idx="227">
                  <c:v>10.454151383794487</c:v>
                </c:pt>
                <c:pt idx="228">
                  <c:v>10.45615205068345</c:v>
                </c:pt>
                <c:pt idx="229">
                  <c:v>10.458152717572412</c:v>
                </c:pt>
                <c:pt idx="230">
                  <c:v>10.460153384461375</c:v>
                </c:pt>
                <c:pt idx="231">
                  <c:v>10.462154051350337</c:v>
                </c:pt>
                <c:pt idx="232">
                  <c:v>10.4641547182393</c:v>
                </c:pt>
                <c:pt idx="233">
                  <c:v>10.466155385128262</c:v>
                </c:pt>
                <c:pt idx="234">
                  <c:v>10.468156052017225</c:v>
                </c:pt>
                <c:pt idx="235">
                  <c:v>10.470156718906187</c:v>
                </c:pt>
                <c:pt idx="236">
                  <c:v>10.47215738579515</c:v>
                </c:pt>
                <c:pt idx="237">
                  <c:v>10.474158052684112</c:v>
                </c:pt>
                <c:pt idx="238">
                  <c:v>10.476158719573075</c:v>
                </c:pt>
                <c:pt idx="239">
                  <c:v>10.478159386462037</c:v>
                </c:pt>
                <c:pt idx="240">
                  <c:v>10.480160053351</c:v>
                </c:pt>
                <c:pt idx="241">
                  <c:v>10.482160720239962</c:v>
                </c:pt>
                <c:pt idx="242">
                  <c:v>10.484161387128925</c:v>
                </c:pt>
                <c:pt idx="243">
                  <c:v>10.486162054017887</c:v>
                </c:pt>
                <c:pt idx="244">
                  <c:v>10.48816272090685</c:v>
                </c:pt>
                <c:pt idx="245">
                  <c:v>10.490163387795812</c:v>
                </c:pt>
                <c:pt idx="246">
                  <c:v>10.492164054684775</c:v>
                </c:pt>
                <c:pt idx="247">
                  <c:v>10.494164721573737</c:v>
                </c:pt>
                <c:pt idx="248">
                  <c:v>10.4961653884627</c:v>
                </c:pt>
                <c:pt idx="249">
                  <c:v>10.498166055351662</c:v>
                </c:pt>
                <c:pt idx="250">
                  <c:v>10.500166722240625</c:v>
                </c:pt>
                <c:pt idx="251">
                  <c:v>10.502167389129587</c:v>
                </c:pt>
                <c:pt idx="252">
                  <c:v>10.50416805601855</c:v>
                </c:pt>
                <c:pt idx="253">
                  <c:v>10.506168722907512</c:v>
                </c:pt>
                <c:pt idx="254">
                  <c:v>10.508169389796475</c:v>
                </c:pt>
                <c:pt idx="255">
                  <c:v>10.510170056685437</c:v>
                </c:pt>
                <c:pt idx="256">
                  <c:v>10.5121707235744</c:v>
                </c:pt>
                <c:pt idx="257">
                  <c:v>10.514171390463362</c:v>
                </c:pt>
                <c:pt idx="258">
                  <c:v>10.516172057352325</c:v>
                </c:pt>
                <c:pt idx="259">
                  <c:v>10.518172724241287</c:v>
                </c:pt>
                <c:pt idx="260">
                  <c:v>10.52017339113025</c:v>
                </c:pt>
                <c:pt idx="261">
                  <c:v>10.522174058019212</c:v>
                </c:pt>
                <c:pt idx="262">
                  <c:v>10.524174724908175</c:v>
                </c:pt>
                <c:pt idx="263">
                  <c:v>10.526175391797137</c:v>
                </c:pt>
                <c:pt idx="264">
                  <c:v>10.5281760586861</c:v>
                </c:pt>
                <c:pt idx="265">
                  <c:v>10.530176725575062</c:v>
                </c:pt>
                <c:pt idx="266">
                  <c:v>10.532177392464025</c:v>
                </c:pt>
                <c:pt idx="267">
                  <c:v>10.534178059352987</c:v>
                </c:pt>
                <c:pt idx="268">
                  <c:v>10.53617872624195</c:v>
                </c:pt>
                <c:pt idx="269">
                  <c:v>10.538179393130912</c:v>
                </c:pt>
                <c:pt idx="270">
                  <c:v>10.540180060019875</c:v>
                </c:pt>
                <c:pt idx="271">
                  <c:v>10.542180726908837</c:v>
                </c:pt>
                <c:pt idx="272">
                  <c:v>10.5441813937978</c:v>
                </c:pt>
                <c:pt idx="273">
                  <c:v>10.546182060686762</c:v>
                </c:pt>
                <c:pt idx="274">
                  <c:v>10.548182727575725</c:v>
                </c:pt>
                <c:pt idx="275">
                  <c:v>10.550183394464687</c:v>
                </c:pt>
                <c:pt idx="276">
                  <c:v>10.55218406135365</c:v>
                </c:pt>
                <c:pt idx="277">
                  <c:v>10.554184728242612</c:v>
                </c:pt>
                <c:pt idx="278">
                  <c:v>10.556185395131575</c:v>
                </c:pt>
                <c:pt idx="279">
                  <c:v>10.558186062020537</c:v>
                </c:pt>
                <c:pt idx="280">
                  <c:v>10.5601867289095</c:v>
                </c:pt>
                <c:pt idx="281">
                  <c:v>10.562187395798462</c:v>
                </c:pt>
                <c:pt idx="282">
                  <c:v>10.564188062687425</c:v>
                </c:pt>
                <c:pt idx="283">
                  <c:v>10.566188729576387</c:v>
                </c:pt>
                <c:pt idx="284">
                  <c:v>10.56818939646535</c:v>
                </c:pt>
                <c:pt idx="285">
                  <c:v>10.570190063354312</c:v>
                </c:pt>
                <c:pt idx="286">
                  <c:v>10.572190730243275</c:v>
                </c:pt>
                <c:pt idx="287">
                  <c:v>10.574191397132237</c:v>
                </c:pt>
                <c:pt idx="288">
                  <c:v>10.5761920640212</c:v>
                </c:pt>
                <c:pt idx="289">
                  <c:v>10.578192730910162</c:v>
                </c:pt>
                <c:pt idx="290">
                  <c:v>10.580193397799125</c:v>
                </c:pt>
                <c:pt idx="291">
                  <c:v>10.582194064688087</c:v>
                </c:pt>
                <c:pt idx="292">
                  <c:v>10.58419473157705</c:v>
                </c:pt>
                <c:pt idx="293">
                  <c:v>10.586195398466012</c:v>
                </c:pt>
                <c:pt idx="294">
                  <c:v>10.588196065354975</c:v>
                </c:pt>
                <c:pt idx="295">
                  <c:v>10.590196732243937</c:v>
                </c:pt>
                <c:pt idx="296">
                  <c:v>10.5921973991329</c:v>
                </c:pt>
                <c:pt idx="297">
                  <c:v>10.594198066021862</c:v>
                </c:pt>
                <c:pt idx="298">
                  <c:v>10.596198732910825</c:v>
                </c:pt>
                <c:pt idx="299">
                  <c:v>10.598199399799787</c:v>
                </c:pt>
                <c:pt idx="300">
                  <c:v>10.60020006668875</c:v>
                </c:pt>
                <c:pt idx="301">
                  <c:v>10.602200733577712</c:v>
                </c:pt>
                <c:pt idx="302">
                  <c:v>10.604201400466675</c:v>
                </c:pt>
                <c:pt idx="303">
                  <c:v>10.606202067355637</c:v>
                </c:pt>
                <c:pt idx="304">
                  <c:v>10.6082027342446</c:v>
                </c:pt>
                <c:pt idx="305">
                  <c:v>10.610203401133562</c:v>
                </c:pt>
                <c:pt idx="306">
                  <c:v>10.612204068022525</c:v>
                </c:pt>
                <c:pt idx="307">
                  <c:v>10.614204734911487</c:v>
                </c:pt>
                <c:pt idx="308">
                  <c:v>10.61620540180045</c:v>
                </c:pt>
                <c:pt idx="309">
                  <c:v>10.618206068689412</c:v>
                </c:pt>
                <c:pt idx="310">
                  <c:v>10.620206735578375</c:v>
                </c:pt>
                <c:pt idx="311">
                  <c:v>10.622207402467337</c:v>
                </c:pt>
                <c:pt idx="312">
                  <c:v>10.6242080693563</c:v>
                </c:pt>
                <c:pt idx="313">
                  <c:v>10.626208736245262</c:v>
                </c:pt>
                <c:pt idx="314">
                  <c:v>10.628209403134225</c:v>
                </c:pt>
                <c:pt idx="315">
                  <c:v>10.630210070023187</c:v>
                </c:pt>
                <c:pt idx="316">
                  <c:v>10.63221073691215</c:v>
                </c:pt>
                <c:pt idx="317">
                  <c:v>10.634211403801112</c:v>
                </c:pt>
                <c:pt idx="318">
                  <c:v>10.636212070690075</c:v>
                </c:pt>
                <c:pt idx="319">
                  <c:v>10.638212737579037</c:v>
                </c:pt>
                <c:pt idx="320">
                  <c:v>10.640213404468</c:v>
                </c:pt>
                <c:pt idx="321">
                  <c:v>10.642214071356962</c:v>
                </c:pt>
                <c:pt idx="322">
                  <c:v>10.644214738245925</c:v>
                </c:pt>
                <c:pt idx="323">
                  <c:v>10.646215405134887</c:v>
                </c:pt>
                <c:pt idx="324">
                  <c:v>10.64821607202385</c:v>
                </c:pt>
                <c:pt idx="325">
                  <c:v>10.650216738912812</c:v>
                </c:pt>
                <c:pt idx="326">
                  <c:v>10.652217405801775</c:v>
                </c:pt>
                <c:pt idx="327">
                  <c:v>10.654218072690737</c:v>
                </c:pt>
                <c:pt idx="328">
                  <c:v>10.6562187395797</c:v>
                </c:pt>
                <c:pt idx="329">
                  <c:v>10.658219406468662</c:v>
                </c:pt>
                <c:pt idx="330">
                  <c:v>10.660220073357625</c:v>
                </c:pt>
                <c:pt idx="331">
                  <c:v>10.662220740246587</c:v>
                </c:pt>
                <c:pt idx="332">
                  <c:v>10.66422140713555</c:v>
                </c:pt>
                <c:pt idx="333">
                  <c:v>10.666222074024512</c:v>
                </c:pt>
                <c:pt idx="334">
                  <c:v>10.668222740913475</c:v>
                </c:pt>
                <c:pt idx="335">
                  <c:v>10.670223407802437</c:v>
                </c:pt>
                <c:pt idx="336">
                  <c:v>10.6722240746914</c:v>
                </c:pt>
                <c:pt idx="337">
                  <c:v>10.674224741580362</c:v>
                </c:pt>
                <c:pt idx="338">
                  <c:v>10.676225408469325</c:v>
                </c:pt>
                <c:pt idx="339">
                  <c:v>10.678226075358287</c:v>
                </c:pt>
                <c:pt idx="340">
                  <c:v>10.68022674224725</c:v>
                </c:pt>
                <c:pt idx="341">
                  <c:v>10.682227409136212</c:v>
                </c:pt>
                <c:pt idx="342">
                  <c:v>10.684228076025175</c:v>
                </c:pt>
                <c:pt idx="343">
                  <c:v>10.686228742914137</c:v>
                </c:pt>
                <c:pt idx="344">
                  <c:v>10.6882294098031</c:v>
                </c:pt>
                <c:pt idx="345">
                  <c:v>10.690230076692062</c:v>
                </c:pt>
                <c:pt idx="346">
                  <c:v>10.692230743581025</c:v>
                </c:pt>
                <c:pt idx="347">
                  <c:v>10.694231410469987</c:v>
                </c:pt>
                <c:pt idx="348">
                  <c:v>10.69623207735895</c:v>
                </c:pt>
                <c:pt idx="349">
                  <c:v>10.698232744247912</c:v>
                </c:pt>
                <c:pt idx="350">
                  <c:v>10.700233411136875</c:v>
                </c:pt>
                <c:pt idx="351">
                  <c:v>10.702234078025837</c:v>
                </c:pt>
                <c:pt idx="352">
                  <c:v>10.7042347449148</c:v>
                </c:pt>
                <c:pt idx="353">
                  <c:v>10.706235411803762</c:v>
                </c:pt>
                <c:pt idx="354">
                  <c:v>10.708236078692725</c:v>
                </c:pt>
                <c:pt idx="355">
                  <c:v>10.710236745581687</c:v>
                </c:pt>
                <c:pt idx="356">
                  <c:v>10.71223741247065</c:v>
                </c:pt>
                <c:pt idx="357">
                  <c:v>10.714238079359612</c:v>
                </c:pt>
                <c:pt idx="358">
                  <c:v>10.716238746248575</c:v>
                </c:pt>
                <c:pt idx="359">
                  <c:v>10.718239413137537</c:v>
                </c:pt>
                <c:pt idx="360">
                  <c:v>10.7202400800265</c:v>
                </c:pt>
                <c:pt idx="361">
                  <c:v>10.722240746915462</c:v>
                </c:pt>
                <c:pt idx="362">
                  <c:v>10.724241413804425</c:v>
                </c:pt>
                <c:pt idx="363">
                  <c:v>10.726242080693387</c:v>
                </c:pt>
                <c:pt idx="364">
                  <c:v>10.72824274758235</c:v>
                </c:pt>
                <c:pt idx="365">
                  <c:v>10.730243414471312</c:v>
                </c:pt>
                <c:pt idx="366">
                  <c:v>10.732244081360275</c:v>
                </c:pt>
                <c:pt idx="367">
                  <c:v>10.734244748249237</c:v>
                </c:pt>
                <c:pt idx="368">
                  <c:v>10.7362454151382</c:v>
                </c:pt>
                <c:pt idx="369">
                  <c:v>10.738246082027162</c:v>
                </c:pt>
                <c:pt idx="370">
                  <c:v>10.740246748916125</c:v>
                </c:pt>
                <c:pt idx="371">
                  <c:v>10.742247415805087</c:v>
                </c:pt>
                <c:pt idx="372">
                  <c:v>10.74424808269405</c:v>
                </c:pt>
                <c:pt idx="373">
                  <c:v>10.746248749583012</c:v>
                </c:pt>
                <c:pt idx="374">
                  <c:v>10.748249416471975</c:v>
                </c:pt>
                <c:pt idx="375">
                  <c:v>10.750250083360937</c:v>
                </c:pt>
                <c:pt idx="376">
                  <c:v>10.7522507502499</c:v>
                </c:pt>
                <c:pt idx="377">
                  <c:v>10.754251417138862</c:v>
                </c:pt>
                <c:pt idx="378">
                  <c:v>10.756252084027825</c:v>
                </c:pt>
                <c:pt idx="379">
                  <c:v>10.758252750916787</c:v>
                </c:pt>
                <c:pt idx="380">
                  <c:v>10.76025341780575</c:v>
                </c:pt>
                <c:pt idx="381">
                  <c:v>10.762254084694712</c:v>
                </c:pt>
                <c:pt idx="382">
                  <c:v>10.764254751583675</c:v>
                </c:pt>
                <c:pt idx="383">
                  <c:v>10.766255418472637</c:v>
                </c:pt>
                <c:pt idx="384">
                  <c:v>10.7682560853616</c:v>
                </c:pt>
                <c:pt idx="385">
                  <c:v>10.770256752250562</c:v>
                </c:pt>
                <c:pt idx="386">
                  <c:v>10.772257419139525</c:v>
                </c:pt>
                <c:pt idx="387">
                  <c:v>10.774258086028487</c:v>
                </c:pt>
                <c:pt idx="388">
                  <c:v>10.77625875291745</c:v>
                </c:pt>
                <c:pt idx="389">
                  <c:v>10.778259419806412</c:v>
                </c:pt>
                <c:pt idx="390">
                  <c:v>10.780260086695375</c:v>
                </c:pt>
                <c:pt idx="391">
                  <c:v>10.782260753584337</c:v>
                </c:pt>
                <c:pt idx="392">
                  <c:v>10.7842614204733</c:v>
                </c:pt>
                <c:pt idx="393">
                  <c:v>10.786262087362262</c:v>
                </c:pt>
                <c:pt idx="394">
                  <c:v>10.788262754251225</c:v>
                </c:pt>
                <c:pt idx="395">
                  <c:v>10.790263421140187</c:v>
                </c:pt>
                <c:pt idx="396">
                  <c:v>10.79226408802915</c:v>
                </c:pt>
                <c:pt idx="397">
                  <c:v>10.794264754918112</c:v>
                </c:pt>
                <c:pt idx="398">
                  <c:v>10.796265421807075</c:v>
                </c:pt>
                <c:pt idx="399">
                  <c:v>10.798266088696037</c:v>
                </c:pt>
                <c:pt idx="400">
                  <c:v>10.800266755585</c:v>
                </c:pt>
                <c:pt idx="401">
                  <c:v>10.802267422473962</c:v>
                </c:pt>
                <c:pt idx="402">
                  <c:v>10.804268089362925</c:v>
                </c:pt>
                <c:pt idx="403">
                  <c:v>10.806268756251887</c:v>
                </c:pt>
                <c:pt idx="404">
                  <c:v>10.80826942314085</c:v>
                </c:pt>
                <c:pt idx="405">
                  <c:v>10.810270090029812</c:v>
                </c:pt>
                <c:pt idx="406">
                  <c:v>10.812270756918775</c:v>
                </c:pt>
                <c:pt idx="407">
                  <c:v>10.814271423807737</c:v>
                </c:pt>
                <c:pt idx="408">
                  <c:v>10.8162720906967</c:v>
                </c:pt>
                <c:pt idx="409">
                  <c:v>10.818272757585662</c:v>
                </c:pt>
                <c:pt idx="410">
                  <c:v>10.820273424474625</c:v>
                </c:pt>
                <c:pt idx="411">
                  <c:v>10.822274091363587</c:v>
                </c:pt>
                <c:pt idx="412">
                  <c:v>10.82427475825255</c:v>
                </c:pt>
                <c:pt idx="413">
                  <c:v>10.826275425141512</c:v>
                </c:pt>
                <c:pt idx="414">
                  <c:v>10.828276092030475</c:v>
                </c:pt>
                <c:pt idx="415">
                  <c:v>10.830276758919437</c:v>
                </c:pt>
                <c:pt idx="416">
                  <c:v>10.8322774258084</c:v>
                </c:pt>
                <c:pt idx="417">
                  <c:v>10.834278092697362</c:v>
                </c:pt>
                <c:pt idx="418">
                  <c:v>10.836278759586325</c:v>
                </c:pt>
                <c:pt idx="419">
                  <c:v>10.838279426475287</c:v>
                </c:pt>
                <c:pt idx="420">
                  <c:v>10.84028009336425</c:v>
                </c:pt>
                <c:pt idx="421">
                  <c:v>10.842280760253212</c:v>
                </c:pt>
                <c:pt idx="422">
                  <c:v>10.844281427142175</c:v>
                </c:pt>
                <c:pt idx="423">
                  <c:v>10.846282094031137</c:v>
                </c:pt>
                <c:pt idx="424">
                  <c:v>10.8482827609201</c:v>
                </c:pt>
                <c:pt idx="425">
                  <c:v>10.850283427809062</c:v>
                </c:pt>
                <c:pt idx="426">
                  <c:v>10.852284094698025</c:v>
                </c:pt>
                <c:pt idx="427">
                  <c:v>10.854284761586987</c:v>
                </c:pt>
                <c:pt idx="428">
                  <c:v>10.85628542847595</c:v>
                </c:pt>
                <c:pt idx="429">
                  <c:v>10.858286095364912</c:v>
                </c:pt>
                <c:pt idx="430">
                  <c:v>10.860286762253875</c:v>
                </c:pt>
                <c:pt idx="431">
                  <c:v>10.862287429142837</c:v>
                </c:pt>
                <c:pt idx="432">
                  <c:v>10.8642880960318</c:v>
                </c:pt>
                <c:pt idx="433">
                  <c:v>10.866288762920762</c:v>
                </c:pt>
                <c:pt idx="434">
                  <c:v>10.868289429809725</c:v>
                </c:pt>
                <c:pt idx="435">
                  <c:v>10.870290096698687</c:v>
                </c:pt>
                <c:pt idx="436">
                  <c:v>10.87229076358765</c:v>
                </c:pt>
                <c:pt idx="437">
                  <c:v>10.874291430476612</c:v>
                </c:pt>
                <c:pt idx="438">
                  <c:v>10.876292097365575</c:v>
                </c:pt>
                <c:pt idx="439">
                  <c:v>10.878292764254537</c:v>
                </c:pt>
                <c:pt idx="440">
                  <c:v>10.8802934311435</c:v>
                </c:pt>
                <c:pt idx="441">
                  <c:v>10.882294098032462</c:v>
                </c:pt>
                <c:pt idx="442">
                  <c:v>10.884294764921425</c:v>
                </c:pt>
                <c:pt idx="443">
                  <c:v>10.886295431810387</c:v>
                </c:pt>
                <c:pt idx="444">
                  <c:v>10.88829609869935</c:v>
                </c:pt>
                <c:pt idx="445">
                  <c:v>10.890296765588312</c:v>
                </c:pt>
                <c:pt idx="446">
                  <c:v>10.892297432477275</c:v>
                </c:pt>
                <c:pt idx="447">
                  <c:v>10.894298099366237</c:v>
                </c:pt>
                <c:pt idx="448">
                  <c:v>10.8962987662552</c:v>
                </c:pt>
                <c:pt idx="449">
                  <c:v>10.898299433144162</c:v>
                </c:pt>
                <c:pt idx="450">
                  <c:v>10.900300100033125</c:v>
                </c:pt>
                <c:pt idx="451">
                  <c:v>10.902300766922087</c:v>
                </c:pt>
                <c:pt idx="452">
                  <c:v>10.90430143381105</c:v>
                </c:pt>
                <c:pt idx="453">
                  <c:v>10.906302100700012</c:v>
                </c:pt>
                <c:pt idx="454">
                  <c:v>10.908302767588975</c:v>
                </c:pt>
                <c:pt idx="455">
                  <c:v>10.910303434477937</c:v>
                </c:pt>
                <c:pt idx="456">
                  <c:v>10.9123041013669</c:v>
                </c:pt>
                <c:pt idx="457">
                  <c:v>10.914304768255862</c:v>
                </c:pt>
                <c:pt idx="458">
                  <c:v>10.916305435144825</c:v>
                </c:pt>
                <c:pt idx="459">
                  <c:v>10.918306102033787</c:v>
                </c:pt>
                <c:pt idx="460">
                  <c:v>10.92030676892275</c:v>
                </c:pt>
                <c:pt idx="461">
                  <c:v>10.922307435811712</c:v>
                </c:pt>
                <c:pt idx="462">
                  <c:v>10.924308102700675</c:v>
                </c:pt>
                <c:pt idx="463">
                  <c:v>10.926308769589637</c:v>
                </c:pt>
                <c:pt idx="464">
                  <c:v>10.9283094364786</c:v>
                </c:pt>
                <c:pt idx="465">
                  <c:v>10.930310103367562</c:v>
                </c:pt>
                <c:pt idx="466">
                  <c:v>10.932310770256525</c:v>
                </c:pt>
                <c:pt idx="467">
                  <c:v>10.934311437145487</c:v>
                </c:pt>
                <c:pt idx="468">
                  <c:v>10.93631210403445</c:v>
                </c:pt>
                <c:pt idx="469">
                  <c:v>10.938312770923412</c:v>
                </c:pt>
                <c:pt idx="470">
                  <c:v>10.940313437812375</c:v>
                </c:pt>
                <c:pt idx="471">
                  <c:v>10.942314104701337</c:v>
                </c:pt>
                <c:pt idx="472">
                  <c:v>10.9443147715903</c:v>
                </c:pt>
                <c:pt idx="473">
                  <c:v>10.946315438479262</c:v>
                </c:pt>
                <c:pt idx="474">
                  <c:v>10.948316105368225</c:v>
                </c:pt>
                <c:pt idx="475">
                  <c:v>10.950316772257187</c:v>
                </c:pt>
                <c:pt idx="476">
                  <c:v>10.95231743914615</c:v>
                </c:pt>
                <c:pt idx="477">
                  <c:v>10.954318106035112</c:v>
                </c:pt>
                <c:pt idx="478">
                  <c:v>10.956318772924075</c:v>
                </c:pt>
                <c:pt idx="479">
                  <c:v>10.958319439813037</c:v>
                </c:pt>
                <c:pt idx="480">
                  <c:v>10.960320106702</c:v>
                </c:pt>
                <c:pt idx="481">
                  <c:v>10.962320773590962</c:v>
                </c:pt>
                <c:pt idx="482">
                  <c:v>10.964321440479925</c:v>
                </c:pt>
                <c:pt idx="483">
                  <c:v>10.966322107368887</c:v>
                </c:pt>
                <c:pt idx="484">
                  <c:v>10.96832277425785</c:v>
                </c:pt>
                <c:pt idx="485">
                  <c:v>10.970323441146812</c:v>
                </c:pt>
                <c:pt idx="486">
                  <c:v>10.972324108035775</c:v>
                </c:pt>
                <c:pt idx="487">
                  <c:v>10.974324774924737</c:v>
                </c:pt>
                <c:pt idx="488">
                  <c:v>10.9763254418137</c:v>
                </c:pt>
                <c:pt idx="489">
                  <c:v>10.978326108702662</c:v>
                </c:pt>
                <c:pt idx="490">
                  <c:v>10.980326775591625</c:v>
                </c:pt>
                <c:pt idx="491">
                  <c:v>10.982327442480587</c:v>
                </c:pt>
                <c:pt idx="492">
                  <c:v>10.98432810936955</c:v>
                </c:pt>
                <c:pt idx="493">
                  <c:v>10.986328776258512</c:v>
                </c:pt>
                <c:pt idx="494">
                  <c:v>10.988329443147475</c:v>
                </c:pt>
                <c:pt idx="495">
                  <c:v>10.990330110036437</c:v>
                </c:pt>
                <c:pt idx="496">
                  <c:v>10.9923307769254</c:v>
                </c:pt>
                <c:pt idx="497">
                  <c:v>10.994331443814362</c:v>
                </c:pt>
                <c:pt idx="498">
                  <c:v>10.996332110703325</c:v>
                </c:pt>
                <c:pt idx="499">
                  <c:v>10.998332777592287</c:v>
                </c:pt>
                <c:pt idx="500">
                  <c:v>11.00033344448125</c:v>
                </c:pt>
                <c:pt idx="501">
                  <c:v>11.002334111370212</c:v>
                </c:pt>
                <c:pt idx="502">
                  <c:v>11.004334778259174</c:v>
                </c:pt>
                <c:pt idx="503">
                  <c:v>11.006335445148137</c:v>
                </c:pt>
                <c:pt idx="504">
                  <c:v>11.008336112037099</c:v>
                </c:pt>
                <c:pt idx="505">
                  <c:v>11.010336778926062</c:v>
                </c:pt>
                <c:pt idx="506">
                  <c:v>11.012337445815024</c:v>
                </c:pt>
                <c:pt idx="507">
                  <c:v>11.014338112703987</c:v>
                </c:pt>
                <c:pt idx="508">
                  <c:v>11.016338779592949</c:v>
                </c:pt>
                <c:pt idx="509">
                  <c:v>11.018339446481912</c:v>
                </c:pt>
                <c:pt idx="510">
                  <c:v>11.020340113370874</c:v>
                </c:pt>
                <c:pt idx="511">
                  <c:v>11.022340780259837</c:v>
                </c:pt>
                <c:pt idx="512">
                  <c:v>11.024341447148799</c:v>
                </c:pt>
                <c:pt idx="513">
                  <c:v>11.026342114037762</c:v>
                </c:pt>
                <c:pt idx="514">
                  <c:v>11.028342780926724</c:v>
                </c:pt>
                <c:pt idx="515">
                  <c:v>11.030343447815687</c:v>
                </c:pt>
                <c:pt idx="516">
                  <c:v>11.032344114704649</c:v>
                </c:pt>
                <c:pt idx="517">
                  <c:v>11.034344781593612</c:v>
                </c:pt>
                <c:pt idx="518">
                  <c:v>11.036345448482574</c:v>
                </c:pt>
                <c:pt idx="519">
                  <c:v>11.038346115371537</c:v>
                </c:pt>
                <c:pt idx="520">
                  <c:v>11.040346782260499</c:v>
                </c:pt>
                <c:pt idx="521">
                  <c:v>11.042347449149462</c:v>
                </c:pt>
                <c:pt idx="522">
                  <c:v>11.044348116038424</c:v>
                </c:pt>
                <c:pt idx="523">
                  <c:v>11.046348782927387</c:v>
                </c:pt>
                <c:pt idx="524">
                  <c:v>11.048349449816349</c:v>
                </c:pt>
                <c:pt idx="525">
                  <c:v>11.050350116705312</c:v>
                </c:pt>
                <c:pt idx="526">
                  <c:v>11.052350783594274</c:v>
                </c:pt>
                <c:pt idx="527">
                  <c:v>11.054351450483237</c:v>
                </c:pt>
                <c:pt idx="528">
                  <c:v>11.056352117372199</c:v>
                </c:pt>
                <c:pt idx="529">
                  <c:v>11.058352784261162</c:v>
                </c:pt>
                <c:pt idx="530">
                  <c:v>11.060353451150124</c:v>
                </c:pt>
                <c:pt idx="531">
                  <c:v>11.062354118039087</c:v>
                </c:pt>
                <c:pt idx="532">
                  <c:v>11.064354784928049</c:v>
                </c:pt>
                <c:pt idx="533">
                  <c:v>11.066355451817012</c:v>
                </c:pt>
                <c:pt idx="534">
                  <c:v>11.068356118705974</c:v>
                </c:pt>
                <c:pt idx="535">
                  <c:v>11.070356785594937</c:v>
                </c:pt>
                <c:pt idx="536">
                  <c:v>11.072357452483899</c:v>
                </c:pt>
                <c:pt idx="537">
                  <c:v>11.074358119372862</c:v>
                </c:pt>
                <c:pt idx="538">
                  <c:v>11.076358786261824</c:v>
                </c:pt>
                <c:pt idx="539">
                  <c:v>11.078359453150787</c:v>
                </c:pt>
                <c:pt idx="540">
                  <c:v>11.080360120039749</c:v>
                </c:pt>
                <c:pt idx="541">
                  <c:v>11.082360786928712</c:v>
                </c:pt>
                <c:pt idx="542">
                  <c:v>11.084361453817674</c:v>
                </c:pt>
                <c:pt idx="543">
                  <c:v>11.086362120706637</c:v>
                </c:pt>
                <c:pt idx="544">
                  <c:v>11.088362787595599</c:v>
                </c:pt>
                <c:pt idx="545">
                  <c:v>11.090363454484562</c:v>
                </c:pt>
                <c:pt idx="546">
                  <c:v>11.092364121373524</c:v>
                </c:pt>
                <c:pt idx="547">
                  <c:v>11.094364788262487</c:v>
                </c:pt>
                <c:pt idx="548">
                  <c:v>11.096365455151449</c:v>
                </c:pt>
                <c:pt idx="549">
                  <c:v>11.098366122040412</c:v>
                </c:pt>
                <c:pt idx="550">
                  <c:v>11.100366788929374</c:v>
                </c:pt>
                <c:pt idx="551">
                  <c:v>11.102367455818337</c:v>
                </c:pt>
                <c:pt idx="552">
                  <c:v>11.104368122707299</c:v>
                </c:pt>
                <c:pt idx="553">
                  <c:v>11.106368789596262</c:v>
                </c:pt>
                <c:pt idx="554">
                  <c:v>11.108369456485224</c:v>
                </c:pt>
                <c:pt idx="555">
                  <c:v>11.110370123374187</c:v>
                </c:pt>
                <c:pt idx="556">
                  <c:v>11.112370790263149</c:v>
                </c:pt>
                <c:pt idx="557">
                  <c:v>11.114371457152112</c:v>
                </c:pt>
                <c:pt idx="558">
                  <c:v>11.116372124041074</c:v>
                </c:pt>
                <c:pt idx="559">
                  <c:v>11.118372790930037</c:v>
                </c:pt>
                <c:pt idx="560">
                  <c:v>11.120373457818999</c:v>
                </c:pt>
                <c:pt idx="561">
                  <c:v>11.122374124707962</c:v>
                </c:pt>
                <c:pt idx="562">
                  <c:v>11.124374791596924</c:v>
                </c:pt>
                <c:pt idx="563">
                  <c:v>11.126375458485887</c:v>
                </c:pt>
                <c:pt idx="564">
                  <c:v>11.128376125374849</c:v>
                </c:pt>
                <c:pt idx="565">
                  <c:v>11.130376792263812</c:v>
                </c:pt>
                <c:pt idx="566">
                  <c:v>11.132377459152774</c:v>
                </c:pt>
                <c:pt idx="567">
                  <c:v>11.134378126041737</c:v>
                </c:pt>
                <c:pt idx="568">
                  <c:v>11.136378792930699</c:v>
                </c:pt>
                <c:pt idx="569">
                  <c:v>11.138379459819662</c:v>
                </c:pt>
                <c:pt idx="570">
                  <c:v>11.140380126708624</c:v>
                </c:pt>
                <c:pt idx="571">
                  <c:v>11.142380793597587</c:v>
                </c:pt>
                <c:pt idx="572">
                  <c:v>11.144381460486549</c:v>
                </c:pt>
                <c:pt idx="573">
                  <c:v>11.146382127375512</c:v>
                </c:pt>
                <c:pt idx="574">
                  <c:v>11.148382794264474</c:v>
                </c:pt>
                <c:pt idx="575">
                  <c:v>11.150383461153437</c:v>
                </c:pt>
                <c:pt idx="576">
                  <c:v>11.152384128042399</c:v>
                </c:pt>
                <c:pt idx="577">
                  <c:v>11.154384794931362</c:v>
                </c:pt>
                <c:pt idx="578">
                  <c:v>11.156385461820324</c:v>
                </c:pt>
                <c:pt idx="579">
                  <c:v>11.158386128709287</c:v>
                </c:pt>
                <c:pt idx="580">
                  <c:v>11.160386795598249</c:v>
                </c:pt>
                <c:pt idx="581">
                  <c:v>11.162387462487212</c:v>
                </c:pt>
                <c:pt idx="582">
                  <c:v>11.164388129376174</c:v>
                </c:pt>
                <c:pt idx="583">
                  <c:v>11.166388796265137</c:v>
                </c:pt>
                <c:pt idx="584">
                  <c:v>11.168389463154099</c:v>
                </c:pt>
                <c:pt idx="585">
                  <c:v>11.170390130043062</c:v>
                </c:pt>
                <c:pt idx="586">
                  <c:v>11.172390796932024</c:v>
                </c:pt>
                <c:pt idx="587">
                  <c:v>11.174391463820987</c:v>
                </c:pt>
                <c:pt idx="588">
                  <c:v>11.176392130709949</c:v>
                </c:pt>
                <c:pt idx="589">
                  <c:v>11.178392797598912</c:v>
                </c:pt>
                <c:pt idx="590">
                  <c:v>11.180393464487874</c:v>
                </c:pt>
                <c:pt idx="591">
                  <c:v>11.182394131376837</c:v>
                </c:pt>
                <c:pt idx="592">
                  <c:v>11.184394798265799</c:v>
                </c:pt>
                <c:pt idx="593">
                  <c:v>11.186395465154762</c:v>
                </c:pt>
                <c:pt idx="594">
                  <c:v>11.188396132043724</c:v>
                </c:pt>
                <c:pt idx="595">
                  <c:v>11.190396798932687</c:v>
                </c:pt>
                <c:pt idx="596">
                  <c:v>11.192397465821649</c:v>
                </c:pt>
                <c:pt idx="597">
                  <c:v>11.194398132710612</c:v>
                </c:pt>
                <c:pt idx="598">
                  <c:v>11.196398799599574</c:v>
                </c:pt>
                <c:pt idx="599">
                  <c:v>11.198399466488537</c:v>
                </c:pt>
                <c:pt idx="600">
                  <c:v>11.200400133377499</c:v>
                </c:pt>
                <c:pt idx="601">
                  <c:v>11.202400800266462</c:v>
                </c:pt>
                <c:pt idx="602">
                  <c:v>11.204401467155424</c:v>
                </c:pt>
                <c:pt idx="603">
                  <c:v>11.206402134044387</c:v>
                </c:pt>
                <c:pt idx="604">
                  <c:v>11.208402800933349</c:v>
                </c:pt>
                <c:pt idx="605">
                  <c:v>11.210403467822312</c:v>
                </c:pt>
                <c:pt idx="606">
                  <c:v>11.212404134711274</c:v>
                </c:pt>
                <c:pt idx="607">
                  <c:v>11.214404801600237</c:v>
                </c:pt>
                <c:pt idx="608">
                  <c:v>11.216405468489199</c:v>
                </c:pt>
                <c:pt idx="609">
                  <c:v>11.218406135378162</c:v>
                </c:pt>
                <c:pt idx="610">
                  <c:v>11.220406802267124</c:v>
                </c:pt>
                <c:pt idx="611">
                  <c:v>11.222407469156087</c:v>
                </c:pt>
                <c:pt idx="612">
                  <c:v>11.224408136045049</c:v>
                </c:pt>
                <c:pt idx="613">
                  <c:v>11.226408802934012</c:v>
                </c:pt>
                <c:pt idx="614">
                  <c:v>11.228409469822974</c:v>
                </c:pt>
                <c:pt idx="615">
                  <c:v>11.230410136711937</c:v>
                </c:pt>
                <c:pt idx="616">
                  <c:v>11.232410803600899</c:v>
                </c:pt>
                <c:pt idx="617">
                  <c:v>11.234411470489862</c:v>
                </c:pt>
                <c:pt idx="618">
                  <c:v>11.236412137378824</c:v>
                </c:pt>
                <c:pt idx="619">
                  <c:v>11.238412804267787</c:v>
                </c:pt>
                <c:pt idx="620">
                  <c:v>11.240413471156749</c:v>
                </c:pt>
                <c:pt idx="621">
                  <c:v>11.242414138045712</c:v>
                </c:pt>
                <c:pt idx="622">
                  <c:v>11.244414804934674</c:v>
                </c:pt>
                <c:pt idx="623">
                  <c:v>11.246415471823637</c:v>
                </c:pt>
                <c:pt idx="624">
                  <c:v>11.248416138712599</c:v>
                </c:pt>
                <c:pt idx="625">
                  <c:v>11.250416805601562</c:v>
                </c:pt>
                <c:pt idx="626">
                  <c:v>11.252417472490524</c:v>
                </c:pt>
                <c:pt idx="627">
                  <c:v>11.254418139379487</c:v>
                </c:pt>
                <c:pt idx="628">
                  <c:v>11.256418806268449</c:v>
                </c:pt>
                <c:pt idx="629">
                  <c:v>11.258419473157412</c:v>
                </c:pt>
                <c:pt idx="630">
                  <c:v>11.260420140046374</c:v>
                </c:pt>
                <c:pt idx="631">
                  <c:v>11.262420806935337</c:v>
                </c:pt>
                <c:pt idx="632">
                  <c:v>11.264421473824299</c:v>
                </c:pt>
                <c:pt idx="633">
                  <c:v>11.266422140713262</c:v>
                </c:pt>
                <c:pt idx="634">
                  <c:v>11.268422807602224</c:v>
                </c:pt>
                <c:pt idx="635">
                  <c:v>11.270423474491187</c:v>
                </c:pt>
                <c:pt idx="636">
                  <c:v>11.272424141380149</c:v>
                </c:pt>
                <c:pt idx="637">
                  <c:v>11.274424808269112</c:v>
                </c:pt>
                <c:pt idx="638">
                  <c:v>11.276425475158074</c:v>
                </c:pt>
                <c:pt idx="639">
                  <c:v>11.278426142047037</c:v>
                </c:pt>
                <c:pt idx="640">
                  <c:v>11.280426808935999</c:v>
                </c:pt>
                <c:pt idx="641">
                  <c:v>11.282427475824962</c:v>
                </c:pt>
                <c:pt idx="642">
                  <c:v>11.284428142713924</c:v>
                </c:pt>
                <c:pt idx="643">
                  <c:v>11.286428809602887</c:v>
                </c:pt>
                <c:pt idx="644">
                  <c:v>11.288429476491849</c:v>
                </c:pt>
                <c:pt idx="645">
                  <c:v>11.290430143380812</c:v>
                </c:pt>
                <c:pt idx="646">
                  <c:v>11.292430810269774</c:v>
                </c:pt>
                <c:pt idx="647">
                  <c:v>11.294431477158737</c:v>
                </c:pt>
                <c:pt idx="648">
                  <c:v>11.296432144047699</c:v>
                </c:pt>
                <c:pt idx="649">
                  <c:v>11.298432810936662</c:v>
                </c:pt>
                <c:pt idx="650">
                  <c:v>11.300433477825624</c:v>
                </c:pt>
                <c:pt idx="651">
                  <c:v>11.302434144714587</c:v>
                </c:pt>
                <c:pt idx="652">
                  <c:v>11.304434811603549</c:v>
                </c:pt>
                <c:pt idx="653">
                  <c:v>11.306435478492512</c:v>
                </c:pt>
                <c:pt idx="654">
                  <c:v>11.308436145381474</c:v>
                </c:pt>
                <c:pt idx="655">
                  <c:v>11.310436812270437</c:v>
                </c:pt>
                <c:pt idx="656">
                  <c:v>11.312437479159399</c:v>
                </c:pt>
                <c:pt idx="657">
                  <c:v>11.314438146048362</c:v>
                </c:pt>
                <c:pt idx="658">
                  <c:v>11.316438812937324</c:v>
                </c:pt>
                <c:pt idx="659">
                  <c:v>11.318439479826287</c:v>
                </c:pt>
                <c:pt idx="660">
                  <c:v>11.320440146715249</c:v>
                </c:pt>
                <c:pt idx="661">
                  <c:v>11.322440813604212</c:v>
                </c:pt>
                <c:pt idx="662">
                  <c:v>11.324441480493174</c:v>
                </c:pt>
                <c:pt idx="663">
                  <c:v>11.326442147382137</c:v>
                </c:pt>
                <c:pt idx="664">
                  <c:v>11.328442814271099</c:v>
                </c:pt>
                <c:pt idx="665">
                  <c:v>11.330443481160062</c:v>
                </c:pt>
                <c:pt idx="666">
                  <c:v>11.332444148049024</c:v>
                </c:pt>
                <c:pt idx="667">
                  <c:v>11.334444814937987</c:v>
                </c:pt>
                <c:pt idx="668">
                  <c:v>11.336445481826949</c:v>
                </c:pt>
                <c:pt idx="669">
                  <c:v>11.338446148715912</c:v>
                </c:pt>
                <c:pt idx="670">
                  <c:v>11.340446815604874</c:v>
                </c:pt>
                <c:pt idx="671">
                  <c:v>11.342447482493837</c:v>
                </c:pt>
                <c:pt idx="672">
                  <c:v>11.344448149382799</c:v>
                </c:pt>
                <c:pt idx="673">
                  <c:v>11.346448816271762</c:v>
                </c:pt>
                <c:pt idx="674">
                  <c:v>11.348449483160724</c:v>
                </c:pt>
                <c:pt idx="675">
                  <c:v>11.350450150049687</c:v>
                </c:pt>
                <c:pt idx="676">
                  <c:v>11.352450816938649</c:v>
                </c:pt>
                <c:pt idx="677">
                  <c:v>11.354451483827612</c:v>
                </c:pt>
                <c:pt idx="678">
                  <c:v>11.356452150716574</c:v>
                </c:pt>
                <c:pt idx="679">
                  <c:v>11.358452817605537</c:v>
                </c:pt>
                <c:pt idx="680">
                  <c:v>11.360453484494499</c:v>
                </c:pt>
                <c:pt idx="681">
                  <c:v>11.362454151383462</c:v>
                </c:pt>
                <c:pt idx="682">
                  <c:v>11.364454818272424</c:v>
                </c:pt>
                <c:pt idx="683">
                  <c:v>11.366455485161387</c:v>
                </c:pt>
                <c:pt idx="684">
                  <c:v>11.368456152050349</c:v>
                </c:pt>
                <c:pt idx="685">
                  <c:v>11.370456818939312</c:v>
                </c:pt>
                <c:pt idx="686">
                  <c:v>11.372457485828274</c:v>
                </c:pt>
                <c:pt idx="687">
                  <c:v>11.374458152717237</c:v>
                </c:pt>
                <c:pt idx="688">
                  <c:v>11.376458819606199</c:v>
                </c:pt>
                <c:pt idx="689">
                  <c:v>11.378459486495162</c:v>
                </c:pt>
                <c:pt idx="690">
                  <c:v>11.380460153384124</c:v>
                </c:pt>
                <c:pt idx="691">
                  <c:v>11.382460820273087</c:v>
                </c:pt>
                <c:pt idx="692">
                  <c:v>11.384461487162049</c:v>
                </c:pt>
                <c:pt idx="693">
                  <c:v>11.386462154051012</c:v>
                </c:pt>
                <c:pt idx="694">
                  <c:v>11.388462820939974</c:v>
                </c:pt>
                <c:pt idx="695">
                  <c:v>11.390463487828937</c:v>
                </c:pt>
                <c:pt idx="696">
                  <c:v>11.392464154717899</c:v>
                </c:pt>
                <c:pt idx="697">
                  <c:v>11.394464821606862</c:v>
                </c:pt>
                <c:pt idx="698">
                  <c:v>11.396465488495824</c:v>
                </c:pt>
                <c:pt idx="699">
                  <c:v>11.398466155384787</c:v>
                </c:pt>
                <c:pt idx="700">
                  <c:v>11.400466822273749</c:v>
                </c:pt>
                <c:pt idx="701">
                  <c:v>11.402467489162712</c:v>
                </c:pt>
                <c:pt idx="702">
                  <c:v>11.404468156051674</c:v>
                </c:pt>
                <c:pt idx="703">
                  <c:v>11.406468822940637</c:v>
                </c:pt>
                <c:pt idx="704">
                  <c:v>11.408469489829599</c:v>
                </c:pt>
                <c:pt idx="705">
                  <c:v>11.410470156718562</c:v>
                </c:pt>
                <c:pt idx="706">
                  <c:v>11.412470823607524</c:v>
                </c:pt>
                <c:pt idx="707">
                  <c:v>11.414471490496487</c:v>
                </c:pt>
                <c:pt idx="708">
                  <c:v>11.416472157385449</c:v>
                </c:pt>
                <c:pt idx="709">
                  <c:v>11.418472824274412</c:v>
                </c:pt>
                <c:pt idx="710">
                  <c:v>11.420473491163374</c:v>
                </c:pt>
                <c:pt idx="711">
                  <c:v>11.422474158052337</c:v>
                </c:pt>
                <c:pt idx="712">
                  <c:v>11.424474824941299</c:v>
                </c:pt>
                <c:pt idx="713">
                  <c:v>11.426475491830262</c:v>
                </c:pt>
                <c:pt idx="714">
                  <c:v>11.428476158719224</c:v>
                </c:pt>
                <c:pt idx="715">
                  <c:v>11.430476825608187</c:v>
                </c:pt>
                <c:pt idx="716">
                  <c:v>11.432477492497149</c:v>
                </c:pt>
                <c:pt idx="717">
                  <c:v>11.434478159386112</c:v>
                </c:pt>
                <c:pt idx="718">
                  <c:v>11.436478826275074</c:v>
                </c:pt>
                <c:pt idx="719">
                  <c:v>11.438479493164037</c:v>
                </c:pt>
                <c:pt idx="720">
                  <c:v>11.440480160052999</c:v>
                </c:pt>
                <c:pt idx="721">
                  <c:v>11.442480826941962</c:v>
                </c:pt>
                <c:pt idx="722">
                  <c:v>11.444481493830924</c:v>
                </c:pt>
                <c:pt idx="723">
                  <c:v>11.446482160719887</c:v>
                </c:pt>
                <c:pt idx="724">
                  <c:v>11.448482827608849</c:v>
                </c:pt>
                <c:pt idx="725">
                  <c:v>11.450483494497812</c:v>
                </c:pt>
                <c:pt idx="726">
                  <c:v>11.452484161386774</c:v>
                </c:pt>
                <c:pt idx="727">
                  <c:v>11.454484828275737</c:v>
                </c:pt>
                <c:pt idx="728">
                  <c:v>11.456485495164699</c:v>
                </c:pt>
                <c:pt idx="729">
                  <c:v>11.458486162053662</c:v>
                </c:pt>
                <c:pt idx="730">
                  <c:v>11.460486828942624</c:v>
                </c:pt>
                <c:pt idx="731">
                  <c:v>11.462487495831587</c:v>
                </c:pt>
                <c:pt idx="732">
                  <c:v>11.464488162720549</c:v>
                </c:pt>
                <c:pt idx="733">
                  <c:v>11.466488829609512</c:v>
                </c:pt>
                <c:pt idx="734">
                  <c:v>11.468489496498474</c:v>
                </c:pt>
                <c:pt idx="735">
                  <c:v>11.470490163387437</c:v>
                </c:pt>
                <c:pt idx="736">
                  <c:v>11.472490830276399</c:v>
                </c:pt>
                <c:pt idx="737">
                  <c:v>11.474491497165362</c:v>
                </c:pt>
                <c:pt idx="738">
                  <c:v>11.476492164054324</c:v>
                </c:pt>
                <c:pt idx="739">
                  <c:v>11.478492830943287</c:v>
                </c:pt>
                <c:pt idx="740">
                  <c:v>11.480493497832249</c:v>
                </c:pt>
                <c:pt idx="741">
                  <c:v>11.482494164721212</c:v>
                </c:pt>
                <c:pt idx="742">
                  <c:v>11.484494831610174</c:v>
                </c:pt>
                <c:pt idx="743">
                  <c:v>11.486495498499137</c:v>
                </c:pt>
                <c:pt idx="744">
                  <c:v>11.488496165388099</c:v>
                </c:pt>
                <c:pt idx="745">
                  <c:v>11.490496832277062</c:v>
                </c:pt>
                <c:pt idx="746">
                  <c:v>11.492497499166024</c:v>
                </c:pt>
                <c:pt idx="747">
                  <c:v>11.494498166054987</c:v>
                </c:pt>
                <c:pt idx="748">
                  <c:v>11.496498832943949</c:v>
                </c:pt>
                <c:pt idx="749">
                  <c:v>11.498499499832912</c:v>
                </c:pt>
                <c:pt idx="750">
                  <c:v>11.500500166721874</c:v>
                </c:pt>
                <c:pt idx="751">
                  <c:v>11.502500833610837</c:v>
                </c:pt>
                <c:pt idx="752">
                  <c:v>11.504501500499799</c:v>
                </c:pt>
                <c:pt idx="753">
                  <c:v>11.506502167388762</c:v>
                </c:pt>
                <c:pt idx="754">
                  <c:v>11.508502834277724</c:v>
                </c:pt>
                <c:pt idx="755">
                  <c:v>11.510503501166687</c:v>
                </c:pt>
                <c:pt idx="756">
                  <c:v>11.512504168055649</c:v>
                </c:pt>
                <c:pt idx="757">
                  <c:v>11.514504834944612</c:v>
                </c:pt>
                <c:pt idx="758">
                  <c:v>11.516505501833574</c:v>
                </c:pt>
                <c:pt idx="759">
                  <c:v>11.518506168722537</c:v>
                </c:pt>
                <c:pt idx="760">
                  <c:v>11.520506835611499</c:v>
                </c:pt>
                <c:pt idx="761">
                  <c:v>11.522507502500462</c:v>
                </c:pt>
                <c:pt idx="762">
                  <c:v>11.524508169389424</c:v>
                </c:pt>
                <c:pt idx="763">
                  <c:v>11.526508836278387</c:v>
                </c:pt>
                <c:pt idx="764">
                  <c:v>11.528509503167349</c:v>
                </c:pt>
                <c:pt idx="765">
                  <c:v>11.530510170056312</c:v>
                </c:pt>
                <c:pt idx="766">
                  <c:v>11.532510836945274</c:v>
                </c:pt>
                <c:pt idx="767">
                  <c:v>11.534511503834237</c:v>
                </c:pt>
                <c:pt idx="768">
                  <c:v>11.536512170723199</c:v>
                </c:pt>
                <c:pt idx="769">
                  <c:v>11.538512837612162</c:v>
                </c:pt>
                <c:pt idx="770">
                  <c:v>11.540513504501124</c:v>
                </c:pt>
                <c:pt idx="771">
                  <c:v>11.542514171390087</c:v>
                </c:pt>
                <c:pt idx="772">
                  <c:v>11.544514838279049</c:v>
                </c:pt>
                <c:pt idx="773">
                  <c:v>11.546515505168012</c:v>
                </c:pt>
                <c:pt idx="774">
                  <c:v>11.548516172056974</c:v>
                </c:pt>
                <c:pt idx="775">
                  <c:v>11.550516838945937</c:v>
                </c:pt>
                <c:pt idx="776">
                  <c:v>11.552517505834899</c:v>
                </c:pt>
                <c:pt idx="777">
                  <c:v>11.554518172723862</c:v>
                </c:pt>
                <c:pt idx="778">
                  <c:v>11.556518839612824</c:v>
                </c:pt>
                <c:pt idx="779">
                  <c:v>11.558519506501787</c:v>
                </c:pt>
                <c:pt idx="780">
                  <c:v>11.560520173390749</c:v>
                </c:pt>
                <c:pt idx="781">
                  <c:v>11.562520840279712</c:v>
                </c:pt>
                <c:pt idx="782">
                  <c:v>11.564521507168674</c:v>
                </c:pt>
                <c:pt idx="783">
                  <c:v>11.566522174057637</c:v>
                </c:pt>
                <c:pt idx="784">
                  <c:v>11.568522840946599</c:v>
                </c:pt>
                <c:pt idx="785">
                  <c:v>11.570523507835562</c:v>
                </c:pt>
                <c:pt idx="786">
                  <c:v>11.572524174724524</c:v>
                </c:pt>
                <c:pt idx="787">
                  <c:v>11.574524841613487</c:v>
                </c:pt>
                <c:pt idx="788">
                  <c:v>11.576525508502449</c:v>
                </c:pt>
                <c:pt idx="789">
                  <c:v>11.578526175391412</c:v>
                </c:pt>
                <c:pt idx="790">
                  <c:v>11.580526842280374</c:v>
                </c:pt>
                <c:pt idx="791">
                  <c:v>11.582527509169337</c:v>
                </c:pt>
                <c:pt idx="792">
                  <c:v>11.584528176058299</c:v>
                </c:pt>
                <c:pt idx="793">
                  <c:v>11.586528842947262</c:v>
                </c:pt>
                <c:pt idx="794">
                  <c:v>11.588529509836224</c:v>
                </c:pt>
                <c:pt idx="795">
                  <c:v>11.590530176725187</c:v>
                </c:pt>
                <c:pt idx="796">
                  <c:v>11.592530843614149</c:v>
                </c:pt>
                <c:pt idx="797">
                  <c:v>11.594531510503112</c:v>
                </c:pt>
                <c:pt idx="798">
                  <c:v>11.596532177392074</c:v>
                </c:pt>
                <c:pt idx="799">
                  <c:v>11.598532844281037</c:v>
                </c:pt>
                <c:pt idx="800">
                  <c:v>11.600533511169999</c:v>
                </c:pt>
                <c:pt idx="801">
                  <c:v>11.602534178058962</c:v>
                </c:pt>
                <c:pt idx="802">
                  <c:v>11.604534844947924</c:v>
                </c:pt>
                <c:pt idx="803">
                  <c:v>11.606535511836887</c:v>
                </c:pt>
                <c:pt idx="804">
                  <c:v>11.608536178725849</c:v>
                </c:pt>
                <c:pt idx="805">
                  <c:v>11.610536845614812</c:v>
                </c:pt>
                <c:pt idx="806">
                  <c:v>11.612537512503774</c:v>
                </c:pt>
                <c:pt idx="807">
                  <c:v>11.614538179392737</c:v>
                </c:pt>
                <c:pt idx="808">
                  <c:v>11.616538846281699</c:v>
                </c:pt>
                <c:pt idx="809">
                  <c:v>11.618539513170662</c:v>
                </c:pt>
                <c:pt idx="810">
                  <c:v>11.620540180059624</c:v>
                </c:pt>
                <c:pt idx="811">
                  <c:v>11.622540846948587</c:v>
                </c:pt>
                <c:pt idx="812">
                  <c:v>11.624541513837549</c:v>
                </c:pt>
                <c:pt idx="813">
                  <c:v>11.626542180726512</c:v>
                </c:pt>
                <c:pt idx="814">
                  <c:v>11.628542847615474</c:v>
                </c:pt>
                <c:pt idx="815">
                  <c:v>11.630543514504437</c:v>
                </c:pt>
                <c:pt idx="816">
                  <c:v>11.632544181393399</c:v>
                </c:pt>
                <c:pt idx="817">
                  <c:v>11.634544848282362</c:v>
                </c:pt>
                <c:pt idx="818">
                  <c:v>11.636545515171324</c:v>
                </c:pt>
                <c:pt idx="819">
                  <c:v>11.638546182060287</c:v>
                </c:pt>
                <c:pt idx="820">
                  <c:v>11.640546848949249</c:v>
                </c:pt>
                <c:pt idx="821">
                  <c:v>11.642547515838212</c:v>
                </c:pt>
                <c:pt idx="822">
                  <c:v>11.644548182727174</c:v>
                </c:pt>
                <c:pt idx="823">
                  <c:v>11.646548849616137</c:v>
                </c:pt>
                <c:pt idx="824">
                  <c:v>11.648549516505099</c:v>
                </c:pt>
                <c:pt idx="825">
                  <c:v>11.650550183394062</c:v>
                </c:pt>
                <c:pt idx="826">
                  <c:v>11.652550850283024</c:v>
                </c:pt>
                <c:pt idx="827">
                  <c:v>11.654551517171987</c:v>
                </c:pt>
                <c:pt idx="828">
                  <c:v>11.656552184060949</c:v>
                </c:pt>
                <c:pt idx="829">
                  <c:v>11.658552850949912</c:v>
                </c:pt>
                <c:pt idx="830">
                  <c:v>11.660553517838874</c:v>
                </c:pt>
                <c:pt idx="831">
                  <c:v>11.662554184727837</c:v>
                </c:pt>
                <c:pt idx="832">
                  <c:v>11.664554851616799</c:v>
                </c:pt>
                <c:pt idx="833">
                  <c:v>11.666555518505762</c:v>
                </c:pt>
                <c:pt idx="834">
                  <c:v>11.668556185394724</c:v>
                </c:pt>
                <c:pt idx="835">
                  <c:v>11.670556852283687</c:v>
                </c:pt>
                <c:pt idx="836">
                  <c:v>11.672557519172649</c:v>
                </c:pt>
                <c:pt idx="837">
                  <c:v>11.674558186061612</c:v>
                </c:pt>
                <c:pt idx="838">
                  <c:v>11.676558852950574</c:v>
                </c:pt>
                <c:pt idx="839">
                  <c:v>11.678559519839537</c:v>
                </c:pt>
                <c:pt idx="840">
                  <c:v>11.680560186728499</c:v>
                </c:pt>
                <c:pt idx="841">
                  <c:v>11.682560853617462</c:v>
                </c:pt>
                <c:pt idx="842">
                  <c:v>11.684561520506424</c:v>
                </c:pt>
                <c:pt idx="843">
                  <c:v>11.686562187395387</c:v>
                </c:pt>
                <c:pt idx="844">
                  <c:v>11.688562854284349</c:v>
                </c:pt>
                <c:pt idx="845">
                  <c:v>11.690563521173312</c:v>
                </c:pt>
                <c:pt idx="846">
                  <c:v>11.692564188062274</c:v>
                </c:pt>
                <c:pt idx="847">
                  <c:v>11.694564854951237</c:v>
                </c:pt>
                <c:pt idx="848">
                  <c:v>11.696565521840199</c:v>
                </c:pt>
                <c:pt idx="849">
                  <c:v>11.698566188729162</c:v>
                </c:pt>
                <c:pt idx="850">
                  <c:v>11.700566855618124</c:v>
                </c:pt>
                <c:pt idx="851">
                  <c:v>11.702567522507087</c:v>
                </c:pt>
                <c:pt idx="852">
                  <c:v>11.704568189396049</c:v>
                </c:pt>
                <c:pt idx="853">
                  <c:v>11.706568856285012</c:v>
                </c:pt>
                <c:pt idx="854">
                  <c:v>11.708569523173974</c:v>
                </c:pt>
                <c:pt idx="855">
                  <c:v>11.710570190062937</c:v>
                </c:pt>
                <c:pt idx="856">
                  <c:v>11.712570856951899</c:v>
                </c:pt>
                <c:pt idx="857">
                  <c:v>11.714571523840862</c:v>
                </c:pt>
                <c:pt idx="858">
                  <c:v>11.716572190729824</c:v>
                </c:pt>
                <c:pt idx="859">
                  <c:v>11.718572857618787</c:v>
                </c:pt>
                <c:pt idx="860">
                  <c:v>11.720573524507749</c:v>
                </c:pt>
                <c:pt idx="861">
                  <c:v>11.722574191396712</c:v>
                </c:pt>
                <c:pt idx="862">
                  <c:v>11.724574858285674</c:v>
                </c:pt>
                <c:pt idx="863">
                  <c:v>11.726575525174637</c:v>
                </c:pt>
                <c:pt idx="864">
                  <c:v>11.728576192063599</c:v>
                </c:pt>
                <c:pt idx="865">
                  <c:v>11.730576858952562</c:v>
                </c:pt>
                <c:pt idx="866">
                  <c:v>11.732577525841524</c:v>
                </c:pt>
                <c:pt idx="867">
                  <c:v>11.734578192730487</c:v>
                </c:pt>
                <c:pt idx="868">
                  <c:v>11.736578859619449</c:v>
                </c:pt>
                <c:pt idx="869">
                  <c:v>11.738579526508412</c:v>
                </c:pt>
                <c:pt idx="870">
                  <c:v>11.740580193397374</c:v>
                </c:pt>
                <c:pt idx="871">
                  <c:v>11.742580860286337</c:v>
                </c:pt>
                <c:pt idx="872">
                  <c:v>11.744581527175299</c:v>
                </c:pt>
                <c:pt idx="873">
                  <c:v>11.746582194064262</c:v>
                </c:pt>
                <c:pt idx="874">
                  <c:v>11.748582860953224</c:v>
                </c:pt>
                <c:pt idx="875">
                  <c:v>11.750583527842187</c:v>
                </c:pt>
                <c:pt idx="876">
                  <c:v>11.752584194731149</c:v>
                </c:pt>
                <c:pt idx="877">
                  <c:v>11.754584861620112</c:v>
                </c:pt>
                <c:pt idx="878">
                  <c:v>11.756585528509074</c:v>
                </c:pt>
                <c:pt idx="879">
                  <c:v>11.758586195398037</c:v>
                </c:pt>
                <c:pt idx="880">
                  <c:v>11.760586862286999</c:v>
                </c:pt>
                <c:pt idx="881">
                  <c:v>11.762587529175962</c:v>
                </c:pt>
                <c:pt idx="882">
                  <c:v>11.764588196064924</c:v>
                </c:pt>
                <c:pt idx="883">
                  <c:v>11.766588862953887</c:v>
                </c:pt>
                <c:pt idx="884">
                  <c:v>11.768589529842849</c:v>
                </c:pt>
                <c:pt idx="885">
                  <c:v>11.770590196731812</c:v>
                </c:pt>
                <c:pt idx="886">
                  <c:v>11.772590863620774</c:v>
                </c:pt>
                <c:pt idx="887">
                  <c:v>11.774591530509737</c:v>
                </c:pt>
                <c:pt idx="888">
                  <c:v>11.776592197398699</c:v>
                </c:pt>
                <c:pt idx="889">
                  <c:v>11.778592864287662</c:v>
                </c:pt>
                <c:pt idx="890">
                  <c:v>11.780593531176624</c:v>
                </c:pt>
                <c:pt idx="891">
                  <c:v>11.782594198065587</c:v>
                </c:pt>
                <c:pt idx="892">
                  <c:v>11.784594864954549</c:v>
                </c:pt>
                <c:pt idx="893">
                  <c:v>11.786595531843512</c:v>
                </c:pt>
                <c:pt idx="894">
                  <c:v>11.788596198732474</c:v>
                </c:pt>
                <c:pt idx="895">
                  <c:v>11.790596865621437</c:v>
                </c:pt>
                <c:pt idx="896">
                  <c:v>11.792597532510399</c:v>
                </c:pt>
                <c:pt idx="897">
                  <c:v>11.794598199399362</c:v>
                </c:pt>
                <c:pt idx="898">
                  <c:v>11.796598866288324</c:v>
                </c:pt>
                <c:pt idx="899">
                  <c:v>11.798599533177287</c:v>
                </c:pt>
                <c:pt idx="900">
                  <c:v>11.800600200066249</c:v>
                </c:pt>
                <c:pt idx="901">
                  <c:v>11.802600866955212</c:v>
                </c:pt>
                <c:pt idx="902">
                  <c:v>11.804601533844174</c:v>
                </c:pt>
                <c:pt idx="903">
                  <c:v>11.806602200733137</c:v>
                </c:pt>
                <c:pt idx="904">
                  <c:v>11.808602867622099</c:v>
                </c:pt>
                <c:pt idx="905">
                  <c:v>11.810603534511062</c:v>
                </c:pt>
                <c:pt idx="906">
                  <c:v>11.812604201400024</c:v>
                </c:pt>
                <c:pt idx="907">
                  <c:v>11.814604868288987</c:v>
                </c:pt>
                <c:pt idx="908">
                  <c:v>11.816605535177949</c:v>
                </c:pt>
                <c:pt idx="909">
                  <c:v>11.818606202066912</c:v>
                </c:pt>
                <c:pt idx="910">
                  <c:v>11.820606868955874</c:v>
                </c:pt>
                <c:pt idx="911">
                  <c:v>11.822607535844837</c:v>
                </c:pt>
                <c:pt idx="912">
                  <c:v>11.824608202733799</c:v>
                </c:pt>
                <c:pt idx="913">
                  <c:v>11.826608869622762</c:v>
                </c:pt>
                <c:pt idx="914">
                  <c:v>11.828609536511724</c:v>
                </c:pt>
                <c:pt idx="915">
                  <c:v>11.830610203400687</c:v>
                </c:pt>
                <c:pt idx="916">
                  <c:v>11.832610870289649</c:v>
                </c:pt>
                <c:pt idx="917">
                  <c:v>11.834611537178612</c:v>
                </c:pt>
                <c:pt idx="918">
                  <c:v>11.836612204067574</c:v>
                </c:pt>
                <c:pt idx="919">
                  <c:v>11.838612870956537</c:v>
                </c:pt>
                <c:pt idx="920">
                  <c:v>11.840613537845499</c:v>
                </c:pt>
                <c:pt idx="921">
                  <c:v>11.842614204734462</c:v>
                </c:pt>
                <c:pt idx="922">
                  <c:v>11.844614871623424</c:v>
                </c:pt>
                <c:pt idx="923">
                  <c:v>11.846615538512387</c:v>
                </c:pt>
                <c:pt idx="924">
                  <c:v>11.848616205401349</c:v>
                </c:pt>
                <c:pt idx="925">
                  <c:v>11.850616872290312</c:v>
                </c:pt>
                <c:pt idx="926">
                  <c:v>11.852617539179274</c:v>
                </c:pt>
                <c:pt idx="927">
                  <c:v>11.854618206068237</c:v>
                </c:pt>
                <c:pt idx="928">
                  <c:v>11.856618872957199</c:v>
                </c:pt>
                <c:pt idx="929">
                  <c:v>11.858619539846162</c:v>
                </c:pt>
                <c:pt idx="930">
                  <c:v>11.860620206735124</c:v>
                </c:pt>
                <c:pt idx="931">
                  <c:v>11.862620873624087</c:v>
                </c:pt>
                <c:pt idx="932">
                  <c:v>11.864621540513049</c:v>
                </c:pt>
                <c:pt idx="933">
                  <c:v>11.866622207402012</c:v>
                </c:pt>
                <c:pt idx="934">
                  <c:v>11.868622874290974</c:v>
                </c:pt>
                <c:pt idx="935">
                  <c:v>11.870623541179937</c:v>
                </c:pt>
                <c:pt idx="936">
                  <c:v>11.872624208068899</c:v>
                </c:pt>
                <c:pt idx="937">
                  <c:v>11.874624874957862</c:v>
                </c:pt>
                <c:pt idx="938">
                  <c:v>11.876625541846824</c:v>
                </c:pt>
                <c:pt idx="939">
                  <c:v>11.878626208735787</c:v>
                </c:pt>
                <c:pt idx="940">
                  <c:v>11.880626875624749</c:v>
                </c:pt>
                <c:pt idx="941">
                  <c:v>11.882627542513712</c:v>
                </c:pt>
                <c:pt idx="942">
                  <c:v>11.884628209402674</c:v>
                </c:pt>
                <c:pt idx="943">
                  <c:v>11.886628876291637</c:v>
                </c:pt>
                <c:pt idx="944">
                  <c:v>11.888629543180599</c:v>
                </c:pt>
                <c:pt idx="945">
                  <c:v>11.890630210069562</c:v>
                </c:pt>
                <c:pt idx="946">
                  <c:v>11.892630876958524</c:v>
                </c:pt>
                <c:pt idx="947">
                  <c:v>11.894631543847487</c:v>
                </c:pt>
                <c:pt idx="948">
                  <c:v>11.896632210736449</c:v>
                </c:pt>
                <c:pt idx="949">
                  <c:v>11.898632877625412</c:v>
                </c:pt>
                <c:pt idx="950">
                  <c:v>11.900633544514374</c:v>
                </c:pt>
                <c:pt idx="951">
                  <c:v>11.902634211403337</c:v>
                </c:pt>
                <c:pt idx="952">
                  <c:v>11.904634878292299</c:v>
                </c:pt>
                <c:pt idx="953">
                  <c:v>11.906635545181262</c:v>
                </c:pt>
                <c:pt idx="954">
                  <c:v>11.908636212070224</c:v>
                </c:pt>
                <c:pt idx="955">
                  <c:v>11.910636878959187</c:v>
                </c:pt>
                <c:pt idx="956">
                  <c:v>11.912637545848149</c:v>
                </c:pt>
                <c:pt idx="957">
                  <c:v>11.914638212737112</c:v>
                </c:pt>
                <c:pt idx="958">
                  <c:v>11.916638879626074</c:v>
                </c:pt>
                <c:pt idx="959">
                  <c:v>11.918639546515037</c:v>
                </c:pt>
                <c:pt idx="960">
                  <c:v>11.920640213403999</c:v>
                </c:pt>
                <c:pt idx="961">
                  <c:v>11.922640880292962</c:v>
                </c:pt>
                <c:pt idx="962">
                  <c:v>11.924641547181924</c:v>
                </c:pt>
                <c:pt idx="963">
                  <c:v>11.926642214070887</c:v>
                </c:pt>
                <c:pt idx="964">
                  <c:v>11.928642880959849</c:v>
                </c:pt>
                <c:pt idx="965">
                  <c:v>11.930643547848812</c:v>
                </c:pt>
                <c:pt idx="966">
                  <c:v>11.932644214737774</c:v>
                </c:pt>
                <c:pt idx="967">
                  <c:v>11.934644881626737</c:v>
                </c:pt>
                <c:pt idx="968">
                  <c:v>11.936645548515699</c:v>
                </c:pt>
                <c:pt idx="969">
                  <c:v>11.938646215404662</c:v>
                </c:pt>
                <c:pt idx="970">
                  <c:v>11.940646882293624</c:v>
                </c:pt>
                <c:pt idx="971">
                  <c:v>11.942647549182587</c:v>
                </c:pt>
                <c:pt idx="972">
                  <c:v>11.944648216071549</c:v>
                </c:pt>
                <c:pt idx="973">
                  <c:v>11.946648882960512</c:v>
                </c:pt>
                <c:pt idx="974">
                  <c:v>11.948649549849474</c:v>
                </c:pt>
                <c:pt idx="975">
                  <c:v>11.950650216738437</c:v>
                </c:pt>
                <c:pt idx="976">
                  <c:v>11.952650883627399</c:v>
                </c:pt>
                <c:pt idx="977">
                  <c:v>11.954651550516362</c:v>
                </c:pt>
                <c:pt idx="978">
                  <c:v>11.956652217405324</c:v>
                </c:pt>
                <c:pt idx="979">
                  <c:v>11.958652884294287</c:v>
                </c:pt>
                <c:pt idx="980">
                  <c:v>11.960653551183249</c:v>
                </c:pt>
                <c:pt idx="981">
                  <c:v>11.962654218072212</c:v>
                </c:pt>
                <c:pt idx="982">
                  <c:v>11.964654884961174</c:v>
                </c:pt>
                <c:pt idx="983">
                  <c:v>11.966655551850137</c:v>
                </c:pt>
                <c:pt idx="984">
                  <c:v>11.968656218739099</c:v>
                </c:pt>
                <c:pt idx="985">
                  <c:v>11.970656885628062</c:v>
                </c:pt>
                <c:pt idx="986">
                  <c:v>11.972657552517024</c:v>
                </c:pt>
                <c:pt idx="987">
                  <c:v>11.974658219405987</c:v>
                </c:pt>
                <c:pt idx="988">
                  <c:v>11.976658886294949</c:v>
                </c:pt>
                <c:pt idx="989">
                  <c:v>11.978659553183912</c:v>
                </c:pt>
                <c:pt idx="990">
                  <c:v>11.980660220072874</c:v>
                </c:pt>
                <c:pt idx="991">
                  <c:v>11.982660886961837</c:v>
                </c:pt>
                <c:pt idx="992">
                  <c:v>11.984661553850799</c:v>
                </c:pt>
                <c:pt idx="993">
                  <c:v>11.986662220739762</c:v>
                </c:pt>
                <c:pt idx="994">
                  <c:v>11.988662887628724</c:v>
                </c:pt>
                <c:pt idx="995">
                  <c:v>11.990663554517687</c:v>
                </c:pt>
                <c:pt idx="996">
                  <c:v>11.992664221406649</c:v>
                </c:pt>
                <c:pt idx="997">
                  <c:v>11.994664888295612</c:v>
                </c:pt>
                <c:pt idx="998">
                  <c:v>11.996665555184574</c:v>
                </c:pt>
                <c:pt idx="999">
                  <c:v>11.998666222073537</c:v>
                </c:pt>
                <c:pt idx="1000">
                  <c:v>12.000666888962499</c:v>
                </c:pt>
                <c:pt idx="1001">
                  <c:v>12.002667555851462</c:v>
                </c:pt>
                <c:pt idx="1002">
                  <c:v>12.004668222740424</c:v>
                </c:pt>
                <c:pt idx="1003">
                  <c:v>12.006668889629386</c:v>
                </c:pt>
                <c:pt idx="1004">
                  <c:v>12.008669556518349</c:v>
                </c:pt>
                <c:pt idx="1005">
                  <c:v>12.010670223407311</c:v>
                </c:pt>
                <c:pt idx="1006">
                  <c:v>12.012670890296274</c:v>
                </c:pt>
                <c:pt idx="1007">
                  <c:v>12.014671557185236</c:v>
                </c:pt>
                <c:pt idx="1008">
                  <c:v>12.016672224074199</c:v>
                </c:pt>
                <c:pt idx="1009">
                  <c:v>12.018672890963161</c:v>
                </c:pt>
                <c:pt idx="1010">
                  <c:v>12.020673557852124</c:v>
                </c:pt>
                <c:pt idx="1011">
                  <c:v>12.022674224741086</c:v>
                </c:pt>
                <c:pt idx="1012">
                  <c:v>12.024674891630049</c:v>
                </c:pt>
                <c:pt idx="1013">
                  <c:v>12.026675558519011</c:v>
                </c:pt>
                <c:pt idx="1014">
                  <c:v>12.028676225407974</c:v>
                </c:pt>
                <c:pt idx="1015">
                  <c:v>12.030676892296936</c:v>
                </c:pt>
                <c:pt idx="1016">
                  <c:v>12.032677559185899</c:v>
                </c:pt>
                <c:pt idx="1017">
                  <c:v>12.034678226074861</c:v>
                </c:pt>
                <c:pt idx="1018">
                  <c:v>12.036678892963824</c:v>
                </c:pt>
                <c:pt idx="1019">
                  <c:v>12.038679559852786</c:v>
                </c:pt>
                <c:pt idx="1020">
                  <c:v>12.040680226741749</c:v>
                </c:pt>
                <c:pt idx="1021">
                  <c:v>12.042680893630711</c:v>
                </c:pt>
                <c:pt idx="1022">
                  <c:v>12.044681560519674</c:v>
                </c:pt>
                <c:pt idx="1023">
                  <c:v>12.046682227408636</c:v>
                </c:pt>
                <c:pt idx="1024">
                  <c:v>12.048682894297599</c:v>
                </c:pt>
                <c:pt idx="1025">
                  <c:v>12.050683561186561</c:v>
                </c:pt>
                <c:pt idx="1026">
                  <c:v>12.052684228075524</c:v>
                </c:pt>
                <c:pt idx="1027">
                  <c:v>12.054684894964486</c:v>
                </c:pt>
                <c:pt idx="1028">
                  <c:v>12.056685561853449</c:v>
                </c:pt>
                <c:pt idx="1029">
                  <c:v>12.058686228742411</c:v>
                </c:pt>
                <c:pt idx="1030">
                  <c:v>12.060686895631374</c:v>
                </c:pt>
                <c:pt idx="1031">
                  <c:v>12.062687562520336</c:v>
                </c:pt>
                <c:pt idx="1032">
                  <c:v>12.064688229409299</c:v>
                </c:pt>
                <c:pt idx="1033">
                  <c:v>12.066688896298261</c:v>
                </c:pt>
                <c:pt idx="1034">
                  <c:v>12.068689563187224</c:v>
                </c:pt>
                <c:pt idx="1035">
                  <c:v>12.070690230076186</c:v>
                </c:pt>
                <c:pt idx="1036">
                  <c:v>12.072690896965149</c:v>
                </c:pt>
                <c:pt idx="1037">
                  <c:v>12.074691563854111</c:v>
                </c:pt>
                <c:pt idx="1038">
                  <c:v>12.076692230743074</c:v>
                </c:pt>
                <c:pt idx="1039">
                  <c:v>12.078692897632036</c:v>
                </c:pt>
                <c:pt idx="1040">
                  <c:v>12.080693564520999</c:v>
                </c:pt>
                <c:pt idx="1041">
                  <c:v>12.082694231409961</c:v>
                </c:pt>
                <c:pt idx="1042">
                  <c:v>12.084694898298924</c:v>
                </c:pt>
                <c:pt idx="1043">
                  <c:v>12.086695565187886</c:v>
                </c:pt>
                <c:pt idx="1044">
                  <c:v>12.088696232076849</c:v>
                </c:pt>
                <c:pt idx="1045">
                  <c:v>12.090696898965811</c:v>
                </c:pt>
                <c:pt idx="1046">
                  <c:v>12.092697565854774</c:v>
                </c:pt>
                <c:pt idx="1047">
                  <c:v>12.094698232743736</c:v>
                </c:pt>
                <c:pt idx="1048">
                  <c:v>12.096698899632699</c:v>
                </c:pt>
                <c:pt idx="1049">
                  <c:v>12.098699566521661</c:v>
                </c:pt>
                <c:pt idx="1050">
                  <c:v>12.100700233410624</c:v>
                </c:pt>
                <c:pt idx="1051">
                  <c:v>12.102700900299586</c:v>
                </c:pt>
                <c:pt idx="1052">
                  <c:v>12.104701567188549</c:v>
                </c:pt>
                <c:pt idx="1053">
                  <c:v>12.106702234077511</c:v>
                </c:pt>
                <c:pt idx="1054">
                  <c:v>12.108702900966474</c:v>
                </c:pt>
                <c:pt idx="1055">
                  <c:v>12.110703567855436</c:v>
                </c:pt>
                <c:pt idx="1056">
                  <c:v>12.112704234744399</c:v>
                </c:pt>
                <c:pt idx="1057">
                  <c:v>12.114704901633361</c:v>
                </c:pt>
                <c:pt idx="1058">
                  <c:v>12.116705568522324</c:v>
                </c:pt>
                <c:pt idx="1059">
                  <c:v>12.118706235411286</c:v>
                </c:pt>
                <c:pt idx="1060">
                  <c:v>12.120706902300249</c:v>
                </c:pt>
                <c:pt idx="1061">
                  <c:v>12.122707569189211</c:v>
                </c:pt>
                <c:pt idx="1062">
                  <c:v>12.124708236078174</c:v>
                </c:pt>
                <c:pt idx="1063">
                  <c:v>12.126708902967136</c:v>
                </c:pt>
                <c:pt idx="1064">
                  <c:v>12.128709569856099</c:v>
                </c:pt>
                <c:pt idx="1065">
                  <c:v>12.130710236745061</c:v>
                </c:pt>
                <c:pt idx="1066">
                  <c:v>12.132710903634024</c:v>
                </c:pt>
                <c:pt idx="1067">
                  <c:v>12.134711570522986</c:v>
                </c:pt>
                <c:pt idx="1068">
                  <c:v>12.136712237411949</c:v>
                </c:pt>
                <c:pt idx="1069">
                  <c:v>12.138712904300911</c:v>
                </c:pt>
                <c:pt idx="1070">
                  <c:v>12.140713571189874</c:v>
                </c:pt>
                <c:pt idx="1071">
                  <c:v>12.142714238078836</c:v>
                </c:pt>
                <c:pt idx="1072">
                  <c:v>12.144714904967799</c:v>
                </c:pt>
                <c:pt idx="1073">
                  <c:v>12.146715571856761</c:v>
                </c:pt>
                <c:pt idx="1074">
                  <c:v>12.148716238745724</c:v>
                </c:pt>
                <c:pt idx="1075">
                  <c:v>12.150716905634686</c:v>
                </c:pt>
                <c:pt idx="1076">
                  <c:v>12.152717572523649</c:v>
                </c:pt>
                <c:pt idx="1077">
                  <c:v>12.154718239412611</c:v>
                </c:pt>
                <c:pt idx="1078">
                  <c:v>12.156718906301574</c:v>
                </c:pt>
                <c:pt idx="1079">
                  <c:v>12.158719573190536</c:v>
                </c:pt>
                <c:pt idx="1080">
                  <c:v>12.160720240079499</c:v>
                </c:pt>
                <c:pt idx="1081">
                  <c:v>12.162720906968461</c:v>
                </c:pt>
                <c:pt idx="1082">
                  <c:v>12.164721573857424</c:v>
                </c:pt>
                <c:pt idx="1083">
                  <c:v>12.166722240746386</c:v>
                </c:pt>
                <c:pt idx="1084">
                  <c:v>12.168722907635349</c:v>
                </c:pt>
                <c:pt idx="1085">
                  <c:v>12.170723574524311</c:v>
                </c:pt>
                <c:pt idx="1086">
                  <c:v>12.172724241413274</c:v>
                </c:pt>
                <c:pt idx="1087">
                  <c:v>12.174724908302236</c:v>
                </c:pt>
                <c:pt idx="1088">
                  <c:v>12.176725575191199</c:v>
                </c:pt>
                <c:pt idx="1089">
                  <c:v>12.178726242080161</c:v>
                </c:pt>
                <c:pt idx="1090">
                  <c:v>12.180726908969124</c:v>
                </c:pt>
                <c:pt idx="1091">
                  <c:v>12.182727575858086</c:v>
                </c:pt>
                <c:pt idx="1092">
                  <c:v>12.184728242747049</c:v>
                </c:pt>
                <c:pt idx="1093">
                  <c:v>12.186728909636011</c:v>
                </c:pt>
                <c:pt idx="1094">
                  <c:v>12.188729576524974</c:v>
                </c:pt>
                <c:pt idx="1095">
                  <c:v>12.190730243413936</c:v>
                </c:pt>
                <c:pt idx="1096">
                  <c:v>12.192730910302899</c:v>
                </c:pt>
                <c:pt idx="1097">
                  <c:v>12.194731577191861</c:v>
                </c:pt>
                <c:pt idx="1098">
                  <c:v>12.196732244080824</c:v>
                </c:pt>
                <c:pt idx="1099">
                  <c:v>12.198732910969786</c:v>
                </c:pt>
                <c:pt idx="1100">
                  <c:v>12.200733577858749</c:v>
                </c:pt>
                <c:pt idx="1101">
                  <c:v>12.202734244747711</c:v>
                </c:pt>
                <c:pt idx="1102">
                  <c:v>12.204734911636674</c:v>
                </c:pt>
                <c:pt idx="1103">
                  <c:v>12.206735578525636</c:v>
                </c:pt>
                <c:pt idx="1104">
                  <c:v>12.208736245414599</c:v>
                </c:pt>
                <c:pt idx="1105">
                  <c:v>12.210736912303561</c:v>
                </c:pt>
                <c:pt idx="1106">
                  <c:v>12.212737579192524</c:v>
                </c:pt>
                <c:pt idx="1107">
                  <c:v>12.214738246081486</c:v>
                </c:pt>
                <c:pt idx="1108">
                  <c:v>12.216738912970449</c:v>
                </c:pt>
                <c:pt idx="1109">
                  <c:v>12.218739579859411</c:v>
                </c:pt>
                <c:pt idx="1110">
                  <c:v>12.220740246748374</c:v>
                </c:pt>
                <c:pt idx="1111">
                  <c:v>12.222740913637336</c:v>
                </c:pt>
                <c:pt idx="1112">
                  <c:v>12.224741580526299</c:v>
                </c:pt>
                <c:pt idx="1113">
                  <c:v>12.226742247415261</c:v>
                </c:pt>
                <c:pt idx="1114">
                  <c:v>12.228742914304224</c:v>
                </c:pt>
                <c:pt idx="1115">
                  <c:v>12.230743581193186</c:v>
                </c:pt>
                <c:pt idx="1116">
                  <c:v>12.232744248082149</c:v>
                </c:pt>
                <c:pt idx="1117">
                  <c:v>12.234744914971111</c:v>
                </c:pt>
                <c:pt idx="1118">
                  <c:v>12.236745581860074</c:v>
                </c:pt>
                <c:pt idx="1119">
                  <c:v>12.238746248749036</c:v>
                </c:pt>
                <c:pt idx="1120">
                  <c:v>12.240746915637999</c:v>
                </c:pt>
                <c:pt idx="1121">
                  <c:v>12.242747582526961</c:v>
                </c:pt>
                <c:pt idx="1122">
                  <c:v>12.244748249415924</c:v>
                </c:pt>
                <c:pt idx="1123">
                  <c:v>12.246748916304886</c:v>
                </c:pt>
                <c:pt idx="1124">
                  <c:v>12.248749583193849</c:v>
                </c:pt>
                <c:pt idx="1125">
                  <c:v>12.250750250082811</c:v>
                </c:pt>
                <c:pt idx="1126">
                  <c:v>12.252750916971774</c:v>
                </c:pt>
                <c:pt idx="1127">
                  <c:v>12.254751583860736</c:v>
                </c:pt>
                <c:pt idx="1128">
                  <c:v>12.256752250749699</c:v>
                </c:pt>
                <c:pt idx="1129">
                  <c:v>12.258752917638661</c:v>
                </c:pt>
                <c:pt idx="1130">
                  <c:v>12.260753584527624</c:v>
                </c:pt>
                <c:pt idx="1131">
                  <c:v>12.262754251416586</c:v>
                </c:pt>
                <c:pt idx="1132">
                  <c:v>12.264754918305549</c:v>
                </c:pt>
                <c:pt idx="1133">
                  <c:v>12.266755585194511</c:v>
                </c:pt>
                <c:pt idx="1134">
                  <c:v>12.268756252083474</c:v>
                </c:pt>
                <c:pt idx="1135">
                  <c:v>12.270756918972436</c:v>
                </c:pt>
                <c:pt idx="1136">
                  <c:v>12.272757585861399</c:v>
                </c:pt>
                <c:pt idx="1137">
                  <c:v>12.274758252750361</c:v>
                </c:pt>
                <c:pt idx="1138">
                  <c:v>12.276758919639324</c:v>
                </c:pt>
                <c:pt idx="1139">
                  <c:v>12.278759586528286</c:v>
                </c:pt>
                <c:pt idx="1140">
                  <c:v>12.280760253417249</c:v>
                </c:pt>
                <c:pt idx="1141">
                  <c:v>12.282760920306211</c:v>
                </c:pt>
                <c:pt idx="1142">
                  <c:v>12.284761587195174</c:v>
                </c:pt>
                <c:pt idx="1143">
                  <c:v>12.286762254084136</c:v>
                </c:pt>
                <c:pt idx="1144">
                  <c:v>12.288762920973099</c:v>
                </c:pt>
                <c:pt idx="1145">
                  <c:v>12.290763587862061</c:v>
                </c:pt>
                <c:pt idx="1146">
                  <c:v>12.292764254751024</c:v>
                </c:pt>
                <c:pt idx="1147">
                  <c:v>12.294764921639986</c:v>
                </c:pt>
                <c:pt idx="1148">
                  <c:v>12.296765588528949</c:v>
                </c:pt>
                <c:pt idx="1149">
                  <c:v>12.298766255417911</c:v>
                </c:pt>
                <c:pt idx="1150">
                  <c:v>12.300766922306874</c:v>
                </c:pt>
                <c:pt idx="1151">
                  <c:v>12.302767589195836</c:v>
                </c:pt>
                <c:pt idx="1152">
                  <c:v>12.304768256084799</c:v>
                </c:pt>
                <c:pt idx="1153">
                  <c:v>12.306768922973761</c:v>
                </c:pt>
                <c:pt idx="1154">
                  <c:v>12.308769589862724</c:v>
                </c:pt>
                <c:pt idx="1155">
                  <c:v>12.310770256751686</c:v>
                </c:pt>
                <c:pt idx="1156">
                  <c:v>12.312770923640649</c:v>
                </c:pt>
                <c:pt idx="1157">
                  <c:v>12.314771590529611</c:v>
                </c:pt>
                <c:pt idx="1158">
                  <c:v>12.316772257418574</c:v>
                </c:pt>
                <c:pt idx="1159">
                  <c:v>12.318772924307536</c:v>
                </c:pt>
                <c:pt idx="1160">
                  <c:v>12.320773591196499</c:v>
                </c:pt>
                <c:pt idx="1161">
                  <c:v>12.322774258085461</c:v>
                </c:pt>
                <c:pt idx="1162">
                  <c:v>12.324774924974424</c:v>
                </c:pt>
                <c:pt idx="1163">
                  <c:v>12.326775591863386</c:v>
                </c:pt>
                <c:pt idx="1164">
                  <c:v>12.328776258752349</c:v>
                </c:pt>
                <c:pt idx="1165">
                  <c:v>12.330776925641311</c:v>
                </c:pt>
                <c:pt idx="1166">
                  <c:v>12.332777592530274</c:v>
                </c:pt>
                <c:pt idx="1167">
                  <c:v>12.334778259419236</c:v>
                </c:pt>
                <c:pt idx="1168">
                  <c:v>12.336778926308199</c:v>
                </c:pt>
                <c:pt idx="1169">
                  <c:v>12.338779593197161</c:v>
                </c:pt>
                <c:pt idx="1170">
                  <c:v>12.340780260086124</c:v>
                </c:pt>
                <c:pt idx="1171">
                  <c:v>12.342780926975086</c:v>
                </c:pt>
                <c:pt idx="1172">
                  <c:v>12.344781593864049</c:v>
                </c:pt>
                <c:pt idx="1173">
                  <c:v>12.346782260753011</c:v>
                </c:pt>
                <c:pt idx="1174">
                  <c:v>12.348782927641974</c:v>
                </c:pt>
                <c:pt idx="1175">
                  <c:v>12.350783594530936</c:v>
                </c:pt>
                <c:pt idx="1176">
                  <c:v>12.352784261419899</c:v>
                </c:pt>
                <c:pt idx="1177">
                  <c:v>12.354784928308861</c:v>
                </c:pt>
                <c:pt idx="1178">
                  <c:v>12.356785595197824</c:v>
                </c:pt>
                <c:pt idx="1179">
                  <c:v>12.358786262086786</c:v>
                </c:pt>
                <c:pt idx="1180">
                  <c:v>12.360786928975749</c:v>
                </c:pt>
                <c:pt idx="1181">
                  <c:v>12.362787595864711</c:v>
                </c:pt>
                <c:pt idx="1182">
                  <c:v>12.364788262753674</c:v>
                </c:pt>
                <c:pt idx="1183">
                  <c:v>12.366788929642636</c:v>
                </c:pt>
                <c:pt idx="1184">
                  <c:v>12.368789596531599</c:v>
                </c:pt>
                <c:pt idx="1185">
                  <c:v>12.370790263420561</c:v>
                </c:pt>
                <c:pt idx="1186">
                  <c:v>12.372790930309524</c:v>
                </c:pt>
                <c:pt idx="1187">
                  <c:v>12.374791597198486</c:v>
                </c:pt>
                <c:pt idx="1188">
                  <c:v>12.376792264087449</c:v>
                </c:pt>
                <c:pt idx="1189">
                  <c:v>12.378792930976411</c:v>
                </c:pt>
                <c:pt idx="1190">
                  <c:v>12.380793597865374</c:v>
                </c:pt>
                <c:pt idx="1191">
                  <c:v>12.382794264754336</c:v>
                </c:pt>
                <c:pt idx="1192">
                  <c:v>12.384794931643299</c:v>
                </c:pt>
                <c:pt idx="1193">
                  <c:v>12.386795598532261</c:v>
                </c:pt>
                <c:pt idx="1194">
                  <c:v>12.388796265421224</c:v>
                </c:pt>
                <c:pt idx="1195">
                  <c:v>12.390796932310186</c:v>
                </c:pt>
                <c:pt idx="1196">
                  <c:v>12.392797599199149</c:v>
                </c:pt>
                <c:pt idx="1197">
                  <c:v>12.394798266088111</c:v>
                </c:pt>
                <c:pt idx="1198">
                  <c:v>12.396798932977074</c:v>
                </c:pt>
                <c:pt idx="1199">
                  <c:v>12.398799599866036</c:v>
                </c:pt>
                <c:pt idx="1200">
                  <c:v>12.400800266754999</c:v>
                </c:pt>
                <c:pt idx="1201">
                  <c:v>12.402800933643961</c:v>
                </c:pt>
                <c:pt idx="1202">
                  <c:v>12.404801600532924</c:v>
                </c:pt>
                <c:pt idx="1203">
                  <c:v>12.406802267421886</c:v>
                </c:pt>
                <c:pt idx="1204">
                  <c:v>12.408802934310849</c:v>
                </c:pt>
                <c:pt idx="1205">
                  <c:v>12.410803601199811</c:v>
                </c:pt>
                <c:pt idx="1206">
                  <c:v>12.412804268088774</c:v>
                </c:pt>
                <c:pt idx="1207">
                  <c:v>12.414804934977736</c:v>
                </c:pt>
                <c:pt idx="1208">
                  <c:v>12.416805601866699</c:v>
                </c:pt>
                <c:pt idx="1209">
                  <c:v>12.418806268755661</c:v>
                </c:pt>
                <c:pt idx="1210">
                  <c:v>12.420806935644624</c:v>
                </c:pt>
                <c:pt idx="1211">
                  <c:v>12.422807602533586</c:v>
                </c:pt>
                <c:pt idx="1212">
                  <c:v>12.424808269422549</c:v>
                </c:pt>
                <c:pt idx="1213">
                  <c:v>12.426808936311511</c:v>
                </c:pt>
                <c:pt idx="1214">
                  <c:v>12.428809603200474</c:v>
                </c:pt>
                <c:pt idx="1215">
                  <c:v>12.430810270089436</c:v>
                </c:pt>
                <c:pt idx="1216">
                  <c:v>12.432810936978399</c:v>
                </c:pt>
                <c:pt idx="1217">
                  <c:v>12.434811603867361</c:v>
                </c:pt>
                <c:pt idx="1218">
                  <c:v>12.436812270756324</c:v>
                </c:pt>
                <c:pt idx="1219">
                  <c:v>12.438812937645286</c:v>
                </c:pt>
                <c:pt idx="1220">
                  <c:v>12.440813604534249</c:v>
                </c:pt>
                <c:pt idx="1221">
                  <c:v>12.442814271423211</c:v>
                </c:pt>
                <c:pt idx="1222">
                  <c:v>12.444814938312174</c:v>
                </c:pt>
                <c:pt idx="1223">
                  <c:v>12.446815605201136</c:v>
                </c:pt>
                <c:pt idx="1224">
                  <c:v>12.448816272090099</c:v>
                </c:pt>
                <c:pt idx="1225">
                  <c:v>12.450816938979061</c:v>
                </c:pt>
                <c:pt idx="1226">
                  <c:v>12.452817605868024</c:v>
                </c:pt>
                <c:pt idx="1227">
                  <c:v>12.454818272756986</c:v>
                </c:pt>
                <c:pt idx="1228">
                  <c:v>12.456818939645949</c:v>
                </c:pt>
                <c:pt idx="1229">
                  <c:v>12.458819606534911</c:v>
                </c:pt>
                <c:pt idx="1230">
                  <c:v>12.460820273423874</c:v>
                </c:pt>
                <c:pt idx="1231">
                  <c:v>12.462820940312836</c:v>
                </c:pt>
                <c:pt idx="1232">
                  <c:v>12.464821607201799</c:v>
                </c:pt>
                <c:pt idx="1233">
                  <c:v>12.466822274090761</c:v>
                </c:pt>
                <c:pt idx="1234">
                  <c:v>12.468822940979724</c:v>
                </c:pt>
                <c:pt idx="1235">
                  <c:v>12.470823607868686</c:v>
                </c:pt>
                <c:pt idx="1236">
                  <c:v>12.472824274757649</c:v>
                </c:pt>
                <c:pt idx="1237">
                  <c:v>12.474824941646611</c:v>
                </c:pt>
                <c:pt idx="1238">
                  <c:v>12.476825608535574</c:v>
                </c:pt>
                <c:pt idx="1239">
                  <c:v>12.478826275424536</c:v>
                </c:pt>
                <c:pt idx="1240">
                  <c:v>12.480826942313499</c:v>
                </c:pt>
                <c:pt idx="1241">
                  <c:v>12.482827609202461</c:v>
                </c:pt>
                <c:pt idx="1242">
                  <c:v>12.484828276091424</c:v>
                </c:pt>
                <c:pt idx="1243">
                  <c:v>12.486828942980386</c:v>
                </c:pt>
                <c:pt idx="1244">
                  <c:v>12.488829609869349</c:v>
                </c:pt>
                <c:pt idx="1245">
                  <c:v>12.490830276758311</c:v>
                </c:pt>
                <c:pt idx="1246">
                  <c:v>12.492830943647274</c:v>
                </c:pt>
                <c:pt idx="1247">
                  <c:v>12.494831610536236</c:v>
                </c:pt>
                <c:pt idx="1248">
                  <c:v>12.496832277425199</c:v>
                </c:pt>
                <c:pt idx="1249">
                  <c:v>12.498832944314161</c:v>
                </c:pt>
                <c:pt idx="1250">
                  <c:v>12.500833611203124</c:v>
                </c:pt>
                <c:pt idx="1251">
                  <c:v>12.502834278092086</c:v>
                </c:pt>
                <c:pt idx="1252">
                  <c:v>12.504834944981049</c:v>
                </c:pt>
                <c:pt idx="1253">
                  <c:v>12.506835611870011</c:v>
                </c:pt>
                <c:pt idx="1254">
                  <c:v>12.508836278758974</c:v>
                </c:pt>
                <c:pt idx="1255">
                  <c:v>12.510836945647936</c:v>
                </c:pt>
                <c:pt idx="1256">
                  <c:v>12.512837612536899</c:v>
                </c:pt>
                <c:pt idx="1257">
                  <c:v>12.514838279425861</c:v>
                </c:pt>
                <c:pt idx="1258">
                  <c:v>12.516838946314824</c:v>
                </c:pt>
                <c:pt idx="1259">
                  <c:v>12.518839613203786</c:v>
                </c:pt>
                <c:pt idx="1260">
                  <c:v>12.520840280092749</c:v>
                </c:pt>
                <c:pt idx="1261">
                  <c:v>12.522840946981711</c:v>
                </c:pt>
                <c:pt idx="1262">
                  <c:v>12.524841613870674</c:v>
                </c:pt>
                <c:pt idx="1263">
                  <c:v>12.526842280759636</c:v>
                </c:pt>
                <c:pt idx="1264">
                  <c:v>12.528842947648599</c:v>
                </c:pt>
                <c:pt idx="1265">
                  <c:v>12.530843614537561</c:v>
                </c:pt>
                <c:pt idx="1266">
                  <c:v>12.532844281426524</c:v>
                </c:pt>
                <c:pt idx="1267">
                  <c:v>12.534844948315486</c:v>
                </c:pt>
                <c:pt idx="1268">
                  <c:v>12.536845615204449</c:v>
                </c:pt>
                <c:pt idx="1269">
                  <c:v>12.538846282093411</c:v>
                </c:pt>
                <c:pt idx="1270">
                  <c:v>12.540846948982374</c:v>
                </c:pt>
                <c:pt idx="1271">
                  <c:v>12.542847615871336</c:v>
                </c:pt>
                <c:pt idx="1272">
                  <c:v>12.544848282760299</c:v>
                </c:pt>
                <c:pt idx="1273">
                  <c:v>12.546848949649261</c:v>
                </c:pt>
                <c:pt idx="1274">
                  <c:v>12.548849616538224</c:v>
                </c:pt>
                <c:pt idx="1275">
                  <c:v>12.550850283427186</c:v>
                </c:pt>
                <c:pt idx="1276">
                  <c:v>12.552850950316149</c:v>
                </c:pt>
                <c:pt idx="1277">
                  <c:v>12.554851617205111</c:v>
                </c:pt>
                <c:pt idx="1278">
                  <c:v>12.556852284094074</c:v>
                </c:pt>
                <c:pt idx="1279">
                  <c:v>12.558852950983036</c:v>
                </c:pt>
                <c:pt idx="1280">
                  <c:v>12.560853617871999</c:v>
                </c:pt>
                <c:pt idx="1281">
                  <c:v>12.562854284760961</c:v>
                </c:pt>
                <c:pt idx="1282">
                  <c:v>12.564854951649924</c:v>
                </c:pt>
                <c:pt idx="1283">
                  <c:v>12.566855618538886</c:v>
                </c:pt>
                <c:pt idx="1284">
                  <c:v>12.568856285427849</c:v>
                </c:pt>
                <c:pt idx="1285">
                  <c:v>12.570856952316811</c:v>
                </c:pt>
                <c:pt idx="1286">
                  <c:v>12.572857619205774</c:v>
                </c:pt>
                <c:pt idx="1287">
                  <c:v>12.574858286094736</c:v>
                </c:pt>
                <c:pt idx="1288">
                  <c:v>12.576858952983699</c:v>
                </c:pt>
                <c:pt idx="1289">
                  <c:v>12.578859619872661</c:v>
                </c:pt>
                <c:pt idx="1290">
                  <c:v>12.580860286761624</c:v>
                </c:pt>
                <c:pt idx="1291">
                  <c:v>12.582860953650586</c:v>
                </c:pt>
                <c:pt idx="1292">
                  <c:v>12.584861620539549</c:v>
                </c:pt>
                <c:pt idx="1293">
                  <c:v>12.586862287428511</c:v>
                </c:pt>
                <c:pt idx="1294">
                  <c:v>12.588862954317474</c:v>
                </c:pt>
                <c:pt idx="1295">
                  <c:v>12.590863621206436</c:v>
                </c:pt>
                <c:pt idx="1296">
                  <c:v>12.592864288095399</c:v>
                </c:pt>
                <c:pt idx="1297">
                  <c:v>12.594864954984361</c:v>
                </c:pt>
                <c:pt idx="1298">
                  <c:v>12.596865621873324</c:v>
                </c:pt>
                <c:pt idx="1299">
                  <c:v>12.598866288762286</c:v>
                </c:pt>
                <c:pt idx="1300">
                  <c:v>12.600866955651249</c:v>
                </c:pt>
                <c:pt idx="1301">
                  <c:v>12.602867622540211</c:v>
                </c:pt>
                <c:pt idx="1302">
                  <c:v>12.604868289429174</c:v>
                </c:pt>
                <c:pt idx="1303">
                  <c:v>12.606868956318136</c:v>
                </c:pt>
                <c:pt idx="1304">
                  <c:v>12.608869623207099</c:v>
                </c:pt>
                <c:pt idx="1305">
                  <c:v>12.610870290096061</c:v>
                </c:pt>
                <c:pt idx="1306">
                  <c:v>12.612870956985024</c:v>
                </c:pt>
                <c:pt idx="1307">
                  <c:v>12.614871623873986</c:v>
                </c:pt>
                <c:pt idx="1308">
                  <c:v>12.616872290762949</c:v>
                </c:pt>
                <c:pt idx="1309">
                  <c:v>12.618872957651911</c:v>
                </c:pt>
                <c:pt idx="1310">
                  <c:v>12.620873624540874</c:v>
                </c:pt>
                <c:pt idx="1311">
                  <c:v>12.622874291429836</c:v>
                </c:pt>
                <c:pt idx="1312">
                  <c:v>12.624874958318799</c:v>
                </c:pt>
                <c:pt idx="1313">
                  <c:v>12.626875625207761</c:v>
                </c:pt>
                <c:pt idx="1314">
                  <c:v>12.628876292096724</c:v>
                </c:pt>
                <c:pt idx="1315">
                  <c:v>12.630876958985686</c:v>
                </c:pt>
                <c:pt idx="1316">
                  <c:v>12.632877625874649</c:v>
                </c:pt>
                <c:pt idx="1317">
                  <c:v>12.634878292763611</c:v>
                </c:pt>
                <c:pt idx="1318">
                  <c:v>12.636878959652574</c:v>
                </c:pt>
                <c:pt idx="1319">
                  <c:v>12.638879626541536</c:v>
                </c:pt>
                <c:pt idx="1320">
                  <c:v>12.640880293430499</c:v>
                </c:pt>
                <c:pt idx="1321">
                  <c:v>12.642880960319461</c:v>
                </c:pt>
                <c:pt idx="1322">
                  <c:v>12.644881627208424</c:v>
                </c:pt>
                <c:pt idx="1323">
                  <c:v>12.646882294097386</c:v>
                </c:pt>
                <c:pt idx="1324">
                  <c:v>12.648882960986349</c:v>
                </c:pt>
                <c:pt idx="1325">
                  <c:v>12.650883627875311</c:v>
                </c:pt>
                <c:pt idx="1326">
                  <c:v>12.652884294764274</c:v>
                </c:pt>
                <c:pt idx="1327">
                  <c:v>12.654884961653236</c:v>
                </c:pt>
                <c:pt idx="1328">
                  <c:v>12.656885628542199</c:v>
                </c:pt>
                <c:pt idx="1329">
                  <c:v>12.658886295431161</c:v>
                </c:pt>
                <c:pt idx="1330">
                  <c:v>12.660886962320124</c:v>
                </c:pt>
                <c:pt idx="1331">
                  <c:v>12.662887629209086</c:v>
                </c:pt>
                <c:pt idx="1332">
                  <c:v>12.664888296098049</c:v>
                </c:pt>
                <c:pt idx="1333">
                  <c:v>12.666888962987011</c:v>
                </c:pt>
                <c:pt idx="1334">
                  <c:v>12.668889629875974</c:v>
                </c:pt>
                <c:pt idx="1335">
                  <c:v>12.670890296764936</c:v>
                </c:pt>
                <c:pt idx="1336">
                  <c:v>12.672890963653899</c:v>
                </c:pt>
                <c:pt idx="1337">
                  <c:v>12.674891630542861</c:v>
                </c:pt>
                <c:pt idx="1338">
                  <c:v>12.676892297431824</c:v>
                </c:pt>
                <c:pt idx="1339">
                  <c:v>12.678892964320786</c:v>
                </c:pt>
                <c:pt idx="1340">
                  <c:v>12.680893631209749</c:v>
                </c:pt>
                <c:pt idx="1341">
                  <c:v>12.682894298098711</c:v>
                </c:pt>
                <c:pt idx="1342">
                  <c:v>12.684894964987674</c:v>
                </c:pt>
                <c:pt idx="1343">
                  <c:v>12.686895631876636</c:v>
                </c:pt>
                <c:pt idx="1344">
                  <c:v>12.688896298765599</c:v>
                </c:pt>
                <c:pt idx="1345">
                  <c:v>12.690896965654561</c:v>
                </c:pt>
                <c:pt idx="1346">
                  <c:v>12.692897632543524</c:v>
                </c:pt>
                <c:pt idx="1347">
                  <c:v>12.694898299432486</c:v>
                </c:pt>
                <c:pt idx="1348">
                  <c:v>12.696898966321449</c:v>
                </c:pt>
                <c:pt idx="1349">
                  <c:v>12.698899633210411</c:v>
                </c:pt>
                <c:pt idx="1350">
                  <c:v>12.700900300099374</c:v>
                </c:pt>
                <c:pt idx="1351">
                  <c:v>12.702900966988336</c:v>
                </c:pt>
                <c:pt idx="1352">
                  <c:v>12.704901633877299</c:v>
                </c:pt>
                <c:pt idx="1353">
                  <c:v>12.706902300766261</c:v>
                </c:pt>
                <c:pt idx="1354">
                  <c:v>12.708902967655224</c:v>
                </c:pt>
                <c:pt idx="1355">
                  <c:v>12.710903634544186</c:v>
                </c:pt>
                <c:pt idx="1356">
                  <c:v>12.712904301433149</c:v>
                </c:pt>
                <c:pt idx="1357">
                  <c:v>12.714904968322111</c:v>
                </c:pt>
                <c:pt idx="1358">
                  <c:v>12.716905635211074</c:v>
                </c:pt>
                <c:pt idx="1359">
                  <c:v>12.718906302100036</c:v>
                </c:pt>
                <c:pt idx="1360">
                  <c:v>12.720906968988999</c:v>
                </c:pt>
                <c:pt idx="1361">
                  <c:v>12.722907635877961</c:v>
                </c:pt>
                <c:pt idx="1362">
                  <c:v>12.724908302766924</c:v>
                </c:pt>
                <c:pt idx="1363">
                  <c:v>12.726908969655886</c:v>
                </c:pt>
                <c:pt idx="1364">
                  <c:v>12.728909636544849</c:v>
                </c:pt>
                <c:pt idx="1365">
                  <c:v>12.730910303433811</c:v>
                </c:pt>
                <c:pt idx="1366">
                  <c:v>12.732910970322774</c:v>
                </c:pt>
                <c:pt idx="1367">
                  <c:v>12.734911637211736</c:v>
                </c:pt>
                <c:pt idx="1368">
                  <c:v>12.736912304100699</c:v>
                </c:pt>
                <c:pt idx="1369">
                  <c:v>12.738912970989661</c:v>
                </c:pt>
                <c:pt idx="1370">
                  <c:v>12.740913637878624</c:v>
                </c:pt>
                <c:pt idx="1371">
                  <c:v>12.742914304767586</c:v>
                </c:pt>
                <c:pt idx="1372">
                  <c:v>12.744914971656549</c:v>
                </c:pt>
                <c:pt idx="1373">
                  <c:v>12.746915638545511</c:v>
                </c:pt>
                <c:pt idx="1374">
                  <c:v>12.748916305434474</c:v>
                </c:pt>
                <c:pt idx="1375">
                  <c:v>12.750916972323436</c:v>
                </c:pt>
                <c:pt idx="1376">
                  <c:v>12.752917639212399</c:v>
                </c:pt>
                <c:pt idx="1377">
                  <c:v>12.754918306101361</c:v>
                </c:pt>
                <c:pt idx="1378">
                  <c:v>12.756918972990324</c:v>
                </c:pt>
                <c:pt idx="1379">
                  <c:v>12.758919639879286</c:v>
                </c:pt>
                <c:pt idx="1380">
                  <c:v>12.760920306768249</c:v>
                </c:pt>
                <c:pt idx="1381">
                  <c:v>12.762920973657211</c:v>
                </c:pt>
                <c:pt idx="1382">
                  <c:v>12.764921640546174</c:v>
                </c:pt>
                <c:pt idx="1383">
                  <c:v>12.766922307435136</c:v>
                </c:pt>
                <c:pt idx="1384">
                  <c:v>12.768922974324099</c:v>
                </c:pt>
                <c:pt idx="1385">
                  <c:v>12.770923641213061</c:v>
                </c:pt>
                <c:pt idx="1386">
                  <c:v>12.772924308102024</c:v>
                </c:pt>
                <c:pt idx="1387">
                  <c:v>12.774924974990986</c:v>
                </c:pt>
                <c:pt idx="1388">
                  <c:v>12.776925641879949</c:v>
                </c:pt>
                <c:pt idx="1389">
                  <c:v>12.778926308768911</c:v>
                </c:pt>
                <c:pt idx="1390">
                  <c:v>12.780926975657874</c:v>
                </c:pt>
                <c:pt idx="1391">
                  <c:v>12.782927642546836</c:v>
                </c:pt>
                <c:pt idx="1392">
                  <c:v>12.784928309435799</c:v>
                </c:pt>
                <c:pt idx="1393">
                  <c:v>12.786928976324761</c:v>
                </c:pt>
                <c:pt idx="1394">
                  <c:v>12.788929643213724</c:v>
                </c:pt>
                <c:pt idx="1395">
                  <c:v>12.790930310102686</c:v>
                </c:pt>
                <c:pt idx="1396">
                  <c:v>12.792930976991649</c:v>
                </c:pt>
                <c:pt idx="1397">
                  <c:v>12.794931643880611</c:v>
                </c:pt>
                <c:pt idx="1398">
                  <c:v>12.796932310769574</c:v>
                </c:pt>
                <c:pt idx="1399">
                  <c:v>12.798932977658536</c:v>
                </c:pt>
                <c:pt idx="1400">
                  <c:v>12.800933644547499</c:v>
                </c:pt>
                <c:pt idx="1401">
                  <c:v>12.802934311436461</c:v>
                </c:pt>
                <c:pt idx="1402">
                  <c:v>12.804934978325424</c:v>
                </c:pt>
                <c:pt idx="1403">
                  <c:v>12.806935645214386</c:v>
                </c:pt>
                <c:pt idx="1404">
                  <c:v>12.808936312103349</c:v>
                </c:pt>
                <c:pt idx="1405">
                  <c:v>12.810936978992311</c:v>
                </c:pt>
                <c:pt idx="1406">
                  <c:v>12.812937645881274</c:v>
                </c:pt>
                <c:pt idx="1407">
                  <c:v>12.814938312770236</c:v>
                </c:pt>
                <c:pt idx="1408">
                  <c:v>12.816938979659199</c:v>
                </c:pt>
                <c:pt idx="1409">
                  <c:v>12.818939646548161</c:v>
                </c:pt>
                <c:pt idx="1410">
                  <c:v>12.820940313437124</c:v>
                </c:pt>
                <c:pt idx="1411">
                  <c:v>12.822940980326086</c:v>
                </c:pt>
                <c:pt idx="1412">
                  <c:v>12.824941647215049</c:v>
                </c:pt>
                <c:pt idx="1413">
                  <c:v>12.826942314104011</c:v>
                </c:pt>
                <c:pt idx="1414">
                  <c:v>12.828942980992974</c:v>
                </c:pt>
                <c:pt idx="1415">
                  <c:v>12.830943647881936</c:v>
                </c:pt>
                <c:pt idx="1416">
                  <c:v>12.832944314770899</c:v>
                </c:pt>
                <c:pt idx="1417">
                  <c:v>12.834944981659861</c:v>
                </c:pt>
                <c:pt idx="1418">
                  <c:v>12.836945648548824</c:v>
                </c:pt>
                <c:pt idx="1419">
                  <c:v>12.838946315437786</c:v>
                </c:pt>
                <c:pt idx="1420">
                  <c:v>12.840946982326749</c:v>
                </c:pt>
                <c:pt idx="1421">
                  <c:v>12.842947649215711</c:v>
                </c:pt>
                <c:pt idx="1422">
                  <c:v>12.844948316104674</c:v>
                </c:pt>
                <c:pt idx="1423">
                  <c:v>12.846948982993636</c:v>
                </c:pt>
                <c:pt idx="1424">
                  <c:v>12.848949649882599</c:v>
                </c:pt>
                <c:pt idx="1425">
                  <c:v>12.850950316771561</c:v>
                </c:pt>
                <c:pt idx="1426">
                  <c:v>12.852950983660524</c:v>
                </c:pt>
                <c:pt idx="1427">
                  <c:v>12.854951650549486</c:v>
                </c:pt>
                <c:pt idx="1428">
                  <c:v>12.856952317438449</c:v>
                </c:pt>
                <c:pt idx="1429">
                  <c:v>12.858952984327411</c:v>
                </c:pt>
                <c:pt idx="1430">
                  <c:v>12.860953651216374</c:v>
                </c:pt>
                <c:pt idx="1431">
                  <c:v>12.862954318105336</c:v>
                </c:pt>
                <c:pt idx="1432">
                  <c:v>12.864954984994299</c:v>
                </c:pt>
                <c:pt idx="1433">
                  <c:v>12.866955651883261</c:v>
                </c:pt>
                <c:pt idx="1434">
                  <c:v>12.868956318772224</c:v>
                </c:pt>
                <c:pt idx="1435">
                  <c:v>12.870956985661186</c:v>
                </c:pt>
                <c:pt idx="1436">
                  <c:v>12.872957652550149</c:v>
                </c:pt>
                <c:pt idx="1437">
                  <c:v>12.874958319439111</c:v>
                </c:pt>
                <c:pt idx="1438">
                  <c:v>12.876958986328074</c:v>
                </c:pt>
                <c:pt idx="1439">
                  <c:v>12.878959653217036</c:v>
                </c:pt>
                <c:pt idx="1440">
                  <c:v>12.880960320105999</c:v>
                </c:pt>
                <c:pt idx="1441">
                  <c:v>12.882960986994961</c:v>
                </c:pt>
                <c:pt idx="1442">
                  <c:v>12.884961653883924</c:v>
                </c:pt>
                <c:pt idx="1443">
                  <c:v>12.886962320772886</c:v>
                </c:pt>
                <c:pt idx="1444">
                  <c:v>12.888962987661849</c:v>
                </c:pt>
                <c:pt idx="1445">
                  <c:v>12.890963654550811</c:v>
                </c:pt>
                <c:pt idx="1446">
                  <c:v>12.892964321439774</c:v>
                </c:pt>
                <c:pt idx="1447">
                  <c:v>12.894964988328736</c:v>
                </c:pt>
                <c:pt idx="1448">
                  <c:v>12.896965655217699</c:v>
                </c:pt>
                <c:pt idx="1449">
                  <c:v>12.898966322106661</c:v>
                </c:pt>
                <c:pt idx="1450">
                  <c:v>12.900966988995624</c:v>
                </c:pt>
                <c:pt idx="1451">
                  <c:v>12.902967655884586</c:v>
                </c:pt>
                <c:pt idx="1452">
                  <c:v>12.904968322773549</c:v>
                </c:pt>
                <c:pt idx="1453">
                  <c:v>12.906968989662511</c:v>
                </c:pt>
                <c:pt idx="1454">
                  <c:v>12.908969656551474</c:v>
                </c:pt>
                <c:pt idx="1455">
                  <c:v>12.910970323440436</c:v>
                </c:pt>
                <c:pt idx="1456">
                  <c:v>12.912970990329399</c:v>
                </c:pt>
                <c:pt idx="1457">
                  <c:v>12.914971657218361</c:v>
                </c:pt>
                <c:pt idx="1458">
                  <c:v>12.916972324107324</c:v>
                </c:pt>
                <c:pt idx="1459">
                  <c:v>12.918972990996286</c:v>
                </c:pt>
                <c:pt idx="1460">
                  <c:v>12.920973657885249</c:v>
                </c:pt>
                <c:pt idx="1461">
                  <c:v>12.922974324774211</c:v>
                </c:pt>
                <c:pt idx="1462">
                  <c:v>12.924974991663174</c:v>
                </c:pt>
                <c:pt idx="1463">
                  <c:v>12.926975658552136</c:v>
                </c:pt>
                <c:pt idx="1464">
                  <c:v>12.928976325441099</c:v>
                </c:pt>
                <c:pt idx="1465">
                  <c:v>12.930976992330061</c:v>
                </c:pt>
                <c:pt idx="1466">
                  <c:v>12.932977659219024</c:v>
                </c:pt>
                <c:pt idx="1467">
                  <c:v>12.934978326107986</c:v>
                </c:pt>
                <c:pt idx="1468">
                  <c:v>12.936978992996949</c:v>
                </c:pt>
                <c:pt idx="1469">
                  <c:v>12.938979659885911</c:v>
                </c:pt>
                <c:pt idx="1470">
                  <c:v>12.940980326774874</c:v>
                </c:pt>
                <c:pt idx="1471">
                  <c:v>12.942980993663836</c:v>
                </c:pt>
                <c:pt idx="1472">
                  <c:v>12.944981660552799</c:v>
                </c:pt>
                <c:pt idx="1473">
                  <c:v>12.946982327441761</c:v>
                </c:pt>
                <c:pt idx="1474">
                  <c:v>12.948982994330724</c:v>
                </c:pt>
                <c:pt idx="1475">
                  <c:v>12.950983661219686</c:v>
                </c:pt>
                <c:pt idx="1476">
                  <c:v>12.952984328108649</c:v>
                </c:pt>
                <c:pt idx="1477">
                  <c:v>12.954984994997611</c:v>
                </c:pt>
                <c:pt idx="1478">
                  <c:v>12.956985661886574</c:v>
                </c:pt>
                <c:pt idx="1479">
                  <c:v>12.958986328775536</c:v>
                </c:pt>
                <c:pt idx="1480">
                  <c:v>12.960986995664499</c:v>
                </c:pt>
                <c:pt idx="1481">
                  <c:v>12.962987662553461</c:v>
                </c:pt>
                <c:pt idx="1482">
                  <c:v>12.964988329442424</c:v>
                </c:pt>
                <c:pt idx="1483">
                  <c:v>12.966988996331386</c:v>
                </c:pt>
                <c:pt idx="1484">
                  <c:v>12.968989663220349</c:v>
                </c:pt>
                <c:pt idx="1485">
                  <c:v>12.970990330109311</c:v>
                </c:pt>
                <c:pt idx="1486">
                  <c:v>12.972990996998274</c:v>
                </c:pt>
                <c:pt idx="1487">
                  <c:v>12.974991663887236</c:v>
                </c:pt>
                <c:pt idx="1488">
                  <c:v>12.976992330776199</c:v>
                </c:pt>
                <c:pt idx="1489">
                  <c:v>12.978992997665161</c:v>
                </c:pt>
                <c:pt idx="1490">
                  <c:v>12.980993664554124</c:v>
                </c:pt>
                <c:pt idx="1491">
                  <c:v>12.982994331443086</c:v>
                </c:pt>
                <c:pt idx="1492">
                  <c:v>12.984994998332049</c:v>
                </c:pt>
                <c:pt idx="1493">
                  <c:v>12.986995665221011</c:v>
                </c:pt>
                <c:pt idx="1494">
                  <c:v>12.988996332109974</c:v>
                </c:pt>
                <c:pt idx="1495">
                  <c:v>12.990996998998936</c:v>
                </c:pt>
                <c:pt idx="1496">
                  <c:v>12.992997665887899</c:v>
                </c:pt>
                <c:pt idx="1497">
                  <c:v>12.994998332776861</c:v>
                </c:pt>
                <c:pt idx="1498">
                  <c:v>12.996998999665824</c:v>
                </c:pt>
                <c:pt idx="1499">
                  <c:v>12.998999666554786</c:v>
                </c:pt>
                <c:pt idx="1500">
                  <c:v>13.001000333443749</c:v>
                </c:pt>
                <c:pt idx="1501">
                  <c:v>13.003001000332711</c:v>
                </c:pt>
                <c:pt idx="1502">
                  <c:v>13.005001667221674</c:v>
                </c:pt>
                <c:pt idx="1503">
                  <c:v>13.007002334110636</c:v>
                </c:pt>
                <c:pt idx="1504">
                  <c:v>13.009003000999598</c:v>
                </c:pt>
                <c:pt idx="1505">
                  <c:v>13.011003667888561</c:v>
                </c:pt>
                <c:pt idx="1506">
                  <c:v>13.013004334777523</c:v>
                </c:pt>
                <c:pt idx="1507">
                  <c:v>13.015005001666486</c:v>
                </c:pt>
                <c:pt idx="1508">
                  <c:v>13.017005668555448</c:v>
                </c:pt>
                <c:pt idx="1509">
                  <c:v>13.019006335444411</c:v>
                </c:pt>
                <c:pt idx="1510">
                  <c:v>13.021007002333373</c:v>
                </c:pt>
                <c:pt idx="1511">
                  <c:v>13.023007669222336</c:v>
                </c:pt>
                <c:pt idx="1512">
                  <c:v>13.025008336111298</c:v>
                </c:pt>
                <c:pt idx="1513">
                  <c:v>13.027009003000261</c:v>
                </c:pt>
                <c:pt idx="1514">
                  <c:v>13.029009669889223</c:v>
                </c:pt>
                <c:pt idx="1515">
                  <c:v>13.031010336778186</c:v>
                </c:pt>
                <c:pt idx="1516">
                  <c:v>13.033011003667148</c:v>
                </c:pt>
                <c:pt idx="1517">
                  <c:v>13.035011670556111</c:v>
                </c:pt>
                <c:pt idx="1518">
                  <c:v>13.037012337445073</c:v>
                </c:pt>
                <c:pt idx="1519">
                  <c:v>13.039013004334036</c:v>
                </c:pt>
                <c:pt idx="1520">
                  <c:v>13.041013671222998</c:v>
                </c:pt>
                <c:pt idx="1521">
                  <c:v>13.043014338111961</c:v>
                </c:pt>
                <c:pt idx="1522">
                  <c:v>13.045015005000923</c:v>
                </c:pt>
                <c:pt idx="1523">
                  <c:v>13.047015671889886</c:v>
                </c:pt>
                <c:pt idx="1524">
                  <c:v>13.049016338778848</c:v>
                </c:pt>
                <c:pt idx="1525">
                  <c:v>13.051017005667811</c:v>
                </c:pt>
                <c:pt idx="1526">
                  <c:v>13.053017672556773</c:v>
                </c:pt>
                <c:pt idx="1527">
                  <c:v>13.055018339445736</c:v>
                </c:pt>
                <c:pt idx="1528">
                  <c:v>13.057019006334698</c:v>
                </c:pt>
                <c:pt idx="1529">
                  <c:v>13.059019673223661</c:v>
                </c:pt>
                <c:pt idx="1530">
                  <c:v>13.061020340112623</c:v>
                </c:pt>
                <c:pt idx="1531">
                  <c:v>13.063021007001586</c:v>
                </c:pt>
                <c:pt idx="1532">
                  <c:v>13.065021673890548</c:v>
                </c:pt>
                <c:pt idx="1533">
                  <c:v>13.067022340779511</c:v>
                </c:pt>
                <c:pt idx="1534">
                  <c:v>13.069023007668473</c:v>
                </c:pt>
                <c:pt idx="1535">
                  <c:v>13.071023674557436</c:v>
                </c:pt>
                <c:pt idx="1536">
                  <c:v>13.073024341446398</c:v>
                </c:pt>
                <c:pt idx="1537">
                  <c:v>13.075025008335361</c:v>
                </c:pt>
                <c:pt idx="1538">
                  <c:v>13.077025675224323</c:v>
                </c:pt>
                <c:pt idx="1539">
                  <c:v>13.079026342113286</c:v>
                </c:pt>
                <c:pt idx="1540">
                  <c:v>13.081027009002248</c:v>
                </c:pt>
                <c:pt idx="1541">
                  <c:v>13.083027675891211</c:v>
                </c:pt>
                <c:pt idx="1542">
                  <c:v>13.085028342780173</c:v>
                </c:pt>
                <c:pt idx="1543">
                  <c:v>13.087029009669136</c:v>
                </c:pt>
                <c:pt idx="1544">
                  <c:v>13.089029676558098</c:v>
                </c:pt>
                <c:pt idx="1545">
                  <c:v>13.091030343447061</c:v>
                </c:pt>
                <c:pt idx="1546">
                  <c:v>13.093031010336023</c:v>
                </c:pt>
                <c:pt idx="1547">
                  <c:v>13.095031677224986</c:v>
                </c:pt>
                <c:pt idx="1548">
                  <c:v>13.097032344113948</c:v>
                </c:pt>
                <c:pt idx="1549">
                  <c:v>13.099033011002911</c:v>
                </c:pt>
                <c:pt idx="1550">
                  <c:v>13.101033677891873</c:v>
                </c:pt>
                <c:pt idx="1551">
                  <c:v>13.103034344780836</c:v>
                </c:pt>
                <c:pt idx="1552">
                  <c:v>13.105035011669798</c:v>
                </c:pt>
                <c:pt idx="1553">
                  <c:v>13.107035678558761</c:v>
                </c:pt>
                <c:pt idx="1554">
                  <c:v>13.109036345447723</c:v>
                </c:pt>
                <c:pt idx="1555">
                  <c:v>13.111037012336686</c:v>
                </c:pt>
                <c:pt idx="1556">
                  <c:v>13.113037679225648</c:v>
                </c:pt>
                <c:pt idx="1557">
                  <c:v>13.115038346114611</c:v>
                </c:pt>
                <c:pt idx="1558">
                  <c:v>13.117039013003573</c:v>
                </c:pt>
                <c:pt idx="1559">
                  <c:v>13.119039679892536</c:v>
                </c:pt>
                <c:pt idx="1560">
                  <c:v>13.121040346781498</c:v>
                </c:pt>
                <c:pt idx="1561">
                  <c:v>13.123041013670461</c:v>
                </c:pt>
                <c:pt idx="1562">
                  <c:v>13.125041680559423</c:v>
                </c:pt>
                <c:pt idx="1563">
                  <c:v>13.127042347448386</c:v>
                </c:pt>
                <c:pt idx="1564">
                  <c:v>13.129043014337348</c:v>
                </c:pt>
                <c:pt idx="1565">
                  <c:v>13.131043681226311</c:v>
                </c:pt>
                <c:pt idx="1566">
                  <c:v>13.133044348115273</c:v>
                </c:pt>
                <c:pt idx="1567">
                  <c:v>13.135045015004236</c:v>
                </c:pt>
                <c:pt idx="1568">
                  <c:v>13.137045681893198</c:v>
                </c:pt>
                <c:pt idx="1569">
                  <c:v>13.139046348782161</c:v>
                </c:pt>
                <c:pt idx="1570">
                  <c:v>13.141047015671123</c:v>
                </c:pt>
                <c:pt idx="1571">
                  <c:v>13.143047682560086</c:v>
                </c:pt>
                <c:pt idx="1572">
                  <c:v>13.145048349449048</c:v>
                </c:pt>
                <c:pt idx="1573">
                  <c:v>13.147049016338011</c:v>
                </c:pt>
                <c:pt idx="1574">
                  <c:v>13.149049683226973</c:v>
                </c:pt>
                <c:pt idx="1575">
                  <c:v>13.151050350115936</c:v>
                </c:pt>
                <c:pt idx="1576">
                  <c:v>13.153051017004898</c:v>
                </c:pt>
                <c:pt idx="1577">
                  <c:v>13.155051683893861</c:v>
                </c:pt>
                <c:pt idx="1578">
                  <c:v>13.157052350782823</c:v>
                </c:pt>
                <c:pt idx="1579">
                  <c:v>13.159053017671786</c:v>
                </c:pt>
                <c:pt idx="1580">
                  <c:v>13.161053684560748</c:v>
                </c:pt>
                <c:pt idx="1581">
                  <c:v>13.163054351449711</c:v>
                </c:pt>
                <c:pt idx="1582">
                  <c:v>13.165055018338673</c:v>
                </c:pt>
                <c:pt idx="1583">
                  <c:v>13.167055685227636</c:v>
                </c:pt>
                <c:pt idx="1584">
                  <c:v>13.169056352116598</c:v>
                </c:pt>
                <c:pt idx="1585">
                  <c:v>13.171057019005561</c:v>
                </c:pt>
                <c:pt idx="1586">
                  <c:v>13.173057685894523</c:v>
                </c:pt>
                <c:pt idx="1587">
                  <c:v>13.175058352783486</c:v>
                </c:pt>
                <c:pt idx="1588">
                  <c:v>13.177059019672448</c:v>
                </c:pt>
                <c:pt idx="1589">
                  <c:v>13.179059686561411</c:v>
                </c:pt>
                <c:pt idx="1590">
                  <c:v>13.181060353450373</c:v>
                </c:pt>
                <c:pt idx="1591">
                  <c:v>13.183061020339336</c:v>
                </c:pt>
                <c:pt idx="1592">
                  <c:v>13.185061687228298</c:v>
                </c:pt>
                <c:pt idx="1593">
                  <c:v>13.187062354117261</c:v>
                </c:pt>
                <c:pt idx="1594">
                  <c:v>13.189063021006223</c:v>
                </c:pt>
                <c:pt idx="1595">
                  <c:v>13.191063687895186</c:v>
                </c:pt>
                <c:pt idx="1596">
                  <c:v>13.193064354784148</c:v>
                </c:pt>
                <c:pt idx="1597">
                  <c:v>13.195065021673111</c:v>
                </c:pt>
                <c:pt idx="1598">
                  <c:v>13.197065688562073</c:v>
                </c:pt>
                <c:pt idx="1599">
                  <c:v>13.199066355451036</c:v>
                </c:pt>
                <c:pt idx="1600">
                  <c:v>13.201067022339998</c:v>
                </c:pt>
                <c:pt idx="1601">
                  <c:v>13.203067689228961</c:v>
                </c:pt>
                <c:pt idx="1602">
                  <c:v>13.205068356117923</c:v>
                </c:pt>
                <c:pt idx="1603">
                  <c:v>13.207069023006886</c:v>
                </c:pt>
                <c:pt idx="1604">
                  <c:v>13.209069689895848</c:v>
                </c:pt>
                <c:pt idx="1605">
                  <c:v>13.211070356784811</c:v>
                </c:pt>
                <c:pt idx="1606">
                  <c:v>13.213071023673773</c:v>
                </c:pt>
                <c:pt idx="1607">
                  <c:v>13.215071690562736</c:v>
                </c:pt>
                <c:pt idx="1608">
                  <c:v>13.217072357451698</c:v>
                </c:pt>
                <c:pt idx="1609">
                  <c:v>13.219073024340661</c:v>
                </c:pt>
                <c:pt idx="1610">
                  <c:v>13.221073691229623</c:v>
                </c:pt>
                <c:pt idx="1611">
                  <c:v>13.223074358118586</c:v>
                </c:pt>
                <c:pt idx="1612">
                  <c:v>13.225075025007548</c:v>
                </c:pt>
                <c:pt idx="1613">
                  <c:v>13.227075691896511</c:v>
                </c:pt>
                <c:pt idx="1614">
                  <c:v>13.229076358785473</c:v>
                </c:pt>
                <c:pt idx="1615">
                  <c:v>13.231077025674436</c:v>
                </c:pt>
                <c:pt idx="1616">
                  <c:v>13.233077692563398</c:v>
                </c:pt>
                <c:pt idx="1617">
                  <c:v>13.235078359452361</c:v>
                </c:pt>
                <c:pt idx="1618">
                  <c:v>13.237079026341323</c:v>
                </c:pt>
                <c:pt idx="1619">
                  <c:v>13.239079693230286</c:v>
                </c:pt>
                <c:pt idx="1620">
                  <c:v>13.241080360119248</c:v>
                </c:pt>
                <c:pt idx="1621">
                  <c:v>13.243081027008211</c:v>
                </c:pt>
                <c:pt idx="1622">
                  <c:v>13.245081693897173</c:v>
                </c:pt>
                <c:pt idx="1623">
                  <c:v>13.247082360786136</c:v>
                </c:pt>
                <c:pt idx="1624">
                  <c:v>13.249083027675098</c:v>
                </c:pt>
                <c:pt idx="1625">
                  <c:v>13.251083694564061</c:v>
                </c:pt>
                <c:pt idx="1626">
                  <c:v>13.253084361453023</c:v>
                </c:pt>
                <c:pt idx="1627">
                  <c:v>13.255085028341986</c:v>
                </c:pt>
                <c:pt idx="1628">
                  <c:v>13.257085695230948</c:v>
                </c:pt>
                <c:pt idx="1629">
                  <c:v>13.259086362119911</c:v>
                </c:pt>
                <c:pt idx="1630">
                  <c:v>13.261087029008873</c:v>
                </c:pt>
                <c:pt idx="1631">
                  <c:v>13.263087695897836</c:v>
                </c:pt>
                <c:pt idx="1632">
                  <c:v>13.265088362786798</c:v>
                </c:pt>
                <c:pt idx="1633">
                  <c:v>13.267089029675761</c:v>
                </c:pt>
                <c:pt idx="1634">
                  <c:v>13.269089696564723</c:v>
                </c:pt>
                <c:pt idx="1635">
                  <c:v>13.271090363453686</c:v>
                </c:pt>
                <c:pt idx="1636">
                  <c:v>13.273091030342648</c:v>
                </c:pt>
                <c:pt idx="1637">
                  <c:v>13.275091697231611</c:v>
                </c:pt>
                <c:pt idx="1638">
                  <c:v>13.277092364120573</c:v>
                </c:pt>
                <c:pt idx="1639">
                  <c:v>13.279093031009536</c:v>
                </c:pt>
                <c:pt idx="1640">
                  <c:v>13.281093697898498</c:v>
                </c:pt>
                <c:pt idx="1641">
                  <c:v>13.283094364787461</c:v>
                </c:pt>
                <c:pt idx="1642">
                  <c:v>13.285095031676423</c:v>
                </c:pt>
                <c:pt idx="1643">
                  <c:v>13.287095698565386</c:v>
                </c:pt>
                <c:pt idx="1644">
                  <c:v>13.289096365454348</c:v>
                </c:pt>
                <c:pt idx="1645">
                  <c:v>13.291097032343311</c:v>
                </c:pt>
                <c:pt idx="1646">
                  <c:v>13.293097699232273</c:v>
                </c:pt>
                <c:pt idx="1647">
                  <c:v>13.295098366121236</c:v>
                </c:pt>
                <c:pt idx="1648">
                  <c:v>13.297099033010198</c:v>
                </c:pt>
                <c:pt idx="1649">
                  <c:v>13.299099699899161</c:v>
                </c:pt>
                <c:pt idx="1650">
                  <c:v>13.301100366788123</c:v>
                </c:pt>
                <c:pt idx="1651">
                  <c:v>13.303101033677086</c:v>
                </c:pt>
                <c:pt idx="1652">
                  <c:v>13.305101700566048</c:v>
                </c:pt>
                <c:pt idx="1653">
                  <c:v>13.307102367455011</c:v>
                </c:pt>
                <c:pt idx="1654">
                  <c:v>13.309103034343973</c:v>
                </c:pt>
                <c:pt idx="1655">
                  <c:v>13.311103701232936</c:v>
                </c:pt>
                <c:pt idx="1656">
                  <c:v>13.313104368121898</c:v>
                </c:pt>
                <c:pt idx="1657">
                  <c:v>13.315105035010861</c:v>
                </c:pt>
                <c:pt idx="1658">
                  <c:v>13.317105701899823</c:v>
                </c:pt>
                <c:pt idx="1659">
                  <c:v>13.319106368788786</c:v>
                </c:pt>
                <c:pt idx="1660">
                  <c:v>13.321107035677748</c:v>
                </c:pt>
                <c:pt idx="1661">
                  <c:v>13.323107702566711</c:v>
                </c:pt>
                <c:pt idx="1662">
                  <c:v>13.325108369455673</c:v>
                </c:pt>
                <c:pt idx="1663">
                  <c:v>13.327109036344636</c:v>
                </c:pt>
                <c:pt idx="1664">
                  <c:v>13.329109703233598</c:v>
                </c:pt>
                <c:pt idx="1665">
                  <c:v>13.331110370122561</c:v>
                </c:pt>
                <c:pt idx="1666">
                  <c:v>13.333111037011523</c:v>
                </c:pt>
                <c:pt idx="1667">
                  <c:v>13.335111703900486</c:v>
                </c:pt>
                <c:pt idx="1668">
                  <c:v>13.337112370789448</c:v>
                </c:pt>
                <c:pt idx="1669">
                  <c:v>13.339113037678411</c:v>
                </c:pt>
                <c:pt idx="1670">
                  <c:v>13.341113704567373</c:v>
                </c:pt>
                <c:pt idx="1671">
                  <c:v>13.343114371456336</c:v>
                </c:pt>
                <c:pt idx="1672">
                  <c:v>13.345115038345298</c:v>
                </c:pt>
                <c:pt idx="1673">
                  <c:v>13.347115705234261</c:v>
                </c:pt>
                <c:pt idx="1674">
                  <c:v>13.349116372123223</c:v>
                </c:pt>
                <c:pt idx="1675">
                  <c:v>13.351117039012186</c:v>
                </c:pt>
                <c:pt idx="1676">
                  <c:v>13.353117705901148</c:v>
                </c:pt>
                <c:pt idx="1677">
                  <c:v>13.355118372790111</c:v>
                </c:pt>
                <c:pt idx="1678">
                  <c:v>13.357119039679073</c:v>
                </c:pt>
                <c:pt idx="1679">
                  <c:v>13.359119706568036</c:v>
                </c:pt>
                <c:pt idx="1680">
                  <c:v>13.361120373456998</c:v>
                </c:pt>
                <c:pt idx="1681">
                  <c:v>13.363121040345961</c:v>
                </c:pt>
                <c:pt idx="1682">
                  <c:v>13.365121707234923</c:v>
                </c:pt>
                <c:pt idx="1683">
                  <c:v>13.367122374123886</c:v>
                </c:pt>
                <c:pt idx="1684">
                  <c:v>13.369123041012848</c:v>
                </c:pt>
                <c:pt idx="1685">
                  <c:v>13.371123707901811</c:v>
                </c:pt>
                <c:pt idx="1686">
                  <c:v>13.373124374790773</c:v>
                </c:pt>
                <c:pt idx="1687">
                  <c:v>13.375125041679736</c:v>
                </c:pt>
                <c:pt idx="1688">
                  <c:v>13.377125708568698</c:v>
                </c:pt>
                <c:pt idx="1689">
                  <c:v>13.379126375457661</c:v>
                </c:pt>
                <c:pt idx="1690">
                  <c:v>13.381127042346623</c:v>
                </c:pt>
                <c:pt idx="1691">
                  <c:v>13.383127709235586</c:v>
                </c:pt>
                <c:pt idx="1692">
                  <c:v>13.385128376124548</c:v>
                </c:pt>
                <c:pt idx="1693">
                  <c:v>13.387129043013511</c:v>
                </c:pt>
                <c:pt idx="1694">
                  <c:v>13.389129709902473</c:v>
                </c:pt>
                <c:pt idx="1695">
                  <c:v>13.391130376791436</c:v>
                </c:pt>
                <c:pt idx="1696">
                  <c:v>13.393131043680398</c:v>
                </c:pt>
                <c:pt idx="1697">
                  <c:v>13.395131710569361</c:v>
                </c:pt>
                <c:pt idx="1698">
                  <c:v>13.397132377458323</c:v>
                </c:pt>
                <c:pt idx="1699">
                  <c:v>13.399133044347286</c:v>
                </c:pt>
                <c:pt idx="1700">
                  <c:v>13.401133711236248</c:v>
                </c:pt>
                <c:pt idx="1701">
                  <c:v>13.403134378125211</c:v>
                </c:pt>
                <c:pt idx="1702">
                  <c:v>13.405135045014173</c:v>
                </c:pt>
                <c:pt idx="1703">
                  <c:v>13.407135711903136</c:v>
                </c:pt>
                <c:pt idx="1704">
                  <c:v>13.409136378792098</c:v>
                </c:pt>
                <c:pt idx="1705">
                  <c:v>13.411137045681061</c:v>
                </c:pt>
                <c:pt idx="1706">
                  <c:v>13.413137712570023</c:v>
                </c:pt>
                <c:pt idx="1707">
                  <c:v>13.415138379458986</c:v>
                </c:pt>
                <c:pt idx="1708">
                  <c:v>13.417139046347948</c:v>
                </c:pt>
                <c:pt idx="1709">
                  <c:v>13.419139713236911</c:v>
                </c:pt>
                <c:pt idx="1710">
                  <c:v>13.421140380125873</c:v>
                </c:pt>
                <c:pt idx="1711">
                  <c:v>13.423141047014836</c:v>
                </c:pt>
                <c:pt idx="1712">
                  <c:v>13.425141713903798</c:v>
                </c:pt>
                <c:pt idx="1713">
                  <c:v>13.427142380792761</c:v>
                </c:pt>
                <c:pt idx="1714">
                  <c:v>13.429143047681723</c:v>
                </c:pt>
                <c:pt idx="1715">
                  <c:v>13.431143714570686</c:v>
                </c:pt>
                <c:pt idx="1716">
                  <c:v>13.433144381459648</c:v>
                </c:pt>
                <c:pt idx="1717">
                  <c:v>13.435145048348611</c:v>
                </c:pt>
                <c:pt idx="1718">
                  <c:v>13.437145715237573</c:v>
                </c:pt>
                <c:pt idx="1719">
                  <c:v>13.439146382126536</c:v>
                </c:pt>
                <c:pt idx="1720">
                  <c:v>13.441147049015498</c:v>
                </c:pt>
                <c:pt idx="1721">
                  <c:v>13.443147715904461</c:v>
                </c:pt>
                <c:pt idx="1722">
                  <c:v>13.445148382793423</c:v>
                </c:pt>
                <c:pt idx="1723">
                  <c:v>13.447149049682386</c:v>
                </c:pt>
                <c:pt idx="1724">
                  <c:v>13.449149716571348</c:v>
                </c:pt>
                <c:pt idx="1725">
                  <c:v>13.451150383460311</c:v>
                </c:pt>
                <c:pt idx="1726">
                  <c:v>13.453151050349273</c:v>
                </c:pt>
                <c:pt idx="1727">
                  <c:v>13.455151717238236</c:v>
                </c:pt>
                <c:pt idx="1728">
                  <c:v>13.457152384127198</c:v>
                </c:pt>
                <c:pt idx="1729">
                  <c:v>13.459153051016161</c:v>
                </c:pt>
                <c:pt idx="1730">
                  <c:v>13.461153717905123</c:v>
                </c:pt>
                <c:pt idx="1731">
                  <c:v>13.463154384794086</c:v>
                </c:pt>
                <c:pt idx="1732">
                  <c:v>13.465155051683048</c:v>
                </c:pt>
                <c:pt idx="1733">
                  <c:v>13.467155718572011</c:v>
                </c:pt>
                <c:pt idx="1734">
                  <c:v>13.469156385460973</c:v>
                </c:pt>
                <c:pt idx="1735">
                  <c:v>13.471157052349936</c:v>
                </c:pt>
                <c:pt idx="1736">
                  <c:v>13.473157719238898</c:v>
                </c:pt>
                <c:pt idx="1737">
                  <c:v>13.475158386127861</c:v>
                </c:pt>
                <c:pt idx="1738">
                  <c:v>13.477159053016823</c:v>
                </c:pt>
                <c:pt idx="1739">
                  <c:v>13.479159719905786</c:v>
                </c:pt>
                <c:pt idx="1740">
                  <c:v>13.481160386794748</c:v>
                </c:pt>
                <c:pt idx="1741">
                  <c:v>13.483161053683711</c:v>
                </c:pt>
                <c:pt idx="1742">
                  <c:v>13.485161720572673</c:v>
                </c:pt>
                <c:pt idx="1743">
                  <c:v>13.487162387461636</c:v>
                </c:pt>
                <c:pt idx="1744">
                  <c:v>13.489163054350598</c:v>
                </c:pt>
                <c:pt idx="1745">
                  <c:v>13.491163721239561</c:v>
                </c:pt>
                <c:pt idx="1746">
                  <c:v>13.493164388128523</c:v>
                </c:pt>
                <c:pt idx="1747">
                  <c:v>13.495165055017486</c:v>
                </c:pt>
                <c:pt idx="1748">
                  <c:v>13.497165721906448</c:v>
                </c:pt>
                <c:pt idx="1749">
                  <c:v>13.499166388795411</c:v>
                </c:pt>
                <c:pt idx="1750">
                  <c:v>13.501167055684373</c:v>
                </c:pt>
                <c:pt idx="1751">
                  <c:v>13.503167722573336</c:v>
                </c:pt>
                <c:pt idx="1752">
                  <c:v>13.505168389462298</c:v>
                </c:pt>
                <c:pt idx="1753">
                  <c:v>13.507169056351261</c:v>
                </c:pt>
                <c:pt idx="1754">
                  <c:v>13.509169723240223</c:v>
                </c:pt>
                <c:pt idx="1755">
                  <c:v>13.511170390129186</c:v>
                </c:pt>
                <c:pt idx="1756">
                  <c:v>13.513171057018148</c:v>
                </c:pt>
                <c:pt idx="1757">
                  <c:v>13.515171723907111</c:v>
                </c:pt>
                <c:pt idx="1758">
                  <c:v>13.517172390796073</c:v>
                </c:pt>
                <c:pt idx="1759">
                  <c:v>13.519173057685036</c:v>
                </c:pt>
                <c:pt idx="1760">
                  <c:v>13.521173724573998</c:v>
                </c:pt>
                <c:pt idx="1761">
                  <c:v>13.523174391462961</c:v>
                </c:pt>
                <c:pt idx="1762">
                  <c:v>13.525175058351923</c:v>
                </c:pt>
                <c:pt idx="1763">
                  <c:v>13.527175725240886</c:v>
                </c:pt>
                <c:pt idx="1764">
                  <c:v>13.529176392129848</c:v>
                </c:pt>
                <c:pt idx="1765">
                  <c:v>13.531177059018811</c:v>
                </c:pt>
                <c:pt idx="1766">
                  <c:v>13.533177725907773</c:v>
                </c:pt>
                <c:pt idx="1767">
                  <c:v>13.535178392796736</c:v>
                </c:pt>
                <c:pt idx="1768">
                  <c:v>13.537179059685698</c:v>
                </c:pt>
                <c:pt idx="1769">
                  <c:v>13.539179726574661</c:v>
                </c:pt>
                <c:pt idx="1770">
                  <c:v>13.541180393463623</c:v>
                </c:pt>
                <c:pt idx="1771">
                  <c:v>13.543181060352586</c:v>
                </c:pt>
                <c:pt idx="1772">
                  <c:v>13.545181727241548</c:v>
                </c:pt>
                <c:pt idx="1773">
                  <c:v>13.547182394130511</c:v>
                </c:pt>
                <c:pt idx="1774">
                  <c:v>13.549183061019473</c:v>
                </c:pt>
                <c:pt idx="1775">
                  <c:v>13.551183727908436</c:v>
                </c:pt>
                <c:pt idx="1776">
                  <c:v>13.553184394797398</c:v>
                </c:pt>
                <c:pt idx="1777">
                  <c:v>13.555185061686361</c:v>
                </c:pt>
                <c:pt idx="1778">
                  <c:v>13.557185728575323</c:v>
                </c:pt>
                <c:pt idx="1779">
                  <c:v>13.559186395464286</c:v>
                </c:pt>
                <c:pt idx="1780">
                  <c:v>13.561187062353248</c:v>
                </c:pt>
                <c:pt idx="1781">
                  <c:v>13.563187729242211</c:v>
                </c:pt>
                <c:pt idx="1782">
                  <c:v>13.565188396131173</c:v>
                </c:pt>
                <c:pt idx="1783">
                  <c:v>13.567189063020136</c:v>
                </c:pt>
                <c:pt idx="1784">
                  <c:v>13.569189729909098</c:v>
                </c:pt>
                <c:pt idx="1785">
                  <c:v>13.571190396798061</c:v>
                </c:pt>
                <c:pt idx="1786">
                  <c:v>13.573191063687023</c:v>
                </c:pt>
                <c:pt idx="1787">
                  <c:v>13.575191730575986</c:v>
                </c:pt>
                <c:pt idx="1788">
                  <c:v>13.577192397464948</c:v>
                </c:pt>
                <c:pt idx="1789">
                  <c:v>13.579193064353911</c:v>
                </c:pt>
                <c:pt idx="1790">
                  <c:v>13.581193731242873</c:v>
                </c:pt>
                <c:pt idx="1791">
                  <c:v>13.583194398131836</c:v>
                </c:pt>
                <c:pt idx="1792">
                  <c:v>13.585195065020798</c:v>
                </c:pt>
                <c:pt idx="1793">
                  <c:v>13.587195731909761</c:v>
                </c:pt>
                <c:pt idx="1794">
                  <c:v>13.589196398798723</c:v>
                </c:pt>
                <c:pt idx="1795">
                  <c:v>13.591197065687686</c:v>
                </c:pt>
                <c:pt idx="1796">
                  <c:v>13.593197732576648</c:v>
                </c:pt>
                <c:pt idx="1797">
                  <c:v>13.595198399465611</c:v>
                </c:pt>
                <c:pt idx="1798">
                  <c:v>13.597199066354573</c:v>
                </c:pt>
                <c:pt idx="1799">
                  <c:v>13.599199733243536</c:v>
                </c:pt>
                <c:pt idx="1800">
                  <c:v>13.601200400132498</c:v>
                </c:pt>
                <c:pt idx="1801">
                  <c:v>13.603201067021461</c:v>
                </c:pt>
                <c:pt idx="1802">
                  <c:v>13.605201733910423</c:v>
                </c:pt>
                <c:pt idx="1803">
                  <c:v>13.607202400799386</c:v>
                </c:pt>
                <c:pt idx="1804">
                  <c:v>13.609203067688348</c:v>
                </c:pt>
                <c:pt idx="1805">
                  <c:v>13.611203734577311</c:v>
                </c:pt>
                <c:pt idx="1806">
                  <c:v>13.613204401466273</c:v>
                </c:pt>
                <c:pt idx="1807">
                  <c:v>13.615205068355236</c:v>
                </c:pt>
                <c:pt idx="1808">
                  <c:v>13.617205735244198</c:v>
                </c:pt>
                <c:pt idx="1809">
                  <c:v>13.619206402133161</c:v>
                </c:pt>
                <c:pt idx="1810">
                  <c:v>13.621207069022123</c:v>
                </c:pt>
                <c:pt idx="1811">
                  <c:v>13.623207735911086</c:v>
                </c:pt>
                <c:pt idx="1812">
                  <c:v>13.625208402800048</c:v>
                </c:pt>
                <c:pt idx="1813">
                  <c:v>13.627209069689011</c:v>
                </c:pt>
                <c:pt idx="1814">
                  <c:v>13.629209736577973</c:v>
                </c:pt>
                <c:pt idx="1815">
                  <c:v>13.631210403466936</c:v>
                </c:pt>
                <c:pt idx="1816">
                  <c:v>13.633211070355898</c:v>
                </c:pt>
                <c:pt idx="1817">
                  <c:v>13.635211737244861</c:v>
                </c:pt>
                <c:pt idx="1818">
                  <c:v>13.637212404133823</c:v>
                </c:pt>
                <c:pt idx="1819">
                  <c:v>13.639213071022786</c:v>
                </c:pt>
                <c:pt idx="1820">
                  <c:v>13.641213737911748</c:v>
                </c:pt>
                <c:pt idx="1821">
                  <c:v>13.643214404800711</c:v>
                </c:pt>
                <c:pt idx="1822">
                  <c:v>13.645215071689673</c:v>
                </c:pt>
                <c:pt idx="1823">
                  <c:v>13.647215738578636</c:v>
                </c:pt>
                <c:pt idx="1824">
                  <c:v>13.649216405467598</c:v>
                </c:pt>
                <c:pt idx="1825">
                  <c:v>13.651217072356561</c:v>
                </c:pt>
                <c:pt idx="1826">
                  <c:v>13.653217739245523</c:v>
                </c:pt>
                <c:pt idx="1827">
                  <c:v>13.655218406134486</c:v>
                </c:pt>
                <c:pt idx="1828">
                  <c:v>13.657219073023448</c:v>
                </c:pt>
                <c:pt idx="1829">
                  <c:v>13.659219739912411</c:v>
                </c:pt>
                <c:pt idx="1830">
                  <c:v>13.661220406801373</c:v>
                </c:pt>
                <c:pt idx="1831">
                  <c:v>13.663221073690336</c:v>
                </c:pt>
                <c:pt idx="1832">
                  <c:v>13.665221740579298</c:v>
                </c:pt>
                <c:pt idx="1833">
                  <c:v>13.667222407468261</c:v>
                </c:pt>
                <c:pt idx="1834">
                  <c:v>13.669223074357223</c:v>
                </c:pt>
                <c:pt idx="1835">
                  <c:v>13.671223741246186</c:v>
                </c:pt>
                <c:pt idx="1836">
                  <c:v>13.673224408135148</c:v>
                </c:pt>
                <c:pt idx="1837">
                  <c:v>13.675225075024111</c:v>
                </c:pt>
                <c:pt idx="1838">
                  <c:v>13.677225741913073</c:v>
                </c:pt>
                <c:pt idx="1839">
                  <c:v>13.679226408802036</c:v>
                </c:pt>
                <c:pt idx="1840">
                  <c:v>13.681227075690998</c:v>
                </c:pt>
                <c:pt idx="1841">
                  <c:v>13.683227742579961</c:v>
                </c:pt>
                <c:pt idx="1842">
                  <c:v>13.685228409468923</c:v>
                </c:pt>
                <c:pt idx="1843">
                  <c:v>13.687229076357886</c:v>
                </c:pt>
                <c:pt idx="1844">
                  <c:v>13.689229743246848</c:v>
                </c:pt>
                <c:pt idx="1845">
                  <c:v>13.691230410135811</c:v>
                </c:pt>
                <c:pt idx="1846">
                  <c:v>13.693231077024773</c:v>
                </c:pt>
                <c:pt idx="1847">
                  <c:v>13.695231743913736</c:v>
                </c:pt>
                <c:pt idx="1848">
                  <c:v>13.697232410802698</c:v>
                </c:pt>
                <c:pt idx="1849">
                  <c:v>13.699233077691661</c:v>
                </c:pt>
                <c:pt idx="1850">
                  <c:v>13.701233744580623</c:v>
                </c:pt>
                <c:pt idx="1851">
                  <c:v>13.703234411469586</c:v>
                </c:pt>
                <c:pt idx="1852">
                  <c:v>13.705235078358548</c:v>
                </c:pt>
                <c:pt idx="1853">
                  <c:v>13.707235745247511</c:v>
                </c:pt>
                <c:pt idx="1854">
                  <c:v>13.709236412136473</c:v>
                </c:pt>
                <c:pt idx="1855">
                  <c:v>13.711237079025436</c:v>
                </c:pt>
                <c:pt idx="1856">
                  <c:v>13.713237745914398</c:v>
                </c:pt>
                <c:pt idx="1857">
                  <c:v>13.715238412803361</c:v>
                </c:pt>
                <c:pt idx="1858">
                  <c:v>13.717239079692323</c:v>
                </c:pt>
                <c:pt idx="1859">
                  <c:v>13.719239746581286</c:v>
                </c:pt>
                <c:pt idx="1860">
                  <c:v>13.721240413470248</c:v>
                </c:pt>
                <c:pt idx="1861">
                  <c:v>13.723241080359211</c:v>
                </c:pt>
                <c:pt idx="1862">
                  <c:v>13.725241747248173</c:v>
                </c:pt>
                <c:pt idx="1863">
                  <c:v>13.727242414137136</c:v>
                </c:pt>
                <c:pt idx="1864">
                  <c:v>13.729243081026098</c:v>
                </c:pt>
                <c:pt idx="1865">
                  <c:v>13.731243747915061</c:v>
                </c:pt>
                <c:pt idx="1866">
                  <c:v>13.733244414804023</c:v>
                </c:pt>
                <c:pt idx="1867">
                  <c:v>13.735245081692986</c:v>
                </c:pt>
                <c:pt idx="1868">
                  <c:v>13.737245748581948</c:v>
                </c:pt>
                <c:pt idx="1869">
                  <c:v>13.739246415470911</c:v>
                </c:pt>
                <c:pt idx="1870">
                  <c:v>13.741247082359873</c:v>
                </c:pt>
                <c:pt idx="1871">
                  <c:v>13.743247749248836</c:v>
                </c:pt>
                <c:pt idx="1872">
                  <c:v>13.745248416137798</c:v>
                </c:pt>
                <c:pt idx="1873">
                  <c:v>13.747249083026761</c:v>
                </c:pt>
                <c:pt idx="1874">
                  <c:v>13.749249749915723</c:v>
                </c:pt>
                <c:pt idx="1875">
                  <c:v>13.751250416804686</c:v>
                </c:pt>
                <c:pt idx="1876">
                  <c:v>13.753251083693648</c:v>
                </c:pt>
                <c:pt idx="1877">
                  <c:v>13.755251750582611</c:v>
                </c:pt>
                <c:pt idx="1878">
                  <c:v>13.757252417471573</c:v>
                </c:pt>
                <c:pt idx="1879">
                  <c:v>13.759253084360536</c:v>
                </c:pt>
                <c:pt idx="1880">
                  <c:v>13.761253751249498</c:v>
                </c:pt>
                <c:pt idx="1881">
                  <c:v>13.763254418138461</c:v>
                </c:pt>
                <c:pt idx="1882">
                  <c:v>13.765255085027423</c:v>
                </c:pt>
                <c:pt idx="1883">
                  <c:v>13.767255751916386</c:v>
                </c:pt>
                <c:pt idx="1884">
                  <c:v>13.769256418805348</c:v>
                </c:pt>
                <c:pt idx="1885">
                  <c:v>13.771257085694311</c:v>
                </c:pt>
                <c:pt idx="1886">
                  <c:v>13.773257752583273</c:v>
                </c:pt>
                <c:pt idx="1887">
                  <c:v>13.775258419472236</c:v>
                </c:pt>
                <c:pt idx="1888">
                  <c:v>13.777259086361198</c:v>
                </c:pt>
                <c:pt idx="1889">
                  <c:v>13.779259753250161</c:v>
                </c:pt>
                <c:pt idx="1890">
                  <c:v>13.781260420139123</c:v>
                </c:pt>
                <c:pt idx="1891">
                  <c:v>13.783261087028086</c:v>
                </c:pt>
                <c:pt idx="1892">
                  <c:v>13.785261753917048</c:v>
                </c:pt>
                <c:pt idx="1893">
                  <c:v>13.787262420806011</c:v>
                </c:pt>
                <c:pt idx="1894">
                  <c:v>13.789263087694973</c:v>
                </c:pt>
                <c:pt idx="1895">
                  <c:v>13.791263754583936</c:v>
                </c:pt>
                <c:pt idx="1896">
                  <c:v>13.793264421472898</c:v>
                </c:pt>
                <c:pt idx="1897">
                  <c:v>13.795265088361861</c:v>
                </c:pt>
                <c:pt idx="1898">
                  <c:v>13.797265755250823</c:v>
                </c:pt>
                <c:pt idx="1899">
                  <c:v>13.799266422139786</c:v>
                </c:pt>
                <c:pt idx="1900">
                  <c:v>13.801267089028748</c:v>
                </c:pt>
                <c:pt idx="1901">
                  <c:v>13.803267755917711</c:v>
                </c:pt>
                <c:pt idx="1902">
                  <c:v>13.805268422806673</c:v>
                </c:pt>
                <c:pt idx="1903">
                  <c:v>13.807269089695636</c:v>
                </c:pt>
                <c:pt idx="1904">
                  <c:v>13.809269756584598</c:v>
                </c:pt>
                <c:pt idx="1905">
                  <c:v>13.811270423473561</c:v>
                </c:pt>
                <c:pt idx="1906">
                  <c:v>13.813271090362523</c:v>
                </c:pt>
                <c:pt idx="1907">
                  <c:v>13.815271757251486</c:v>
                </c:pt>
                <c:pt idx="1908">
                  <c:v>13.817272424140448</c:v>
                </c:pt>
                <c:pt idx="1909">
                  <c:v>13.819273091029411</c:v>
                </c:pt>
                <c:pt idx="1910">
                  <c:v>13.821273757918373</c:v>
                </c:pt>
                <c:pt idx="1911">
                  <c:v>13.823274424807336</c:v>
                </c:pt>
                <c:pt idx="1912">
                  <c:v>13.825275091696298</c:v>
                </c:pt>
                <c:pt idx="1913">
                  <c:v>13.827275758585261</c:v>
                </c:pt>
                <c:pt idx="1914">
                  <c:v>13.829276425474223</c:v>
                </c:pt>
                <c:pt idx="1915">
                  <c:v>13.831277092363186</c:v>
                </c:pt>
                <c:pt idx="1916">
                  <c:v>13.833277759252148</c:v>
                </c:pt>
                <c:pt idx="1917">
                  <c:v>13.835278426141111</c:v>
                </c:pt>
                <c:pt idx="1918">
                  <c:v>13.837279093030073</c:v>
                </c:pt>
                <c:pt idx="1919">
                  <c:v>13.839279759919036</c:v>
                </c:pt>
                <c:pt idx="1920">
                  <c:v>13.841280426807998</c:v>
                </c:pt>
                <c:pt idx="1921">
                  <c:v>13.843281093696961</c:v>
                </c:pt>
                <c:pt idx="1922">
                  <c:v>13.845281760585923</c:v>
                </c:pt>
                <c:pt idx="1923">
                  <c:v>13.847282427474886</c:v>
                </c:pt>
                <c:pt idx="1924">
                  <c:v>13.849283094363848</c:v>
                </c:pt>
                <c:pt idx="1925">
                  <c:v>13.851283761252811</c:v>
                </c:pt>
                <c:pt idx="1926">
                  <c:v>13.853284428141773</c:v>
                </c:pt>
                <c:pt idx="1927">
                  <c:v>13.855285095030736</c:v>
                </c:pt>
                <c:pt idx="1928">
                  <c:v>13.857285761919698</c:v>
                </c:pt>
                <c:pt idx="1929">
                  <c:v>13.859286428808661</c:v>
                </c:pt>
                <c:pt idx="1930">
                  <c:v>13.861287095697623</c:v>
                </c:pt>
                <c:pt idx="1931">
                  <c:v>13.863287762586586</c:v>
                </c:pt>
                <c:pt idx="1932">
                  <c:v>13.865288429475548</c:v>
                </c:pt>
                <c:pt idx="1933">
                  <c:v>13.867289096364511</c:v>
                </c:pt>
                <c:pt idx="1934">
                  <c:v>13.869289763253473</c:v>
                </c:pt>
                <c:pt idx="1935">
                  <c:v>13.871290430142436</c:v>
                </c:pt>
                <c:pt idx="1936">
                  <c:v>13.873291097031398</c:v>
                </c:pt>
                <c:pt idx="1937">
                  <c:v>13.875291763920361</c:v>
                </c:pt>
                <c:pt idx="1938">
                  <c:v>13.877292430809323</c:v>
                </c:pt>
                <c:pt idx="1939">
                  <c:v>13.879293097698286</c:v>
                </c:pt>
                <c:pt idx="1940">
                  <c:v>13.881293764587248</c:v>
                </c:pt>
                <c:pt idx="1941">
                  <c:v>13.883294431476211</c:v>
                </c:pt>
                <c:pt idx="1942">
                  <c:v>13.885295098365173</c:v>
                </c:pt>
                <c:pt idx="1943">
                  <c:v>13.887295765254136</c:v>
                </c:pt>
                <c:pt idx="1944">
                  <c:v>13.889296432143098</c:v>
                </c:pt>
                <c:pt idx="1945">
                  <c:v>13.891297099032061</c:v>
                </c:pt>
                <c:pt idx="1946">
                  <c:v>13.893297765921023</c:v>
                </c:pt>
                <c:pt idx="1947">
                  <c:v>13.895298432809986</c:v>
                </c:pt>
                <c:pt idx="1948">
                  <c:v>13.897299099698948</c:v>
                </c:pt>
                <c:pt idx="1949">
                  <c:v>13.899299766587911</c:v>
                </c:pt>
                <c:pt idx="1950">
                  <c:v>13.901300433476873</c:v>
                </c:pt>
                <c:pt idx="1951">
                  <c:v>13.903301100365836</c:v>
                </c:pt>
                <c:pt idx="1952">
                  <c:v>13.905301767254798</c:v>
                </c:pt>
                <c:pt idx="1953">
                  <c:v>13.907302434143761</c:v>
                </c:pt>
                <c:pt idx="1954">
                  <c:v>13.909303101032723</c:v>
                </c:pt>
                <c:pt idx="1955">
                  <c:v>13.911303767921686</c:v>
                </c:pt>
                <c:pt idx="1956">
                  <c:v>13.913304434810648</c:v>
                </c:pt>
                <c:pt idx="1957">
                  <c:v>13.915305101699611</c:v>
                </c:pt>
                <c:pt idx="1958">
                  <c:v>13.917305768588573</c:v>
                </c:pt>
                <c:pt idx="1959">
                  <c:v>13.919306435477536</c:v>
                </c:pt>
                <c:pt idx="1960">
                  <c:v>13.921307102366498</c:v>
                </c:pt>
                <c:pt idx="1961">
                  <c:v>13.923307769255461</c:v>
                </c:pt>
                <c:pt idx="1962">
                  <c:v>13.925308436144423</c:v>
                </c:pt>
                <c:pt idx="1963">
                  <c:v>13.927309103033386</c:v>
                </c:pt>
                <c:pt idx="1964">
                  <c:v>13.929309769922348</c:v>
                </c:pt>
                <c:pt idx="1965">
                  <c:v>13.931310436811311</c:v>
                </c:pt>
                <c:pt idx="1966">
                  <c:v>13.933311103700273</c:v>
                </c:pt>
                <c:pt idx="1967">
                  <c:v>13.935311770589236</c:v>
                </c:pt>
                <c:pt idx="1968">
                  <c:v>13.937312437478198</c:v>
                </c:pt>
                <c:pt idx="1969">
                  <c:v>13.939313104367161</c:v>
                </c:pt>
                <c:pt idx="1970">
                  <c:v>13.941313771256123</c:v>
                </c:pt>
                <c:pt idx="1971">
                  <c:v>13.943314438145086</c:v>
                </c:pt>
                <c:pt idx="1972">
                  <c:v>13.945315105034048</c:v>
                </c:pt>
                <c:pt idx="1973">
                  <c:v>13.947315771923011</c:v>
                </c:pt>
                <c:pt idx="1974">
                  <c:v>13.949316438811973</c:v>
                </c:pt>
                <c:pt idx="1975">
                  <c:v>13.951317105700936</c:v>
                </c:pt>
                <c:pt idx="1976">
                  <c:v>13.953317772589898</c:v>
                </c:pt>
                <c:pt idx="1977">
                  <c:v>13.955318439478861</c:v>
                </c:pt>
                <c:pt idx="1978">
                  <c:v>13.957319106367823</c:v>
                </c:pt>
                <c:pt idx="1979">
                  <c:v>13.959319773256786</c:v>
                </c:pt>
                <c:pt idx="1980">
                  <c:v>13.961320440145748</c:v>
                </c:pt>
                <c:pt idx="1981">
                  <c:v>13.963321107034711</c:v>
                </c:pt>
                <c:pt idx="1982">
                  <c:v>13.965321773923673</c:v>
                </c:pt>
                <c:pt idx="1983">
                  <c:v>13.967322440812636</c:v>
                </c:pt>
                <c:pt idx="1984">
                  <c:v>13.969323107701598</c:v>
                </c:pt>
                <c:pt idx="1985">
                  <c:v>13.971323774590561</c:v>
                </c:pt>
                <c:pt idx="1986">
                  <c:v>13.973324441479523</c:v>
                </c:pt>
                <c:pt idx="1987">
                  <c:v>13.975325108368486</c:v>
                </c:pt>
                <c:pt idx="1988">
                  <c:v>13.977325775257448</c:v>
                </c:pt>
                <c:pt idx="1989">
                  <c:v>13.979326442146411</c:v>
                </c:pt>
                <c:pt idx="1990">
                  <c:v>13.981327109035373</c:v>
                </c:pt>
                <c:pt idx="1991">
                  <c:v>13.983327775924336</c:v>
                </c:pt>
                <c:pt idx="1992">
                  <c:v>13.985328442813298</c:v>
                </c:pt>
                <c:pt idx="1993">
                  <c:v>13.987329109702261</c:v>
                </c:pt>
                <c:pt idx="1994">
                  <c:v>13.989329776591223</c:v>
                </c:pt>
                <c:pt idx="1995">
                  <c:v>13.991330443480186</c:v>
                </c:pt>
                <c:pt idx="1996">
                  <c:v>13.993331110369148</c:v>
                </c:pt>
                <c:pt idx="1997">
                  <c:v>13.995331777258111</c:v>
                </c:pt>
                <c:pt idx="1998">
                  <c:v>13.997332444147073</c:v>
                </c:pt>
                <c:pt idx="1999">
                  <c:v>13.999333111036036</c:v>
                </c:pt>
                <c:pt idx="2000">
                  <c:v>14.001333777924998</c:v>
                </c:pt>
                <c:pt idx="2001">
                  <c:v>14.003334444813961</c:v>
                </c:pt>
                <c:pt idx="2002">
                  <c:v>14.005335111702923</c:v>
                </c:pt>
                <c:pt idx="2003">
                  <c:v>14.007335778591886</c:v>
                </c:pt>
                <c:pt idx="2004">
                  <c:v>14.009336445480848</c:v>
                </c:pt>
                <c:pt idx="2005">
                  <c:v>14.01133711236981</c:v>
                </c:pt>
                <c:pt idx="2006">
                  <c:v>14.013337779258773</c:v>
                </c:pt>
                <c:pt idx="2007">
                  <c:v>14.015338446147735</c:v>
                </c:pt>
                <c:pt idx="2008">
                  <c:v>14.017339113036698</c:v>
                </c:pt>
                <c:pt idx="2009">
                  <c:v>14.01933977992566</c:v>
                </c:pt>
                <c:pt idx="2010">
                  <c:v>14.021340446814623</c:v>
                </c:pt>
                <c:pt idx="2011">
                  <c:v>14.023341113703585</c:v>
                </c:pt>
                <c:pt idx="2012">
                  <c:v>14.025341780592548</c:v>
                </c:pt>
                <c:pt idx="2013">
                  <c:v>14.02734244748151</c:v>
                </c:pt>
                <c:pt idx="2014">
                  <c:v>14.029343114370473</c:v>
                </c:pt>
                <c:pt idx="2015">
                  <c:v>14.031343781259435</c:v>
                </c:pt>
                <c:pt idx="2016">
                  <c:v>14.033344448148398</c:v>
                </c:pt>
                <c:pt idx="2017">
                  <c:v>14.03534511503736</c:v>
                </c:pt>
                <c:pt idx="2018">
                  <c:v>14.037345781926323</c:v>
                </c:pt>
                <c:pt idx="2019">
                  <c:v>14.039346448815285</c:v>
                </c:pt>
                <c:pt idx="2020">
                  <c:v>14.041347115704248</c:v>
                </c:pt>
                <c:pt idx="2021">
                  <c:v>14.04334778259321</c:v>
                </c:pt>
                <c:pt idx="2022">
                  <c:v>14.045348449482173</c:v>
                </c:pt>
                <c:pt idx="2023">
                  <c:v>14.047349116371135</c:v>
                </c:pt>
                <c:pt idx="2024">
                  <c:v>14.049349783260098</c:v>
                </c:pt>
                <c:pt idx="2025">
                  <c:v>14.05135045014906</c:v>
                </c:pt>
                <c:pt idx="2026">
                  <c:v>14.053351117038023</c:v>
                </c:pt>
                <c:pt idx="2027">
                  <c:v>14.055351783926985</c:v>
                </c:pt>
                <c:pt idx="2028">
                  <c:v>14.057352450815948</c:v>
                </c:pt>
                <c:pt idx="2029">
                  <c:v>14.05935311770491</c:v>
                </c:pt>
                <c:pt idx="2030">
                  <c:v>14.061353784593873</c:v>
                </c:pt>
                <c:pt idx="2031">
                  <c:v>14.063354451482835</c:v>
                </c:pt>
                <c:pt idx="2032">
                  <c:v>14.065355118371798</c:v>
                </c:pt>
                <c:pt idx="2033">
                  <c:v>14.06735578526076</c:v>
                </c:pt>
                <c:pt idx="2034">
                  <c:v>14.069356452149723</c:v>
                </c:pt>
                <c:pt idx="2035">
                  <c:v>14.071357119038685</c:v>
                </c:pt>
                <c:pt idx="2036">
                  <c:v>14.073357785927648</c:v>
                </c:pt>
                <c:pt idx="2037">
                  <c:v>14.07535845281661</c:v>
                </c:pt>
                <c:pt idx="2038">
                  <c:v>14.077359119705573</c:v>
                </c:pt>
                <c:pt idx="2039">
                  <c:v>14.079359786594535</c:v>
                </c:pt>
                <c:pt idx="2040">
                  <c:v>14.081360453483498</c:v>
                </c:pt>
                <c:pt idx="2041">
                  <c:v>14.08336112037246</c:v>
                </c:pt>
                <c:pt idx="2042">
                  <c:v>14.085361787261423</c:v>
                </c:pt>
                <c:pt idx="2043">
                  <c:v>14.087362454150385</c:v>
                </c:pt>
                <c:pt idx="2044">
                  <c:v>14.089363121039348</c:v>
                </c:pt>
                <c:pt idx="2045">
                  <c:v>14.09136378792831</c:v>
                </c:pt>
                <c:pt idx="2046">
                  <c:v>14.093364454817273</c:v>
                </c:pt>
                <c:pt idx="2047">
                  <c:v>14.095365121706235</c:v>
                </c:pt>
                <c:pt idx="2048">
                  <c:v>14.097365788595198</c:v>
                </c:pt>
                <c:pt idx="2049">
                  <c:v>14.09936645548416</c:v>
                </c:pt>
                <c:pt idx="2050">
                  <c:v>14.101367122373123</c:v>
                </c:pt>
                <c:pt idx="2051">
                  <c:v>14.103367789262085</c:v>
                </c:pt>
                <c:pt idx="2052">
                  <c:v>14.105368456151048</c:v>
                </c:pt>
                <c:pt idx="2053">
                  <c:v>14.10736912304001</c:v>
                </c:pt>
                <c:pt idx="2054">
                  <c:v>14.109369789928973</c:v>
                </c:pt>
                <c:pt idx="2055">
                  <c:v>14.111370456817935</c:v>
                </c:pt>
                <c:pt idx="2056">
                  <c:v>14.113371123706898</c:v>
                </c:pt>
                <c:pt idx="2057">
                  <c:v>14.11537179059586</c:v>
                </c:pt>
                <c:pt idx="2058">
                  <c:v>14.117372457484823</c:v>
                </c:pt>
                <c:pt idx="2059">
                  <c:v>14.119373124373785</c:v>
                </c:pt>
                <c:pt idx="2060">
                  <c:v>14.121373791262748</c:v>
                </c:pt>
                <c:pt idx="2061">
                  <c:v>14.12337445815171</c:v>
                </c:pt>
                <c:pt idx="2062">
                  <c:v>14.125375125040673</c:v>
                </c:pt>
                <c:pt idx="2063">
                  <c:v>14.127375791929635</c:v>
                </c:pt>
                <c:pt idx="2064">
                  <c:v>14.129376458818598</c:v>
                </c:pt>
                <c:pt idx="2065">
                  <c:v>14.13137712570756</c:v>
                </c:pt>
                <c:pt idx="2066">
                  <c:v>14.133377792596523</c:v>
                </c:pt>
                <c:pt idx="2067">
                  <c:v>14.135378459485485</c:v>
                </c:pt>
                <c:pt idx="2068">
                  <c:v>14.137379126374448</c:v>
                </c:pt>
                <c:pt idx="2069">
                  <c:v>14.13937979326341</c:v>
                </c:pt>
                <c:pt idx="2070">
                  <c:v>14.141380460152373</c:v>
                </c:pt>
                <c:pt idx="2071">
                  <c:v>14.143381127041335</c:v>
                </c:pt>
                <c:pt idx="2072">
                  <c:v>14.145381793930298</c:v>
                </c:pt>
                <c:pt idx="2073">
                  <c:v>14.14738246081926</c:v>
                </c:pt>
                <c:pt idx="2074">
                  <c:v>14.149383127708223</c:v>
                </c:pt>
                <c:pt idx="2075">
                  <c:v>14.151383794597185</c:v>
                </c:pt>
                <c:pt idx="2076">
                  <c:v>14.153384461486148</c:v>
                </c:pt>
                <c:pt idx="2077">
                  <c:v>14.15538512837511</c:v>
                </c:pt>
                <c:pt idx="2078">
                  <c:v>14.157385795264073</c:v>
                </c:pt>
                <c:pt idx="2079">
                  <c:v>14.159386462153035</c:v>
                </c:pt>
                <c:pt idx="2080">
                  <c:v>14.161387129041998</c:v>
                </c:pt>
                <c:pt idx="2081">
                  <c:v>14.16338779593096</c:v>
                </c:pt>
                <c:pt idx="2082">
                  <c:v>14.165388462819923</c:v>
                </c:pt>
                <c:pt idx="2083">
                  <c:v>14.167389129708885</c:v>
                </c:pt>
                <c:pt idx="2084">
                  <c:v>14.169389796597848</c:v>
                </c:pt>
                <c:pt idx="2085">
                  <c:v>14.17139046348681</c:v>
                </c:pt>
                <c:pt idx="2086">
                  <c:v>14.173391130375773</c:v>
                </c:pt>
                <c:pt idx="2087">
                  <c:v>14.175391797264735</c:v>
                </c:pt>
                <c:pt idx="2088">
                  <c:v>14.177392464153698</c:v>
                </c:pt>
                <c:pt idx="2089">
                  <c:v>14.17939313104266</c:v>
                </c:pt>
                <c:pt idx="2090">
                  <c:v>14.181393797931623</c:v>
                </c:pt>
                <c:pt idx="2091">
                  <c:v>14.183394464820585</c:v>
                </c:pt>
                <c:pt idx="2092">
                  <c:v>14.185395131709548</c:v>
                </c:pt>
                <c:pt idx="2093">
                  <c:v>14.18739579859851</c:v>
                </c:pt>
                <c:pt idx="2094">
                  <c:v>14.189396465487473</c:v>
                </c:pt>
                <c:pt idx="2095">
                  <c:v>14.191397132376435</c:v>
                </c:pt>
                <c:pt idx="2096">
                  <c:v>14.193397799265398</c:v>
                </c:pt>
                <c:pt idx="2097">
                  <c:v>14.19539846615436</c:v>
                </c:pt>
                <c:pt idx="2098">
                  <c:v>14.197399133043323</c:v>
                </c:pt>
                <c:pt idx="2099">
                  <c:v>14.199399799932285</c:v>
                </c:pt>
                <c:pt idx="2100">
                  <c:v>14.201400466821248</c:v>
                </c:pt>
                <c:pt idx="2101">
                  <c:v>14.20340113371021</c:v>
                </c:pt>
                <c:pt idx="2102">
                  <c:v>14.205401800599173</c:v>
                </c:pt>
                <c:pt idx="2103">
                  <c:v>14.207402467488135</c:v>
                </c:pt>
                <c:pt idx="2104">
                  <c:v>14.209403134377098</c:v>
                </c:pt>
                <c:pt idx="2105">
                  <c:v>14.21140380126606</c:v>
                </c:pt>
                <c:pt idx="2106">
                  <c:v>14.213404468155023</c:v>
                </c:pt>
                <c:pt idx="2107">
                  <c:v>14.215405135043985</c:v>
                </c:pt>
                <c:pt idx="2108">
                  <c:v>14.217405801932948</c:v>
                </c:pt>
                <c:pt idx="2109">
                  <c:v>14.21940646882191</c:v>
                </c:pt>
                <c:pt idx="2110">
                  <c:v>14.221407135710873</c:v>
                </c:pt>
                <c:pt idx="2111">
                  <c:v>14.223407802599835</c:v>
                </c:pt>
                <c:pt idx="2112">
                  <c:v>14.225408469488798</c:v>
                </c:pt>
                <c:pt idx="2113">
                  <c:v>14.22740913637776</c:v>
                </c:pt>
                <c:pt idx="2114">
                  <c:v>14.229409803266723</c:v>
                </c:pt>
                <c:pt idx="2115">
                  <c:v>14.231410470155685</c:v>
                </c:pt>
                <c:pt idx="2116">
                  <c:v>14.233411137044648</c:v>
                </c:pt>
                <c:pt idx="2117">
                  <c:v>14.23541180393361</c:v>
                </c:pt>
                <c:pt idx="2118">
                  <c:v>14.237412470822573</c:v>
                </c:pt>
                <c:pt idx="2119">
                  <c:v>14.239413137711535</c:v>
                </c:pt>
                <c:pt idx="2120">
                  <c:v>14.241413804600498</c:v>
                </c:pt>
                <c:pt idx="2121">
                  <c:v>14.24341447148946</c:v>
                </c:pt>
                <c:pt idx="2122">
                  <c:v>14.245415138378423</c:v>
                </c:pt>
                <c:pt idx="2123">
                  <c:v>14.247415805267385</c:v>
                </c:pt>
                <c:pt idx="2124">
                  <c:v>14.249416472156348</c:v>
                </c:pt>
                <c:pt idx="2125">
                  <c:v>14.25141713904531</c:v>
                </c:pt>
                <c:pt idx="2126">
                  <c:v>14.253417805934273</c:v>
                </c:pt>
                <c:pt idx="2127">
                  <c:v>14.255418472823235</c:v>
                </c:pt>
                <c:pt idx="2128">
                  <c:v>14.257419139712198</c:v>
                </c:pt>
                <c:pt idx="2129">
                  <c:v>14.25941980660116</c:v>
                </c:pt>
                <c:pt idx="2130">
                  <c:v>14.261420473490123</c:v>
                </c:pt>
                <c:pt idx="2131">
                  <c:v>14.263421140379085</c:v>
                </c:pt>
                <c:pt idx="2132">
                  <c:v>14.265421807268048</c:v>
                </c:pt>
                <c:pt idx="2133">
                  <c:v>14.26742247415701</c:v>
                </c:pt>
                <c:pt idx="2134">
                  <c:v>14.269423141045973</c:v>
                </c:pt>
                <c:pt idx="2135">
                  <c:v>14.271423807934935</c:v>
                </c:pt>
                <c:pt idx="2136">
                  <c:v>14.273424474823898</c:v>
                </c:pt>
                <c:pt idx="2137">
                  <c:v>14.27542514171286</c:v>
                </c:pt>
                <c:pt idx="2138">
                  <c:v>14.277425808601823</c:v>
                </c:pt>
                <c:pt idx="2139">
                  <c:v>14.279426475490785</c:v>
                </c:pt>
                <c:pt idx="2140">
                  <c:v>14.281427142379748</c:v>
                </c:pt>
                <c:pt idx="2141">
                  <c:v>14.28342780926871</c:v>
                </c:pt>
                <c:pt idx="2142">
                  <c:v>14.285428476157673</c:v>
                </c:pt>
                <c:pt idx="2143">
                  <c:v>14.287429143046635</c:v>
                </c:pt>
                <c:pt idx="2144">
                  <c:v>14.289429809935598</c:v>
                </c:pt>
                <c:pt idx="2145">
                  <c:v>14.29143047682456</c:v>
                </c:pt>
                <c:pt idx="2146">
                  <c:v>14.293431143713523</c:v>
                </c:pt>
                <c:pt idx="2147">
                  <c:v>14.295431810602485</c:v>
                </c:pt>
                <c:pt idx="2148">
                  <c:v>14.297432477491448</c:v>
                </c:pt>
                <c:pt idx="2149">
                  <c:v>14.29943314438041</c:v>
                </c:pt>
                <c:pt idx="2150">
                  <c:v>14.301433811269373</c:v>
                </c:pt>
                <c:pt idx="2151">
                  <c:v>14.303434478158335</c:v>
                </c:pt>
                <c:pt idx="2152">
                  <c:v>14.305435145047298</c:v>
                </c:pt>
                <c:pt idx="2153">
                  <c:v>14.30743581193626</c:v>
                </c:pt>
                <c:pt idx="2154">
                  <c:v>14.309436478825223</c:v>
                </c:pt>
                <c:pt idx="2155">
                  <c:v>14.311437145714185</c:v>
                </c:pt>
                <c:pt idx="2156">
                  <c:v>14.313437812603148</c:v>
                </c:pt>
                <c:pt idx="2157">
                  <c:v>14.31543847949211</c:v>
                </c:pt>
                <c:pt idx="2158">
                  <c:v>14.317439146381073</c:v>
                </c:pt>
                <c:pt idx="2159">
                  <c:v>14.319439813270035</c:v>
                </c:pt>
                <c:pt idx="2160">
                  <c:v>14.321440480158998</c:v>
                </c:pt>
                <c:pt idx="2161">
                  <c:v>14.32344114704796</c:v>
                </c:pt>
                <c:pt idx="2162">
                  <c:v>14.325441813936923</c:v>
                </c:pt>
                <c:pt idx="2163">
                  <c:v>14.327442480825885</c:v>
                </c:pt>
                <c:pt idx="2164">
                  <c:v>14.329443147714848</c:v>
                </c:pt>
                <c:pt idx="2165">
                  <c:v>14.33144381460381</c:v>
                </c:pt>
                <c:pt idx="2166">
                  <c:v>14.333444481492773</c:v>
                </c:pt>
                <c:pt idx="2167">
                  <c:v>14.335445148381735</c:v>
                </c:pt>
                <c:pt idx="2168">
                  <c:v>14.337445815270698</c:v>
                </c:pt>
                <c:pt idx="2169">
                  <c:v>14.33944648215966</c:v>
                </c:pt>
                <c:pt idx="2170">
                  <c:v>14.341447149048623</c:v>
                </c:pt>
                <c:pt idx="2171">
                  <c:v>14.343447815937585</c:v>
                </c:pt>
                <c:pt idx="2172">
                  <c:v>14.345448482826548</c:v>
                </c:pt>
                <c:pt idx="2173">
                  <c:v>14.34744914971551</c:v>
                </c:pt>
                <c:pt idx="2174">
                  <c:v>14.349449816604473</c:v>
                </c:pt>
                <c:pt idx="2175">
                  <c:v>14.351450483493435</c:v>
                </c:pt>
                <c:pt idx="2176">
                  <c:v>14.353451150382398</c:v>
                </c:pt>
                <c:pt idx="2177">
                  <c:v>14.35545181727136</c:v>
                </c:pt>
                <c:pt idx="2178">
                  <c:v>14.357452484160323</c:v>
                </c:pt>
                <c:pt idx="2179">
                  <c:v>14.359453151049285</c:v>
                </c:pt>
                <c:pt idx="2180">
                  <c:v>14.361453817938248</c:v>
                </c:pt>
                <c:pt idx="2181">
                  <c:v>14.36345448482721</c:v>
                </c:pt>
                <c:pt idx="2182">
                  <c:v>14.365455151716173</c:v>
                </c:pt>
                <c:pt idx="2183">
                  <c:v>14.367455818605135</c:v>
                </c:pt>
                <c:pt idx="2184">
                  <c:v>14.369456485494098</c:v>
                </c:pt>
                <c:pt idx="2185">
                  <c:v>14.37145715238306</c:v>
                </c:pt>
                <c:pt idx="2186">
                  <c:v>14.373457819272023</c:v>
                </c:pt>
                <c:pt idx="2187">
                  <c:v>14.375458486160985</c:v>
                </c:pt>
                <c:pt idx="2188">
                  <c:v>14.377459153049948</c:v>
                </c:pt>
                <c:pt idx="2189">
                  <c:v>14.37945981993891</c:v>
                </c:pt>
                <c:pt idx="2190">
                  <c:v>14.381460486827873</c:v>
                </c:pt>
                <c:pt idx="2191">
                  <c:v>14.383461153716835</c:v>
                </c:pt>
                <c:pt idx="2192">
                  <c:v>14.385461820605798</c:v>
                </c:pt>
                <c:pt idx="2193">
                  <c:v>14.38746248749476</c:v>
                </c:pt>
                <c:pt idx="2194">
                  <c:v>14.389463154383723</c:v>
                </c:pt>
                <c:pt idx="2195">
                  <c:v>14.391463821272685</c:v>
                </c:pt>
                <c:pt idx="2196">
                  <c:v>14.393464488161648</c:v>
                </c:pt>
                <c:pt idx="2197">
                  <c:v>14.39546515505061</c:v>
                </c:pt>
                <c:pt idx="2198">
                  <c:v>14.397465821939573</c:v>
                </c:pt>
                <c:pt idx="2199">
                  <c:v>14.399466488828535</c:v>
                </c:pt>
                <c:pt idx="2200">
                  <c:v>14.401467155717498</c:v>
                </c:pt>
                <c:pt idx="2201">
                  <c:v>14.40346782260646</c:v>
                </c:pt>
                <c:pt idx="2202">
                  <c:v>14.405468489495423</c:v>
                </c:pt>
                <c:pt idx="2203">
                  <c:v>14.407469156384385</c:v>
                </c:pt>
                <c:pt idx="2204">
                  <c:v>14.409469823273348</c:v>
                </c:pt>
                <c:pt idx="2205">
                  <c:v>14.41147049016231</c:v>
                </c:pt>
                <c:pt idx="2206">
                  <c:v>14.413471157051273</c:v>
                </c:pt>
                <c:pt idx="2207">
                  <c:v>14.415471823940235</c:v>
                </c:pt>
                <c:pt idx="2208">
                  <c:v>14.417472490829198</c:v>
                </c:pt>
                <c:pt idx="2209">
                  <c:v>14.41947315771816</c:v>
                </c:pt>
                <c:pt idx="2210">
                  <c:v>14.421473824607123</c:v>
                </c:pt>
                <c:pt idx="2211">
                  <c:v>14.423474491496085</c:v>
                </c:pt>
                <c:pt idx="2212">
                  <c:v>14.425475158385048</c:v>
                </c:pt>
                <c:pt idx="2213">
                  <c:v>14.42747582527401</c:v>
                </c:pt>
                <c:pt idx="2214">
                  <c:v>14.429476492162973</c:v>
                </c:pt>
                <c:pt idx="2215">
                  <c:v>14.431477159051935</c:v>
                </c:pt>
                <c:pt idx="2216">
                  <c:v>14.433477825940898</c:v>
                </c:pt>
                <c:pt idx="2217">
                  <c:v>14.43547849282986</c:v>
                </c:pt>
                <c:pt idx="2218">
                  <c:v>14.437479159718823</c:v>
                </c:pt>
                <c:pt idx="2219">
                  <c:v>14.439479826607785</c:v>
                </c:pt>
                <c:pt idx="2220">
                  <c:v>14.441480493496748</c:v>
                </c:pt>
                <c:pt idx="2221">
                  <c:v>14.44348116038571</c:v>
                </c:pt>
                <c:pt idx="2222">
                  <c:v>14.445481827274673</c:v>
                </c:pt>
                <c:pt idx="2223">
                  <c:v>14.447482494163635</c:v>
                </c:pt>
                <c:pt idx="2224">
                  <c:v>14.449483161052598</c:v>
                </c:pt>
                <c:pt idx="2225">
                  <c:v>14.45148382794156</c:v>
                </c:pt>
                <c:pt idx="2226">
                  <c:v>14.453484494830523</c:v>
                </c:pt>
                <c:pt idx="2227">
                  <c:v>14.455485161719485</c:v>
                </c:pt>
                <c:pt idx="2228">
                  <c:v>14.457485828608448</c:v>
                </c:pt>
                <c:pt idx="2229">
                  <c:v>14.45948649549741</c:v>
                </c:pt>
                <c:pt idx="2230">
                  <c:v>14.461487162386373</c:v>
                </c:pt>
                <c:pt idx="2231">
                  <c:v>14.463487829275335</c:v>
                </c:pt>
                <c:pt idx="2232">
                  <c:v>14.465488496164298</c:v>
                </c:pt>
                <c:pt idx="2233">
                  <c:v>14.46748916305326</c:v>
                </c:pt>
                <c:pt idx="2234">
                  <c:v>14.469489829942223</c:v>
                </c:pt>
                <c:pt idx="2235">
                  <c:v>14.471490496831185</c:v>
                </c:pt>
                <c:pt idx="2236">
                  <c:v>14.473491163720148</c:v>
                </c:pt>
                <c:pt idx="2237">
                  <c:v>14.47549183060911</c:v>
                </c:pt>
                <c:pt idx="2238">
                  <c:v>14.477492497498073</c:v>
                </c:pt>
                <c:pt idx="2239">
                  <c:v>14.479493164387035</c:v>
                </c:pt>
                <c:pt idx="2240">
                  <c:v>14.481493831275998</c:v>
                </c:pt>
                <c:pt idx="2241">
                  <c:v>14.48349449816496</c:v>
                </c:pt>
                <c:pt idx="2242">
                  <c:v>14.485495165053923</c:v>
                </c:pt>
                <c:pt idx="2243">
                  <c:v>14.487495831942885</c:v>
                </c:pt>
                <c:pt idx="2244">
                  <c:v>14.489496498831848</c:v>
                </c:pt>
                <c:pt idx="2245">
                  <c:v>14.49149716572081</c:v>
                </c:pt>
                <c:pt idx="2246">
                  <c:v>14.493497832609773</c:v>
                </c:pt>
                <c:pt idx="2247">
                  <c:v>14.495498499498735</c:v>
                </c:pt>
                <c:pt idx="2248">
                  <c:v>14.497499166387698</c:v>
                </c:pt>
                <c:pt idx="2249">
                  <c:v>14.49949983327666</c:v>
                </c:pt>
                <c:pt idx="2250">
                  <c:v>14.501500500165623</c:v>
                </c:pt>
                <c:pt idx="2251">
                  <c:v>14.503501167054585</c:v>
                </c:pt>
                <c:pt idx="2252">
                  <c:v>14.505501833943548</c:v>
                </c:pt>
                <c:pt idx="2253">
                  <c:v>14.50750250083251</c:v>
                </c:pt>
                <c:pt idx="2254">
                  <c:v>14.509503167721473</c:v>
                </c:pt>
                <c:pt idx="2255">
                  <c:v>14.511503834610435</c:v>
                </c:pt>
                <c:pt idx="2256">
                  <c:v>14.513504501499398</c:v>
                </c:pt>
                <c:pt idx="2257">
                  <c:v>14.51550516838836</c:v>
                </c:pt>
                <c:pt idx="2258">
                  <c:v>14.517505835277323</c:v>
                </c:pt>
                <c:pt idx="2259">
                  <c:v>14.519506502166285</c:v>
                </c:pt>
                <c:pt idx="2260">
                  <c:v>14.521507169055248</c:v>
                </c:pt>
                <c:pt idx="2261">
                  <c:v>14.52350783594421</c:v>
                </c:pt>
                <c:pt idx="2262">
                  <c:v>14.525508502833173</c:v>
                </c:pt>
                <c:pt idx="2263">
                  <c:v>14.527509169722135</c:v>
                </c:pt>
                <c:pt idx="2264">
                  <c:v>14.529509836611098</c:v>
                </c:pt>
                <c:pt idx="2265">
                  <c:v>14.53151050350006</c:v>
                </c:pt>
                <c:pt idx="2266">
                  <c:v>14.533511170389023</c:v>
                </c:pt>
                <c:pt idx="2267">
                  <c:v>14.535511837277985</c:v>
                </c:pt>
                <c:pt idx="2268">
                  <c:v>14.537512504166948</c:v>
                </c:pt>
                <c:pt idx="2269">
                  <c:v>14.53951317105591</c:v>
                </c:pt>
                <c:pt idx="2270">
                  <c:v>14.541513837944873</c:v>
                </c:pt>
                <c:pt idx="2271">
                  <c:v>14.543514504833835</c:v>
                </c:pt>
                <c:pt idx="2272">
                  <c:v>14.545515171722798</c:v>
                </c:pt>
                <c:pt idx="2273">
                  <c:v>14.54751583861176</c:v>
                </c:pt>
                <c:pt idx="2274">
                  <c:v>14.549516505500723</c:v>
                </c:pt>
                <c:pt idx="2275">
                  <c:v>14.551517172389685</c:v>
                </c:pt>
                <c:pt idx="2276">
                  <c:v>14.553517839278648</c:v>
                </c:pt>
                <c:pt idx="2277">
                  <c:v>14.55551850616761</c:v>
                </c:pt>
                <c:pt idx="2278">
                  <c:v>14.557519173056573</c:v>
                </c:pt>
                <c:pt idx="2279">
                  <c:v>14.559519839945535</c:v>
                </c:pt>
                <c:pt idx="2280">
                  <c:v>14.561520506834498</c:v>
                </c:pt>
                <c:pt idx="2281">
                  <c:v>14.56352117372346</c:v>
                </c:pt>
                <c:pt idx="2282">
                  <c:v>14.565521840612423</c:v>
                </c:pt>
                <c:pt idx="2283">
                  <c:v>14.567522507501385</c:v>
                </c:pt>
                <c:pt idx="2284">
                  <c:v>14.569523174390348</c:v>
                </c:pt>
                <c:pt idx="2285">
                  <c:v>14.57152384127931</c:v>
                </c:pt>
                <c:pt idx="2286">
                  <c:v>14.573524508168273</c:v>
                </c:pt>
                <c:pt idx="2287">
                  <c:v>14.575525175057235</c:v>
                </c:pt>
                <c:pt idx="2288">
                  <c:v>14.577525841946198</c:v>
                </c:pt>
                <c:pt idx="2289">
                  <c:v>14.57952650883516</c:v>
                </c:pt>
                <c:pt idx="2290">
                  <c:v>14.581527175724123</c:v>
                </c:pt>
                <c:pt idx="2291">
                  <c:v>14.583527842613085</c:v>
                </c:pt>
                <c:pt idx="2292">
                  <c:v>14.585528509502048</c:v>
                </c:pt>
                <c:pt idx="2293">
                  <c:v>14.58752917639101</c:v>
                </c:pt>
                <c:pt idx="2294">
                  <c:v>14.589529843279973</c:v>
                </c:pt>
                <c:pt idx="2295">
                  <c:v>14.591530510168935</c:v>
                </c:pt>
                <c:pt idx="2296">
                  <c:v>14.593531177057898</c:v>
                </c:pt>
                <c:pt idx="2297">
                  <c:v>14.59553184394686</c:v>
                </c:pt>
                <c:pt idx="2298">
                  <c:v>14.597532510835823</c:v>
                </c:pt>
                <c:pt idx="2299">
                  <c:v>14.599533177724785</c:v>
                </c:pt>
                <c:pt idx="2300">
                  <c:v>14.601533844613748</c:v>
                </c:pt>
                <c:pt idx="2301">
                  <c:v>14.60353451150271</c:v>
                </c:pt>
                <c:pt idx="2302">
                  <c:v>14.605535178391673</c:v>
                </c:pt>
                <c:pt idx="2303">
                  <c:v>14.607535845280635</c:v>
                </c:pt>
                <c:pt idx="2304">
                  <c:v>14.609536512169598</c:v>
                </c:pt>
                <c:pt idx="2305">
                  <c:v>14.61153717905856</c:v>
                </c:pt>
                <c:pt idx="2306">
                  <c:v>14.613537845947523</c:v>
                </c:pt>
                <c:pt idx="2307">
                  <c:v>14.615538512836485</c:v>
                </c:pt>
                <c:pt idx="2308">
                  <c:v>14.617539179725448</c:v>
                </c:pt>
                <c:pt idx="2309">
                  <c:v>14.61953984661441</c:v>
                </c:pt>
                <c:pt idx="2310">
                  <c:v>14.621540513503373</c:v>
                </c:pt>
                <c:pt idx="2311">
                  <c:v>14.623541180392335</c:v>
                </c:pt>
                <c:pt idx="2312">
                  <c:v>14.625541847281298</c:v>
                </c:pt>
                <c:pt idx="2313">
                  <c:v>14.62754251417026</c:v>
                </c:pt>
                <c:pt idx="2314">
                  <c:v>14.629543181059223</c:v>
                </c:pt>
                <c:pt idx="2315">
                  <c:v>14.631543847948185</c:v>
                </c:pt>
                <c:pt idx="2316">
                  <c:v>14.633544514837148</c:v>
                </c:pt>
                <c:pt idx="2317">
                  <c:v>14.63554518172611</c:v>
                </c:pt>
                <c:pt idx="2318">
                  <c:v>14.637545848615073</c:v>
                </c:pt>
                <c:pt idx="2319">
                  <c:v>14.639546515504035</c:v>
                </c:pt>
                <c:pt idx="2320">
                  <c:v>14.641547182392998</c:v>
                </c:pt>
                <c:pt idx="2321">
                  <c:v>14.64354784928196</c:v>
                </c:pt>
                <c:pt idx="2322">
                  <c:v>14.645548516170923</c:v>
                </c:pt>
                <c:pt idx="2323">
                  <c:v>14.647549183059885</c:v>
                </c:pt>
                <c:pt idx="2324">
                  <c:v>14.649549849948848</c:v>
                </c:pt>
                <c:pt idx="2325">
                  <c:v>14.65155051683781</c:v>
                </c:pt>
                <c:pt idx="2326">
                  <c:v>14.653551183726773</c:v>
                </c:pt>
                <c:pt idx="2327">
                  <c:v>14.655551850615735</c:v>
                </c:pt>
                <c:pt idx="2328">
                  <c:v>14.657552517504698</c:v>
                </c:pt>
                <c:pt idx="2329">
                  <c:v>14.65955318439366</c:v>
                </c:pt>
                <c:pt idx="2330">
                  <c:v>14.661553851282623</c:v>
                </c:pt>
                <c:pt idx="2331">
                  <c:v>14.663554518171585</c:v>
                </c:pt>
                <c:pt idx="2332">
                  <c:v>14.665555185060548</c:v>
                </c:pt>
                <c:pt idx="2333">
                  <c:v>14.66755585194951</c:v>
                </c:pt>
                <c:pt idx="2334">
                  <c:v>14.669556518838473</c:v>
                </c:pt>
                <c:pt idx="2335">
                  <c:v>14.671557185727435</c:v>
                </c:pt>
                <c:pt idx="2336">
                  <c:v>14.673557852616398</c:v>
                </c:pt>
                <c:pt idx="2337">
                  <c:v>14.67555851950536</c:v>
                </c:pt>
                <c:pt idx="2338">
                  <c:v>14.677559186394323</c:v>
                </c:pt>
                <c:pt idx="2339">
                  <c:v>14.679559853283285</c:v>
                </c:pt>
                <c:pt idx="2340">
                  <c:v>14.681560520172248</c:v>
                </c:pt>
                <c:pt idx="2341">
                  <c:v>14.68356118706121</c:v>
                </c:pt>
                <c:pt idx="2342">
                  <c:v>14.685561853950173</c:v>
                </c:pt>
                <c:pt idx="2343">
                  <c:v>14.687562520839135</c:v>
                </c:pt>
                <c:pt idx="2344">
                  <c:v>14.689563187728098</c:v>
                </c:pt>
                <c:pt idx="2345">
                  <c:v>14.69156385461706</c:v>
                </c:pt>
                <c:pt idx="2346">
                  <c:v>14.693564521506023</c:v>
                </c:pt>
                <c:pt idx="2347">
                  <c:v>14.695565188394985</c:v>
                </c:pt>
                <c:pt idx="2348">
                  <c:v>14.697565855283948</c:v>
                </c:pt>
                <c:pt idx="2349">
                  <c:v>14.69956652217291</c:v>
                </c:pt>
                <c:pt idx="2350">
                  <c:v>14.701567189061873</c:v>
                </c:pt>
                <c:pt idx="2351">
                  <c:v>14.703567855950835</c:v>
                </c:pt>
                <c:pt idx="2352">
                  <c:v>14.705568522839798</c:v>
                </c:pt>
                <c:pt idx="2353">
                  <c:v>14.70756918972876</c:v>
                </c:pt>
                <c:pt idx="2354">
                  <c:v>14.709569856617723</c:v>
                </c:pt>
                <c:pt idx="2355">
                  <c:v>14.711570523506685</c:v>
                </c:pt>
                <c:pt idx="2356">
                  <c:v>14.713571190395648</c:v>
                </c:pt>
                <c:pt idx="2357">
                  <c:v>14.71557185728461</c:v>
                </c:pt>
                <c:pt idx="2358">
                  <c:v>14.717572524173573</c:v>
                </c:pt>
                <c:pt idx="2359">
                  <c:v>14.719573191062535</c:v>
                </c:pt>
                <c:pt idx="2360">
                  <c:v>14.721573857951498</c:v>
                </c:pt>
                <c:pt idx="2361">
                  <c:v>14.72357452484046</c:v>
                </c:pt>
                <c:pt idx="2362">
                  <c:v>14.725575191729423</c:v>
                </c:pt>
                <c:pt idx="2363">
                  <c:v>14.727575858618385</c:v>
                </c:pt>
                <c:pt idx="2364">
                  <c:v>14.729576525507348</c:v>
                </c:pt>
                <c:pt idx="2365">
                  <c:v>14.73157719239631</c:v>
                </c:pt>
                <c:pt idx="2366">
                  <c:v>14.733577859285273</c:v>
                </c:pt>
                <c:pt idx="2367">
                  <c:v>14.735578526174235</c:v>
                </c:pt>
                <c:pt idx="2368">
                  <c:v>14.737579193063198</c:v>
                </c:pt>
                <c:pt idx="2369">
                  <c:v>14.73957985995216</c:v>
                </c:pt>
                <c:pt idx="2370">
                  <c:v>14.741580526841123</c:v>
                </c:pt>
                <c:pt idx="2371">
                  <c:v>14.743581193730085</c:v>
                </c:pt>
                <c:pt idx="2372">
                  <c:v>14.745581860619048</c:v>
                </c:pt>
                <c:pt idx="2373">
                  <c:v>14.74758252750801</c:v>
                </c:pt>
                <c:pt idx="2374">
                  <c:v>14.749583194396973</c:v>
                </c:pt>
                <c:pt idx="2375">
                  <c:v>14.751583861285935</c:v>
                </c:pt>
                <c:pt idx="2376">
                  <c:v>14.753584528174898</c:v>
                </c:pt>
                <c:pt idx="2377">
                  <c:v>14.75558519506386</c:v>
                </c:pt>
                <c:pt idx="2378">
                  <c:v>14.757585861952823</c:v>
                </c:pt>
                <c:pt idx="2379">
                  <c:v>14.759586528841785</c:v>
                </c:pt>
                <c:pt idx="2380">
                  <c:v>14.761587195730748</c:v>
                </c:pt>
                <c:pt idx="2381">
                  <c:v>14.76358786261971</c:v>
                </c:pt>
                <c:pt idx="2382">
                  <c:v>14.765588529508673</c:v>
                </c:pt>
                <c:pt idx="2383">
                  <c:v>14.767589196397635</c:v>
                </c:pt>
                <c:pt idx="2384">
                  <c:v>14.769589863286598</c:v>
                </c:pt>
                <c:pt idx="2385">
                  <c:v>14.77159053017556</c:v>
                </c:pt>
                <c:pt idx="2386">
                  <c:v>14.773591197064523</c:v>
                </c:pt>
                <c:pt idx="2387">
                  <c:v>14.775591863953485</c:v>
                </c:pt>
                <c:pt idx="2388">
                  <c:v>14.777592530842448</c:v>
                </c:pt>
                <c:pt idx="2389">
                  <c:v>14.77959319773141</c:v>
                </c:pt>
                <c:pt idx="2390">
                  <c:v>14.781593864620373</c:v>
                </c:pt>
                <c:pt idx="2391">
                  <c:v>14.783594531509335</c:v>
                </c:pt>
                <c:pt idx="2392">
                  <c:v>14.785595198398298</c:v>
                </c:pt>
                <c:pt idx="2393">
                  <c:v>14.78759586528726</c:v>
                </c:pt>
                <c:pt idx="2394">
                  <c:v>14.789596532176223</c:v>
                </c:pt>
                <c:pt idx="2395">
                  <c:v>14.791597199065185</c:v>
                </c:pt>
                <c:pt idx="2396">
                  <c:v>14.793597865954148</c:v>
                </c:pt>
                <c:pt idx="2397">
                  <c:v>14.79559853284311</c:v>
                </c:pt>
                <c:pt idx="2398">
                  <c:v>14.797599199732073</c:v>
                </c:pt>
                <c:pt idx="2399">
                  <c:v>14.799599866621035</c:v>
                </c:pt>
                <c:pt idx="2400">
                  <c:v>14.801600533509998</c:v>
                </c:pt>
                <c:pt idx="2401">
                  <c:v>14.80360120039896</c:v>
                </c:pt>
                <c:pt idx="2402">
                  <c:v>14.805601867287923</c:v>
                </c:pt>
                <c:pt idx="2403">
                  <c:v>14.807602534176885</c:v>
                </c:pt>
                <c:pt idx="2404">
                  <c:v>14.809603201065848</c:v>
                </c:pt>
                <c:pt idx="2405">
                  <c:v>14.81160386795481</c:v>
                </c:pt>
                <c:pt idx="2406">
                  <c:v>14.813604534843773</c:v>
                </c:pt>
                <c:pt idx="2407">
                  <c:v>14.815605201732735</c:v>
                </c:pt>
                <c:pt idx="2408">
                  <c:v>14.817605868621698</c:v>
                </c:pt>
                <c:pt idx="2409">
                  <c:v>14.81960653551066</c:v>
                </c:pt>
                <c:pt idx="2410">
                  <c:v>14.821607202399623</c:v>
                </c:pt>
                <c:pt idx="2411">
                  <c:v>14.823607869288585</c:v>
                </c:pt>
                <c:pt idx="2412">
                  <c:v>14.825608536177548</c:v>
                </c:pt>
                <c:pt idx="2413">
                  <c:v>14.82760920306651</c:v>
                </c:pt>
                <c:pt idx="2414">
                  <c:v>14.829609869955473</c:v>
                </c:pt>
                <c:pt idx="2415">
                  <c:v>14.831610536844435</c:v>
                </c:pt>
                <c:pt idx="2416">
                  <c:v>14.833611203733398</c:v>
                </c:pt>
                <c:pt idx="2417">
                  <c:v>14.83561187062236</c:v>
                </c:pt>
                <c:pt idx="2418">
                  <c:v>14.837612537511323</c:v>
                </c:pt>
                <c:pt idx="2419">
                  <c:v>14.839613204400285</c:v>
                </c:pt>
                <c:pt idx="2420">
                  <c:v>14.841613871289248</c:v>
                </c:pt>
                <c:pt idx="2421">
                  <c:v>14.84361453817821</c:v>
                </c:pt>
                <c:pt idx="2422">
                  <c:v>14.845615205067173</c:v>
                </c:pt>
                <c:pt idx="2423">
                  <c:v>14.847615871956135</c:v>
                </c:pt>
                <c:pt idx="2424">
                  <c:v>14.849616538845098</c:v>
                </c:pt>
                <c:pt idx="2425">
                  <c:v>14.85161720573406</c:v>
                </c:pt>
                <c:pt idx="2426">
                  <c:v>14.853617872623023</c:v>
                </c:pt>
                <c:pt idx="2427">
                  <c:v>14.855618539511985</c:v>
                </c:pt>
                <c:pt idx="2428">
                  <c:v>14.857619206400948</c:v>
                </c:pt>
                <c:pt idx="2429">
                  <c:v>14.85961987328991</c:v>
                </c:pt>
                <c:pt idx="2430">
                  <c:v>14.861620540178873</c:v>
                </c:pt>
                <c:pt idx="2431">
                  <c:v>14.863621207067835</c:v>
                </c:pt>
                <c:pt idx="2432">
                  <c:v>14.865621873956798</c:v>
                </c:pt>
                <c:pt idx="2433">
                  <c:v>14.86762254084576</c:v>
                </c:pt>
                <c:pt idx="2434">
                  <c:v>14.869623207734723</c:v>
                </c:pt>
                <c:pt idx="2435">
                  <c:v>14.871623874623685</c:v>
                </c:pt>
                <c:pt idx="2436">
                  <c:v>14.873624541512648</c:v>
                </c:pt>
                <c:pt idx="2437">
                  <c:v>14.87562520840161</c:v>
                </c:pt>
                <c:pt idx="2438">
                  <c:v>14.877625875290573</c:v>
                </c:pt>
                <c:pt idx="2439">
                  <c:v>14.879626542179535</c:v>
                </c:pt>
                <c:pt idx="2440">
                  <c:v>14.881627209068498</c:v>
                </c:pt>
                <c:pt idx="2441">
                  <c:v>14.88362787595746</c:v>
                </c:pt>
                <c:pt idx="2442">
                  <c:v>14.885628542846423</c:v>
                </c:pt>
                <c:pt idx="2443">
                  <c:v>14.887629209735385</c:v>
                </c:pt>
                <c:pt idx="2444">
                  <c:v>14.889629876624348</c:v>
                </c:pt>
                <c:pt idx="2445">
                  <c:v>14.89163054351331</c:v>
                </c:pt>
                <c:pt idx="2446">
                  <c:v>14.893631210402273</c:v>
                </c:pt>
                <c:pt idx="2447">
                  <c:v>14.895631877291235</c:v>
                </c:pt>
                <c:pt idx="2448">
                  <c:v>14.897632544180198</c:v>
                </c:pt>
                <c:pt idx="2449">
                  <c:v>14.89963321106916</c:v>
                </c:pt>
                <c:pt idx="2450">
                  <c:v>14.901633877958123</c:v>
                </c:pt>
                <c:pt idx="2451">
                  <c:v>14.903634544847085</c:v>
                </c:pt>
                <c:pt idx="2452">
                  <c:v>14.905635211736048</c:v>
                </c:pt>
                <c:pt idx="2453">
                  <c:v>14.90763587862501</c:v>
                </c:pt>
                <c:pt idx="2454">
                  <c:v>14.909636545513973</c:v>
                </c:pt>
                <c:pt idx="2455">
                  <c:v>14.911637212402935</c:v>
                </c:pt>
                <c:pt idx="2456">
                  <c:v>14.913637879291898</c:v>
                </c:pt>
                <c:pt idx="2457">
                  <c:v>14.91563854618086</c:v>
                </c:pt>
                <c:pt idx="2458">
                  <c:v>14.917639213069823</c:v>
                </c:pt>
                <c:pt idx="2459">
                  <c:v>14.919639879958785</c:v>
                </c:pt>
                <c:pt idx="2460">
                  <c:v>14.921640546847748</c:v>
                </c:pt>
                <c:pt idx="2461">
                  <c:v>14.92364121373671</c:v>
                </c:pt>
                <c:pt idx="2462">
                  <c:v>14.925641880625673</c:v>
                </c:pt>
                <c:pt idx="2463">
                  <c:v>14.927642547514635</c:v>
                </c:pt>
                <c:pt idx="2464">
                  <c:v>14.929643214403598</c:v>
                </c:pt>
                <c:pt idx="2465">
                  <c:v>14.93164388129256</c:v>
                </c:pt>
                <c:pt idx="2466">
                  <c:v>14.933644548181523</c:v>
                </c:pt>
                <c:pt idx="2467">
                  <c:v>14.935645215070485</c:v>
                </c:pt>
                <c:pt idx="2468">
                  <c:v>14.937645881959448</c:v>
                </c:pt>
                <c:pt idx="2469">
                  <c:v>14.93964654884841</c:v>
                </c:pt>
                <c:pt idx="2470">
                  <c:v>14.941647215737373</c:v>
                </c:pt>
                <c:pt idx="2471">
                  <c:v>14.943647882626335</c:v>
                </c:pt>
                <c:pt idx="2472">
                  <c:v>14.945648549515298</c:v>
                </c:pt>
                <c:pt idx="2473">
                  <c:v>14.94764921640426</c:v>
                </c:pt>
                <c:pt idx="2474">
                  <c:v>14.949649883293223</c:v>
                </c:pt>
                <c:pt idx="2475">
                  <c:v>14.951650550182185</c:v>
                </c:pt>
                <c:pt idx="2476">
                  <c:v>14.953651217071148</c:v>
                </c:pt>
                <c:pt idx="2477">
                  <c:v>14.95565188396011</c:v>
                </c:pt>
                <c:pt idx="2478">
                  <c:v>14.957652550849073</c:v>
                </c:pt>
                <c:pt idx="2479">
                  <c:v>14.959653217738035</c:v>
                </c:pt>
                <c:pt idx="2480">
                  <c:v>14.961653884626998</c:v>
                </c:pt>
                <c:pt idx="2481">
                  <c:v>14.96365455151596</c:v>
                </c:pt>
                <c:pt idx="2482">
                  <c:v>14.965655218404923</c:v>
                </c:pt>
                <c:pt idx="2483">
                  <c:v>14.967655885293885</c:v>
                </c:pt>
                <c:pt idx="2484">
                  <c:v>14.969656552182848</c:v>
                </c:pt>
                <c:pt idx="2485">
                  <c:v>14.97165721907181</c:v>
                </c:pt>
                <c:pt idx="2486">
                  <c:v>14.973657885960773</c:v>
                </c:pt>
                <c:pt idx="2487">
                  <c:v>14.975658552849735</c:v>
                </c:pt>
                <c:pt idx="2488">
                  <c:v>14.977659219738698</c:v>
                </c:pt>
                <c:pt idx="2489">
                  <c:v>14.97965988662766</c:v>
                </c:pt>
                <c:pt idx="2490">
                  <c:v>14.981660553516623</c:v>
                </c:pt>
                <c:pt idx="2491">
                  <c:v>14.983661220405585</c:v>
                </c:pt>
                <c:pt idx="2492">
                  <c:v>14.985661887294548</c:v>
                </c:pt>
                <c:pt idx="2493">
                  <c:v>14.98766255418351</c:v>
                </c:pt>
                <c:pt idx="2494">
                  <c:v>14.989663221072473</c:v>
                </c:pt>
                <c:pt idx="2495">
                  <c:v>14.991663887961435</c:v>
                </c:pt>
                <c:pt idx="2496">
                  <c:v>14.993664554850398</c:v>
                </c:pt>
                <c:pt idx="2497">
                  <c:v>14.99566522173936</c:v>
                </c:pt>
                <c:pt idx="2498">
                  <c:v>14.997665888628323</c:v>
                </c:pt>
                <c:pt idx="2499">
                  <c:v>14.999666555517285</c:v>
                </c:pt>
                <c:pt idx="2500">
                  <c:v>15.001667222406248</c:v>
                </c:pt>
                <c:pt idx="2501">
                  <c:v>15.00366788929521</c:v>
                </c:pt>
                <c:pt idx="2502">
                  <c:v>15.005668556184173</c:v>
                </c:pt>
                <c:pt idx="2503">
                  <c:v>15.007669223073135</c:v>
                </c:pt>
                <c:pt idx="2504">
                  <c:v>15.009669889962097</c:v>
                </c:pt>
                <c:pt idx="2505">
                  <c:v>15.01167055685106</c:v>
                </c:pt>
                <c:pt idx="2506">
                  <c:v>15.013671223740022</c:v>
                </c:pt>
                <c:pt idx="2507">
                  <c:v>15.015671890628985</c:v>
                </c:pt>
                <c:pt idx="2508">
                  <c:v>15.017672557517947</c:v>
                </c:pt>
                <c:pt idx="2509">
                  <c:v>15.01967322440691</c:v>
                </c:pt>
                <c:pt idx="2510">
                  <c:v>15.021673891295872</c:v>
                </c:pt>
                <c:pt idx="2511">
                  <c:v>15.023674558184835</c:v>
                </c:pt>
                <c:pt idx="2512">
                  <c:v>15.025675225073797</c:v>
                </c:pt>
                <c:pt idx="2513">
                  <c:v>15.02767589196276</c:v>
                </c:pt>
                <c:pt idx="2514">
                  <c:v>15.029676558851722</c:v>
                </c:pt>
                <c:pt idx="2515">
                  <c:v>15.031677225740685</c:v>
                </c:pt>
                <c:pt idx="2516">
                  <c:v>15.033677892629647</c:v>
                </c:pt>
                <c:pt idx="2517">
                  <c:v>15.03567855951861</c:v>
                </c:pt>
                <c:pt idx="2518">
                  <c:v>15.037679226407572</c:v>
                </c:pt>
                <c:pt idx="2519">
                  <c:v>15.039679893296535</c:v>
                </c:pt>
                <c:pt idx="2520">
                  <c:v>15.041680560185497</c:v>
                </c:pt>
                <c:pt idx="2521">
                  <c:v>15.04368122707446</c:v>
                </c:pt>
                <c:pt idx="2522">
                  <c:v>15.045681893963422</c:v>
                </c:pt>
                <c:pt idx="2523">
                  <c:v>15.047682560852385</c:v>
                </c:pt>
                <c:pt idx="2524">
                  <c:v>15.049683227741347</c:v>
                </c:pt>
                <c:pt idx="2525">
                  <c:v>15.05168389463031</c:v>
                </c:pt>
                <c:pt idx="2526">
                  <c:v>15.053684561519272</c:v>
                </c:pt>
                <c:pt idx="2527">
                  <c:v>15.055685228408235</c:v>
                </c:pt>
                <c:pt idx="2528">
                  <c:v>15.057685895297197</c:v>
                </c:pt>
                <c:pt idx="2529">
                  <c:v>15.05968656218616</c:v>
                </c:pt>
                <c:pt idx="2530">
                  <c:v>15.061687229075122</c:v>
                </c:pt>
                <c:pt idx="2531">
                  <c:v>15.063687895964085</c:v>
                </c:pt>
                <c:pt idx="2532">
                  <c:v>15.065688562853047</c:v>
                </c:pt>
                <c:pt idx="2533">
                  <c:v>15.06768922974201</c:v>
                </c:pt>
                <c:pt idx="2534">
                  <c:v>15.069689896630972</c:v>
                </c:pt>
                <c:pt idx="2535">
                  <c:v>15.071690563519935</c:v>
                </c:pt>
                <c:pt idx="2536">
                  <c:v>15.073691230408897</c:v>
                </c:pt>
                <c:pt idx="2537">
                  <c:v>15.07569189729786</c:v>
                </c:pt>
                <c:pt idx="2538">
                  <c:v>15.077692564186822</c:v>
                </c:pt>
                <c:pt idx="2539">
                  <c:v>15.079693231075785</c:v>
                </c:pt>
                <c:pt idx="2540">
                  <c:v>15.081693897964747</c:v>
                </c:pt>
                <c:pt idx="2541">
                  <c:v>15.08369456485371</c:v>
                </c:pt>
                <c:pt idx="2542">
                  <c:v>15.085695231742672</c:v>
                </c:pt>
                <c:pt idx="2543">
                  <c:v>15.087695898631635</c:v>
                </c:pt>
                <c:pt idx="2544">
                  <c:v>15.089696565520597</c:v>
                </c:pt>
                <c:pt idx="2545">
                  <c:v>15.09169723240956</c:v>
                </c:pt>
                <c:pt idx="2546">
                  <c:v>15.093697899298522</c:v>
                </c:pt>
                <c:pt idx="2547">
                  <c:v>15.095698566187485</c:v>
                </c:pt>
                <c:pt idx="2548">
                  <c:v>15.097699233076447</c:v>
                </c:pt>
                <c:pt idx="2549">
                  <c:v>15.09969989996541</c:v>
                </c:pt>
                <c:pt idx="2550">
                  <c:v>15.101700566854372</c:v>
                </c:pt>
                <c:pt idx="2551">
                  <c:v>15.103701233743335</c:v>
                </c:pt>
                <c:pt idx="2552">
                  <c:v>15.105701900632297</c:v>
                </c:pt>
                <c:pt idx="2553">
                  <c:v>15.10770256752126</c:v>
                </c:pt>
                <c:pt idx="2554">
                  <c:v>15.109703234410222</c:v>
                </c:pt>
                <c:pt idx="2555">
                  <c:v>15.111703901299185</c:v>
                </c:pt>
                <c:pt idx="2556">
                  <c:v>15.113704568188147</c:v>
                </c:pt>
                <c:pt idx="2557">
                  <c:v>15.11570523507711</c:v>
                </c:pt>
                <c:pt idx="2558">
                  <c:v>15.117705901966072</c:v>
                </c:pt>
                <c:pt idx="2559">
                  <c:v>15.119706568855035</c:v>
                </c:pt>
                <c:pt idx="2560">
                  <c:v>15.121707235743997</c:v>
                </c:pt>
                <c:pt idx="2561">
                  <c:v>15.12370790263296</c:v>
                </c:pt>
                <c:pt idx="2562">
                  <c:v>15.125708569521922</c:v>
                </c:pt>
                <c:pt idx="2563">
                  <c:v>15.127709236410885</c:v>
                </c:pt>
                <c:pt idx="2564">
                  <c:v>15.129709903299847</c:v>
                </c:pt>
                <c:pt idx="2565">
                  <c:v>15.13171057018881</c:v>
                </c:pt>
                <c:pt idx="2566">
                  <c:v>15.133711237077772</c:v>
                </c:pt>
                <c:pt idx="2567">
                  <c:v>15.135711903966735</c:v>
                </c:pt>
                <c:pt idx="2568">
                  <c:v>15.137712570855697</c:v>
                </c:pt>
                <c:pt idx="2569">
                  <c:v>15.13971323774466</c:v>
                </c:pt>
                <c:pt idx="2570">
                  <c:v>15.141713904633622</c:v>
                </c:pt>
                <c:pt idx="2571">
                  <c:v>15.143714571522585</c:v>
                </c:pt>
                <c:pt idx="2572">
                  <c:v>15.145715238411547</c:v>
                </c:pt>
                <c:pt idx="2573">
                  <c:v>15.14771590530051</c:v>
                </c:pt>
                <c:pt idx="2574">
                  <c:v>15.149716572189472</c:v>
                </c:pt>
                <c:pt idx="2575">
                  <c:v>15.151717239078435</c:v>
                </c:pt>
                <c:pt idx="2576">
                  <c:v>15.153717905967397</c:v>
                </c:pt>
                <c:pt idx="2577">
                  <c:v>15.15571857285636</c:v>
                </c:pt>
                <c:pt idx="2578">
                  <c:v>15.157719239745322</c:v>
                </c:pt>
                <c:pt idx="2579">
                  <c:v>15.159719906634285</c:v>
                </c:pt>
                <c:pt idx="2580">
                  <c:v>15.161720573523247</c:v>
                </c:pt>
                <c:pt idx="2581">
                  <c:v>15.16372124041221</c:v>
                </c:pt>
                <c:pt idx="2582">
                  <c:v>15.165721907301172</c:v>
                </c:pt>
                <c:pt idx="2583">
                  <c:v>15.167722574190135</c:v>
                </c:pt>
                <c:pt idx="2584">
                  <c:v>15.169723241079097</c:v>
                </c:pt>
                <c:pt idx="2585">
                  <c:v>15.17172390796806</c:v>
                </c:pt>
                <c:pt idx="2586">
                  <c:v>15.173724574857022</c:v>
                </c:pt>
                <c:pt idx="2587">
                  <c:v>15.175725241745985</c:v>
                </c:pt>
                <c:pt idx="2588">
                  <c:v>15.177725908634947</c:v>
                </c:pt>
                <c:pt idx="2589">
                  <c:v>15.17972657552391</c:v>
                </c:pt>
                <c:pt idx="2590">
                  <c:v>15.181727242412872</c:v>
                </c:pt>
                <c:pt idx="2591">
                  <c:v>15.183727909301835</c:v>
                </c:pt>
                <c:pt idx="2592">
                  <c:v>15.185728576190797</c:v>
                </c:pt>
                <c:pt idx="2593">
                  <c:v>15.18772924307976</c:v>
                </c:pt>
                <c:pt idx="2594">
                  <c:v>15.189729909968722</c:v>
                </c:pt>
                <c:pt idx="2595">
                  <c:v>15.191730576857685</c:v>
                </c:pt>
                <c:pt idx="2596">
                  <c:v>15.193731243746647</c:v>
                </c:pt>
                <c:pt idx="2597">
                  <c:v>15.19573191063561</c:v>
                </c:pt>
                <c:pt idx="2598">
                  <c:v>15.197732577524572</c:v>
                </c:pt>
                <c:pt idx="2599">
                  <c:v>15.199733244413535</c:v>
                </c:pt>
                <c:pt idx="2600">
                  <c:v>15.201733911302497</c:v>
                </c:pt>
                <c:pt idx="2601">
                  <c:v>15.20373457819146</c:v>
                </c:pt>
                <c:pt idx="2602">
                  <c:v>15.205735245080422</c:v>
                </c:pt>
                <c:pt idx="2603">
                  <c:v>15.207735911969385</c:v>
                </c:pt>
                <c:pt idx="2604">
                  <c:v>15.209736578858347</c:v>
                </c:pt>
                <c:pt idx="2605">
                  <c:v>15.21173724574731</c:v>
                </c:pt>
                <c:pt idx="2606">
                  <c:v>15.213737912636272</c:v>
                </c:pt>
                <c:pt idx="2607">
                  <c:v>15.215738579525235</c:v>
                </c:pt>
                <c:pt idx="2608">
                  <c:v>15.217739246414197</c:v>
                </c:pt>
                <c:pt idx="2609">
                  <c:v>15.21973991330316</c:v>
                </c:pt>
                <c:pt idx="2610">
                  <c:v>15.221740580192122</c:v>
                </c:pt>
                <c:pt idx="2611">
                  <c:v>15.223741247081085</c:v>
                </c:pt>
                <c:pt idx="2612">
                  <c:v>15.225741913970047</c:v>
                </c:pt>
                <c:pt idx="2613">
                  <c:v>15.22774258085901</c:v>
                </c:pt>
                <c:pt idx="2614">
                  <c:v>15.229743247747972</c:v>
                </c:pt>
                <c:pt idx="2615">
                  <c:v>15.231743914636935</c:v>
                </c:pt>
                <c:pt idx="2616">
                  <c:v>15.233744581525897</c:v>
                </c:pt>
                <c:pt idx="2617">
                  <c:v>15.23574524841486</c:v>
                </c:pt>
                <c:pt idx="2618">
                  <c:v>15.237745915303822</c:v>
                </c:pt>
                <c:pt idx="2619">
                  <c:v>15.239746582192785</c:v>
                </c:pt>
                <c:pt idx="2620">
                  <c:v>15.241747249081747</c:v>
                </c:pt>
                <c:pt idx="2621">
                  <c:v>15.24374791597071</c:v>
                </c:pt>
                <c:pt idx="2622">
                  <c:v>15.245748582859672</c:v>
                </c:pt>
                <c:pt idx="2623">
                  <c:v>15.247749249748635</c:v>
                </c:pt>
                <c:pt idx="2624">
                  <c:v>15.249749916637597</c:v>
                </c:pt>
                <c:pt idx="2625">
                  <c:v>15.25175058352656</c:v>
                </c:pt>
                <c:pt idx="2626">
                  <c:v>15.253751250415522</c:v>
                </c:pt>
                <c:pt idx="2627">
                  <c:v>15.255751917304485</c:v>
                </c:pt>
                <c:pt idx="2628">
                  <c:v>15.257752584193447</c:v>
                </c:pt>
                <c:pt idx="2629">
                  <c:v>15.25975325108241</c:v>
                </c:pt>
                <c:pt idx="2630">
                  <c:v>15.261753917971372</c:v>
                </c:pt>
                <c:pt idx="2631">
                  <c:v>15.263754584860335</c:v>
                </c:pt>
                <c:pt idx="2632">
                  <c:v>15.265755251749297</c:v>
                </c:pt>
                <c:pt idx="2633">
                  <c:v>15.26775591863826</c:v>
                </c:pt>
                <c:pt idx="2634">
                  <c:v>15.269756585527222</c:v>
                </c:pt>
                <c:pt idx="2635">
                  <c:v>15.271757252416185</c:v>
                </c:pt>
                <c:pt idx="2636">
                  <c:v>15.273757919305147</c:v>
                </c:pt>
                <c:pt idx="2637">
                  <c:v>15.27575858619411</c:v>
                </c:pt>
                <c:pt idx="2638">
                  <c:v>15.277759253083072</c:v>
                </c:pt>
                <c:pt idx="2639">
                  <c:v>15.279759919972035</c:v>
                </c:pt>
                <c:pt idx="2640">
                  <c:v>15.281760586860997</c:v>
                </c:pt>
                <c:pt idx="2641">
                  <c:v>15.28376125374996</c:v>
                </c:pt>
                <c:pt idx="2642">
                  <c:v>15.285761920638922</c:v>
                </c:pt>
                <c:pt idx="2643">
                  <c:v>15.287762587527885</c:v>
                </c:pt>
                <c:pt idx="2644">
                  <c:v>15.289763254416847</c:v>
                </c:pt>
                <c:pt idx="2645">
                  <c:v>15.29176392130581</c:v>
                </c:pt>
                <c:pt idx="2646">
                  <c:v>15.293764588194772</c:v>
                </c:pt>
                <c:pt idx="2647">
                  <c:v>15.295765255083735</c:v>
                </c:pt>
                <c:pt idx="2648">
                  <c:v>15.297765921972697</c:v>
                </c:pt>
                <c:pt idx="2649">
                  <c:v>15.29976658886166</c:v>
                </c:pt>
                <c:pt idx="2650">
                  <c:v>15.301767255750622</c:v>
                </c:pt>
                <c:pt idx="2651">
                  <c:v>15.303767922639585</c:v>
                </c:pt>
                <c:pt idx="2652">
                  <c:v>15.305768589528547</c:v>
                </c:pt>
                <c:pt idx="2653">
                  <c:v>15.30776925641751</c:v>
                </c:pt>
                <c:pt idx="2654">
                  <c:v>15.309769923306472</c:v>
                </c:pt>
                <c:pt idx="2655">
                  <c:v>15.311770590195435</c:v>
                </c:pt>
                <c:pt idx="2656">
                  <c:v>15.313771257084397</c:v>
                </c:pt>
                <c:pt idx="2657">
                  <c:v>15.31577192397336</c:v>
                </c:pt>
                <c:pt idx="2658">
                  <c:v>15.317772590862322</c:v>
                </c:pt>
                <c:pt idx="2659">
                  <c:v>15.319773257751285</c:v>
                </c:pt>
                <c:pt idx="2660">
                  <c:v>15.321773924640247</c:v>
                </c:pt>
                <c:pt idx="2661">
                  <c:v>15.32377459152921</c:v>
                </c:pt>
                <c:pt idx="2662">
                  <c:v>15.325775258418172</c:v>
                </c:pt>
                <c:pt idx="2663">
                  <c:v>15.327775925307135</c:v>
                </c:pt>
                <c:pt idx="2664">
                  <c:v>15.329776592196097</c:v>
                </c:pt>
                <c:pt idx="2665">
                  <c:v>15.33177725908506</c:v>
                </c:pt>
                <c:pt idx="2666">
                  <c:v>15.333777925974022</c:v>
                </c:pt>
                <c:pt idx="2667">
                  <c:v>15.335778592862985</c:v>
                </c:pt>
                <c:pt idx="2668">
                  <c:v>15.337779259751947</c:v>
                </c:pt>
                <c:pt idx="2669">
                  <c:v>15.33977992664091</c:v>
                </c:pt>
                <c:pt idx="2670">
                  <c:v>15.341780593529872</c:v>
                </c:pt>
                <c:pt idx="2671">
                  <c:v>15.343781260418835</c:v>
                </c:pt>
                <c:pt idx="2672">
                  <c:v>15.345781927307797</c:v>
                </c:pt>
                <c:pt idx="2673">
                  <c:v>15.34778259419676</c:v>
                </c:pt>
                <c:pt idx="2674">
                  <c:v>15.349783261085722</c:v>
                </c:pt>
                <c:pt idx="2675">
                  <c:v>15.351783927974685</c:v>
                </c:pt>
                <c:pt idx="2676">
                  <c:v>15.353784594863647</c:v>
                </c:pt>
                <c:pt idx="2677">
                  <c:v>15.35578526175261</c:v>
                </c:pt>
                <c:pt idx="2678">
                  <c:v>15.357785928641572</c:v>
                </c:pt>
                <c:pt idx="2679">
                  <c:v>15.359786595530535</c:v>
                </c:pt>
                <c:pt idx="2680">
                  <c:v>15.361787262419497</c:v>
                </c:pt>
                <c:pt idx="2681">
                  <c:v>15.36378792930846</c:v>
                </c:pt>
                <c:pt idx="2682">
                  <c:v>15.365788596197422</c:v>
                </c:pt>
                <c:pt idx="2683">
                  <c:v>15.367789263086385</c:v>
                </c:pt>
                <c:pt idx="2684">
                  <c:v>15.369789929975347</c:v>
                </c:pt>
                <c:pt idx="2685">
                  <c:v>15.37179059686431</c:v>
                </c:pt>
                <c:pt idx="2686">
                  <c:v>15.373791263753272</c:v>
                </c:pt>
                <c:pt idx="2687">
                  <c:v>15.375791930642235</c:v>
                </c:pt>
                <c:pt idx="2688">
                  <c:v>15.377792597531197</c:v>
                </c:pt>
                <c:pt idx="2689">
                  <c:v>15.37979326442016</c:v>
                </c:pt>
                <c:pt idx="2690">
                  <c:v>15.381793931309122</c:v>
                </c:pt>
                <c:pt idx="2691">
                  <c:v>15.383794598198085</c:v>
                </c:pt>
                <c:pt idx="2692">
                  <c:v>15.385795265087047</c:v>
                </c:pt>
                <c:pt idx="2693">
                  <c:v>15.38779593197601</c:v>
                </c:pt>
                <c:pt idx="2694">
                  <c:v>15.389796598864972</c:v>
                </c:pt>
                <c:pt idx="2695">
                  <c:v>15.391797265753935</c:v>
                </c:pt>
                <c:pt idx="2696">
                  <c:v>15.393797932642897</c:v>
                </c:pt>
                <c:pt idx="2697">
                  <c:v>15.39579859953186</c:v>
                </c:pt>
                <c:pt idx="2698">
                  <c:v>15.397799266420822</c:v>
                </c:pt>
                <c:pt idx="2699">
                  <c:v>15.399799933309785</c:v>
                </c:pt>
                <c:pt idx="2700">
                  <c:v>15.401800600198747</c:v>
                </c:pt>
                <c:pt idx="2701">
                  <c:v>15.40380126708771</c:v>
                </c:pt>
                <c:pt idx="2702">
                  <c:v>15.405801933976672</c:v>
                </c:pt>
                <c:pt idx="2703">
                  <c:v>15.407802600865635</c:v>
                </c:pt>
                <c:pt idx="2704">
                  <c:v>15.409803267754597</c:v>
                </c:pt>
                <c:pt idx="2705">
                  <c:v>15.41180393464356</c:v>
                </c:pt>
                <c:pt idx="2706">
                  <c:v>15.413804601532522</c:v>
                </c:pt>
                <c:pt idx="2707">
                  <c:v>15.415805268421485</c:v>
                </c:pt>
                <c:pt idx="2708">
                  <c:v>15.417805935310447</c:v>
                </c:pt>
                <c:pt idx="2709">
                  <c:v>15.41980660219941</c:v>
                </c:pt>
                <c:pt idx="2710">
                  <c:v>15.421807269088372</c:v>
                </c:pt>
                <c:pt idx="2711">
                  <c:v>15.423807935977335</c:v>
                </c:pt>
                <c:pt idx="2712">
                  <c:v>15.425808602866297</c:v>
                </c:pt>
                <c:pt idx="2713">
                  <c:v>15.42780926975526</c:v>
                </c:pt>
                <c:pt idx="2714">
                  <c:v>15.429809936644222</c:v>
                </c:pt>
                <c:pt idx="2715">
                  <c:v>15.431810603533185</c:v>
                </c:pt>
                <c:pt idx="2716">
                  <c:v>15.433811270422147</c:v>
                </c:pt>
                <c:pt idx="2717">
                  <c:v>15.43581193731111</c:v>
                </c:pt>
                <c:pt idx="2718">
                  <c:v>15.437812604200072</c:v>
                </c:pt>
                <c:pt idx="2719">
                  <c:v>15.439813271089035</c:v>
                </c:pt>
                <c:pt idx="2720">
                  <c:v>15.441813937977997</c:v>
                </c:pt>
                <c:pt idx="2721">
                  <c:v>15.44381460486696</c:v>
                </c:pt>
                <c:pt idx="2722">
                  <c:v>15.445815271755922</c:v>
                </c:pt>
                <c:pt idx="2723">
                  <c:v>15.447815938644885</c:v>
                </c:pt>
                <c:pt idx="2724">
                  <c:v>15.449816605533847</c:v>
                </c:pt>
                <c:pt idx="2725">
                  <c:v>15.45181727242281</c:v>
                </c:pt>
                <c:pt idx="2726">
                  <c:v>15.453817939311772</c:v>
                </c:pt>
                <c:pt idx="2727">
                  <c:v>15.455818606200735</c:v>
                </c:pt>
                <c:pt idx="2728">
                  <c:v>15.457819273089697</c:v>
                </c:pt>
                <c:pt idx="2729">
                  <c:v>15.45981993997866</c:v>
                </c:pt>
                <c:pt idx="2730">
                  <c:v>15.461820606867622</c:v>
                </c:pt>
                <c:pt idx="2731">
                  <c:v>15.463821273756585</c:v>
                </c:pt>
                <c:pt idx="2732">
                  <c:v>15.465821940645547</c:v>
                </c:pt>
                <c:pt idx="2733">
                  <c:v>15.46782260753451</c:v>
                </c:pt>
                <c:pt idx="2734">
                  <c:v>15.469823274423472</c:v>
                </c:pt>
                <c:pt idx="2735">
                  <c:v>15.471823941312435</c:v>
                </c:pt>
                <c:pt idx="2736">
                  <c:v>15.473824608201397</c:v>
                </c:pt>
                <c:pt idx="2737">
                  <c:v>15.47582527509036</c:v>
                </c:pt>
                <c:pt idx="2738">
                  <c:v>15.477825941979322</c:v>
                </c:pt>
                <c:pt idx="2739">
                  <c:v>15.479826608868285</c:v>
                </c:pt>
                <c:pt idx="2740">
                  <c:v>15.481827275757247</c:v>
                </c:pt>
                <c:pt idx="2741">
                  <c:v>15.48382794264621</c:v>
                </c:pt>
                <c:pt idx="2742">
                  <c:v>15.485828609535172</c:v>
                </c:pt>
                <c:pt idx="2743">
                  <c:v>15.487829276424135</c:v>
                </c:pt>
                <c:pt idx="2744">
                  <c:v>15.489829943313097</c:v>
                </c:pt>
                <c:pt idx="2745">
                  <c:v>15.49183061020206</c:v>
                </c:pt>
                <c:pt idx="2746">
                  <c:v>15.493831277091022</c:v>
                </c:pt>
                <c:pt idx="2747">
                  <c:v>15.495831943979985</c:v>
                </c:pt>
                <c:pt idx="2748">
                  <c:v>15.497832610868947</c:v>
                </c:pt>
                <c:pt idx="2749">
                  <c:v>15.49983327775791</c:v>
                </c:pt>
                <c:pt idx="2750">
                  <c:v>15.501833944646872</c:v>
                </c:pt>
                <c:pt idx="2751">
                  <c:v>15.503834611535835</c:v>
                </c:pt>
                <c:pt idx="2752">
                  <c:v>15.505835278424797</c:v>
                </c:pt>
                <c:pt idx="2753">
                  <c:v>15.50783594531376</c:v>
                </c:pt>
                <c:pt idx="2754">
                  <c:v>15.509836612202722</c:v>
                </c:pt>
                <c:pt idx="2755">
                  <c:v>15.511837279091685</c:v>
                </c:pt>
                <c:pt idx="2756">
                  <c:v>15.513837945980647</c:v>
                </c:pt>
                <c:pt idx="2757">
                  <c:v>15.51583861286961</c:v>
                </c:pt>
                <c:pt idx="2758">
                  <c:v>15.517839279758572</c:v>
                </c:pt>
                <c:pt idx="2759">
                  <c:v>15.519839946647535</c:v>
                </c:pt>
                <c:pt idx="2760">
                  <c:v>15.521840613536497</c:v>
                </c:pt>
                <c:pt idx="2761">
                  <c:v>15.52384128042546</c:v>
                </c:pt>
                <c:pt idx="2762">
                  <c:v>15.525841947314422</c:v>
                </c:pt>
                <c:pt idx="2763">
                  <c:v>15.527842614203385</c:v>
                </c:pt>
                <c:pt idx="2764">
                  <c:v>15.529843281092347</c:v>
                </c:pt>
                <c:pt idx="2765">
                  <c:v>15.53184394798131</c:v>
                </c:pt>
                <c:pt idx="2766">
                  <c:v>15.533844614870272</c:v>
                </c:pt>
                <c:pt idx="2767">
                  <c:v>15.535845281759235</c:v>
                </c:pt>
                <c:pt idx="2768">
                  <c:v>15.537845948648197</c:v>
                </c:pt>
                <c:pt idx="2769">
                  <c:v>15.53984661553716</c:v>
                </c:pt>
                <c:pt idx="2770">
                  <c:v>15.541847282426122</c:v>
                </c:pt>
                <c:pt idx="2771">
                  <c:v>15.543847949315085</c:v>
                </c:pt>
                <c:pt idx="2772">
                  <c:v>15.545848616204047</c:v>
                </c:pt>
                <c:pt idx="2773">
                  <c:v>15.54784928309301</c:v>
                </c:pt>
                <c:pt idx="2774">
                  <c:v>15.549849949981972</c:v>
                </c:pt>
                <c:pt idx="2775">
                  <c:v>15.551850616870935</c:v>
                </c:pt>
                <c:pt idx="2776">
                  <c:v>15.553851283759897</c:v>
                </c:pt>
                <c:pt idx="2777">
                  <c:v>15.55585195064886</c:v>
                </c:pt>
                <c:pt idx="2778">
                  <c:v>15.557852617537822</c:v>
                </c:pt>
                <c:pt idx="2779">
                  <c:v>15.559853284426785</c:v>
                </c:pt>
                <c:pt idx="2780">
                  <c:v>15.561853951315747</c:v>
                </c:pt>
                <c:pt idx="2781">
                  <c:v>15.56385461820471</c:v>
                </c:pt>
                <c:pt idx="2782">
                  <c:v>15.565855285093672</c:v>
                </c:pt>
                <c:pt idx="2783">
                  <c:v>15.567855951982635</c:v>
                </c:pt>
                <c:pt idx="2784">
                  <c:v>15.569856618871597</c:v>
                </c:pt>
                <c:pt idx="2785">
                  <c:v>15.57185728576056</c:v>
                </c:pt>
                <c:pt idx="2786">
                  <c:v>15.573857952649522</c:v>
                </c:pt>
                <c:pt idx="2787">
                  <c:v>15.575858619538485</c:v>
                </c:pt>
                <c:pt idx="2788">
                  <c:v>15.577859286427447</c:v>
                </c:pt>
                <c:pt idx="2789">
                  <c:v>15.57985995331641</c:v>
                </c:pt>
                <c:pt idx="2790">
                  <c:v>15.581860620205372</c:v>
                </c:pt>
                <c:pt idx="2791">
                  <c:v>15.583861287094335</c:v>
                </c:pt>
                <c:pt idx="2792">
                  <c:v>15.585861953983297</c:v>
                </c:pt>
                <c:pt idx="2793">
                  <c:v>15.58786262087226</c:v>
                </c:pt>
                <c:pt idx="2794">
                  <c:v>15.589863287761222</c:v>
                </c:pt>
                <c:pt idx="2795">
                  <c:v>15.591863954650185</c:v>
                </c:pt>
                <c:pt idx="2796">
                  <c:v>15.593864621539147</c:v>
                </c:pt>
                <c:pt idx="2797">
                  <c:v>15.59586528842811</c:v>
                </c:pt>
                <c:pt idx="2798">
                  <c:v>15.597865955317072</c:v>
                </c:pt>
                <c:pt idx="2799">
                  <c:v>15.599866622206035</c:v>
                </c:pt>
                <c:pt idx="2800">
                  <c:v>15.601867289094997</c:v>
                </c:pt>
                <c:pt idx="2801">
                  <c:v>15.60386795598396</c:v>
                </c:pt>
                <c:pt idx="2802">
                  <c:v>15.605868622872922</c:v>
                </c:pt>
                <c:pt idx="2803">
                  <c:v>15.607869289761885</c:v>
                </c:pt>
                <c:pt idx="2804">
                  <c:v>15.609869956650847</c:v>
                </c:pt>
                <c:pt idx="2805">
                  <c:v>15.61187062353981</c:v>
                </c:pt>
                <c:pt idx="2806">
                  <c:v>15.613871290428772</c:v>
                </c:pt>
                <c:pt idx="2807">
                  <c:v>15.615871957317735</c:v>
                </c:pt>
                <c:pt idx="2808">
                  <c:v>15.617872624206697</c:v>
                </c:pt>
                <c:pt idx="2809">
                  <c:v>15.61987329109566</c:v>
                </c:pt>
                <c:pt idx="2810">
                  <c:v>15.621873957984622</c:v>
                </c:pt>
                <c:pt idx="2811">
                  <c:v>15.623874624873585</c:v>
                </c:pt>
                <c:pt idx="2812">
                  <c:v>15.625875291762547</c:v>
                </c:pt>
                <c:pt idx="2813">
                  <c:v>15.62787595865151</c:v>
                </c:pt>
                <c:pt idx="2814">
                  <c:v>15.629876625540472</c:v>
                </c:pt>
                <c:pt idx="2815">
                  <c:v>15.631877292429435</c:v>
                </c:pt>
                <c:pt idx="2816">
                  <c:v>15.633877959318397</c:v>
                </c:pt>
                <c:pt idx="2817">
                  <c:v>15.63587862620736</c:v>
                </c:pt>
                <c:pt idx="2818">
                  <c:v>15.637879293096322</c:v>
                </c:pt>
                <c:pt idx="2819">
                  <c:v>15.639879959985285</c:v>
                </c:pt>
                <c:pt idx="2820">
                  <c:v>15.641880626874247</c:v>
                </c:pt>
                <c:pt idx="2821">
                  <c:v>15.64388129376321</c:v>
                </c:pt>
                <c:pt idx="2822">
                  <c:v>15.645881960652172</c:v>
                </c:pt>
                <c:pt idx="2823">
                  <c:v>15.647882627541135</c:v>
                </c:pt>
                <c:pt idx="2824">
                  <c:v>15.649883294430097</c:v>
                </c:pt>
                <c:pt idx="2825">
                  <c:v>15.65188396131906</c:v>
                </c:pt>
                <c:pt idx="2826">
                  <c:v>15.653884628208022</c:v>
                </c:pt>
                <c:pt idx="2827">
                  <c:v>15.655885295096985</c:v>
                </c:pt>
                <c:pt idx="2828">
                  <c:v>15.657885961985947</c:v>
                </c:pt>
                <c:pt idx="2829">
                  <c:v>15.65988662887491</c:v>
                </c:pt>
                <c:pt idx="2830">
                  <c:v>15.661887295763872</c:v>
                </c:pt>
                <c:pt idx="2831">
                  <c:v>15.663887962652835</c:v>
                </c:pt>
                <c:pt idx="2832">
                  <c:v>15.665888629541797</c:v>
                </c:pt>
                <c:pt idx="2833">
                  <c:v>15.66788929643076</c:v>
                </c:pt>
                <c:pt idx="2834">
                  <c:v>15.669889963319722</c:v>
                </c:pt>
                <c:pt idx="2835">
                  <c:v>15.671890630208685</c:v>
                </c:pt>
                <c:pt idx="2836">
                  <c:v>15.673891297097647</c:v>
                </c:pt>
                <c:pt idx="2837">
                  <c:v>15.67589196398661</c:v>
                </c:pt>
                <c:pt idx="2838">
                  <c:v>15.677892630875572</c:v>
                </c:pt>
                <c:pt idx="2839">
                  <c:v>15.679893297764535</c:v>
                </c:pt>
                <c:pt idx="2840">
                  <c:v>15.681893964653497</c:v>
                </c:pt>
                <c:pt idx="2841">
                  <c:v>15.68389463154246</c:v>
                </c:pt>
                <c:pt idx="2842">
                  <c:v>15.685895298431422</c:v>
                </c:pt>
                <c:pt idx="2843">
                  <c:v>15.687895965320385</c:v>
                </c:pt>
                <c:pt idx="2844">
                  <c:v>15.689896632209347</c:v>
                </c:pt>
                <c:pt idx="2845">
                  <c:v>15.69189729909831</c:v>
                </c:pt>
                <c:pt idx="2846">
                  <c:v>15.693897965987272</c:v>
                </c:pt>
                <c:pt idx="2847">
                  <c:v>15.695898632876235</c:v>
                </c:pt>
                <c:pt idx="2848">
                  <c:v>15.697899299765197</c:v>
                </c:pt>
                <c:pt idx="2849">
                  <c:v>15.69989996665416</c:v>
                </c:pt>
                <c:pt idx="2850">
                  <c:v>15.701900633543122</c:v>
                </c:pt>
                <c:pt idx="2851">
                  <c:v>15.703901300432085</c:v>
                </c:pt>
                <c:pt idx="2852">
                  <c:v>15.705901967321047</c:v>
                </c:pt>
                <c:pt idx="2853">
                  <c:v>15.70790263421001</c:v>
                </c:pt>
                <c:pt idx="2854">
                  <c:v>15.709903301098972</c:v>
                </c:pt>
                <c:pt idx="2855">
                  <c:v>15.711903967987935</c:v>
                </c:pt>
                <c:pt idx="2856">
                  <c:v>15.713904634876897</c:v>
                </c:pt>
                <c:pt idx="2857">
                  <c:v>15.71590530176586</c:v>
                </c:pt>
                <c:pt idx="2858">
                  <c:v>15.717905968654822</c:v>
                </c:pt>
                <c:pt idx="2859">
                  <c:v>15.719906635543785</c:v>
                </c:pt>
                <c:pt idx="2860">
                  <c:v>15.721907302432747</c:v>
                </c:pt>
                <c:pt idx="2861">
                  <c:v>15.72390796932171</c:v>
                </c:pt>
                <c:pt idx="2862">
                  <c:v>15.725908636210672</c:v>
                </c:pt>
                <c:pt idx="2863">
                  <c:v>15.727909303099635</c:v>
                </c:pt>
                <c:pt idx="2864">
                  <c:v>15.729909969988597</c:v>
                </c:pt>
                <c:pt idx="2865">
                  <c:v>15.73191063687756</c:v>
                </c:pt>
                <c:pt idx="2866">
                  <c:v>15.733911303766522</c:v>
                </c:pt>
                <c:pt idx="2867">
                  <c:v>15.735911970655485</c:v>
                </c:pt>
                <c:pt idx="2868">
                  <c:v>15.737912637544447</c:v>
                </c:pt>
                <c:pt idx="2869">
                  <c:v>15.73991330443341</c:v>
                </c:pt>
                <c:pt idx="2870">
                  <c:v>15.741913971322372</c:v>
                </c:pt>
                <c:pt idx="2871">
                  <c:v>15.743914638211335</c:v>
                </c:pt>
                <c:pt idx="2872">
                  <c:v>15.745915305100297</c:v>
                </c:pt>
                <c:pt idx="2873">
                  <c:v>15.74791597198926</c:v>
                </c:pt>
                <c:pt idx="2874">
                  <c:v>15.749916638878222</c:v>
                </c:pt>
                <c:pt idx="2875">
                  <c:v>15.751917305767185</c:v>
                </c:pt>
                <c:pt idx="2876">
                  <c:v>15.753917972656147</c:v>
                </c:pt>
                <c:pt idx="2877">
                  <c:v>15.75591863954511</c:v>
                </c:pt>
                <c:pt idx="2878">
                  <c:v>15.757919306434072</c:v>
                </c:pt>
                <c:pt idx="2879">
                  <c:v>15.759919973323035</c:v>
                </c:pt>
                <c:pt idx="2880">
                  <c:v>15.761920640211997</c:v>
                </c:pt>
                <c:pt idx="2881">
                  <c:v>15.76392130710096</c:v>
                </c:pt>
                <c:pt idx="2882">
                  <c:v>15.765921973989922</c:v>
                </c:pt>
                <c:pt idx="2883">
                  <c:v>15.767922640878885</c:v>
                </c:pt>
                <c:pt idx="2884">
                  <c:v>15.769923307767847</c:v>
                </c:pt>
                <c:pt idx="2885">
                  <c:v>15.77192397465681</c:v>
                </c:pt>
                <c:pt idx="2886">
                  <c:v>15.773924641545772</c:v>
                </c:pt>
                <c:pt idx="2887">
                  <c:v>15.775925308434735</c:v>
                </c:pt>
                <c:pt idx="2888">
                  <c:v>15.777925975323697</c:v>
                </c:pt>
                <c:pt idx="2889">
                  <c:v>15.77992664221266</c:v>
                </c:pt>
                <c:pt idx="2890">
                  <c:v>15.781927309101622</c:v>
                </c:pt>
                <c:pt idx="2891">
                  <c:v>15.783927975990585</c:v>
                </c:pt>
                <c:pt idx="2892">
                  <c:v>15.785928642879547</c:v>
                </c:pt>
                <c:pt idx="2893">
                  <c:v>15.78792930976851</c:v>
                </c:pt>
                <c:pt idx="2894">
                  <c:v>15.789929976657472</c:v>
                </c:pt>
                <c:pt idx="2895">
                  <c:v>15.791930643546435</c:v>
                </c:pt>
                <c:pt idx="2896">
                  <c:v>15.793931310435397</c:v>
                </c:pt>
                <c:pt idx="2897">
                  <c:v>15.79593197732436</c:v>
                </c:pt>
                <c:pt idx="2898">
                  <c:v>15.797932644213322</c:v>
                </c:pt>
                <c:pt idx="2899">
                  <c:v>15.799933311102285</c:v>
                </c:pt>
                <c:pt idx="2900">
                  <c:v>15.801933977991247</c:v>
                </c:pt>
                <c:pt idx="2901">
                  <c:v>15.80393464488021</c:v>
                </c:pt>
                <c:pt idx="2902">
                  <c:v>15.805935311769172</c:v>
                </c:pt>
                <c:pt idx="2903">
                  <c:v>15.807935978658135</c:v>
                </c:pt>
                <c:pt idx="2904">
                  <c:v>15.809936645547097</c:v>
                </c:pt>
                <c:pt idx="2905">
                  <c:v>15.81193731243606</c:v>
                </c:pt>
                <c:pt idx="2906">
                  <c:v>15.813937979325022</c:v>
                </c:pt>
                <c:pt idx="2907">
                  <c:v>15.815938646213985</c:v>
                </c:pt>
                <c:pt idx="2908">
                  <c:v>15.817939313102947</c:v>
                </c:pt>
                <c:pt idx="2909">
                  <c:v>15.81993997999191</c:v>
                </c:pt>
                <c:pt idx="2910">
                  <c:v>15.821940646880872</c:v>
                </c:pt>
                <c:pt idx="2911">
                  <c:v>15.823941313769835</c:v>
                </c:pt>
                <c:pt idx="2912">
                  <c:v>15.825941980658797</c:v>
                </c:pt>
                <c:pt idx="2913">
                  <c:v>15.82794264754776</c:v>
                </c:pt>
                <c:pt idx="2914">
                  <c:v>15.829943314436722</c:v>
                </c:pt>
                <c:pt idx="2915">
                  <c:v>15.831943981325685</c:v>
                </c:pt>
                <c:pt idx="2916">
                  <c:v>15.833944648214647</c:v>
                </c:pt>
                <c:pt idx="2917">
                  <c:v>15.83594531510361</c:v>
                </c:pt>
                <c:pt idx="2918">
                  <c:v>15.837945981992572</c:v>
                </c:pt>
                <c:pt idx="2919">
                  <c:v>15.839946648881535</c:v>
                </c:pt>
                <c:pt idx="2920">
                  <c:v>15.841947315770497</c:v>
                </c:pt>
                <c:pt idx="2921">
                  <c:v>15.84394798265946</c:v>
                </c:pt>
                <c:pt idx="2922">
                  <c:v>15.845948649548422</c:v>
                </c:pt>
                <c:pt idx="2923">
                  <c:v>15.847949316437385</c:v>
                </c:pt>
                <c:pt idx="2924">
                  <c:v>15.849949983326347</c:v>
                </c:pt>
                <c:pt idx="2925">
                  <c:v>15.85195065021531</c:v>
                </c:pt>
                <c:pt idx="2926">
                  <c:v>15.853951317104272</c:v>
                </c:pt>
                <c:pt idx="2927">
                  <c:v>15.855951983993235</c:v>
                </c:pt>
                <c:pt idx="2928">
                  <c:v>15.857952650882197</c:v>
                </c:pt>
                <c:pt idx="2929">
                  <c:v>15.85995331777116</c:v>
                </c:pt>
                <c:pt idx="2930">
                  <c:v>15.861953984660122</c:v>
                </c:pt>
                <c:pt idx="2931">
                  <c:v>15.863954651549085</c:v>
                </c:pt>
                <c:pt idx="2932">
                  <c:v>15.865955318438047</c:v>
                </c:pt>
                <c:pt idx="2933">
                  <c:v>15.86795598532701</c:v>
                </c:pt>
                <c:pt idx="2934">
                  <c:v>15.869956652215972</c:v>
                </c:pt>
                <c:pt idx="2935">
                  <c:v>15.871957319104935</c:v>
                </c:pt>
                <c:pt idx="2936">
                  <c:v>15.873957985993897</c:v>
                </c:pt>
                <c:pt idx="2937">
                  <c:v>15.87595865288286</c:v>
                </c:pt>
                <c:pt idx="2938">
                  <c:v>15.877959319771822</c:v>
                </c:pt>
                <c:pt idx="2939">
                  <c:v>15.879959986660785</c:v>
                </c:pt>
                <c:pt idx="2940">
                  <c:v>15.881960653549747</c:v>
                </c:pt>
                <c:pt idx="2941">
                  <c:v>15.88396132043871</c:v>
                </c:pt>
                <c:pt idx="2942">
                  <c:v>15.885961987327672</c:v>
                </c:pt>
                <c:pt idx="2943">
                  <c:v>15.887962654216635</c:v>
                </c:pt>
                <c:pt idx="2944">
                  <c:v>15.889963321105597</c:v>
                </c:pt>
                <c:pt idx="2945">
                  <c:v>15.89196398799456</c:v>
                </c:pt>
                <c:pt idx="2946">
                  <c:v>15.893964654883522</c:v>
                </c:pt>
                <c:pt idx="2947">
                  <c:v>15.895965321772485</c:v>
                </c:pt>
                <c:pt idx="2948">
                  <c:v>15.897965988661447</c:v>
                </c:pt>
                <c:pt idx="2949">
                  <c:v>15.89996665555041</c:v>
                </c:pt>
                <c:pt idx="2950">
                  <c:v>15.901967322439372</c:v>
                </c:pt>
                <c:pt idx="2951">
                  <c:v>15.903967989328335</c:v>
                </c:pt>
                <c:pt idx="2952">
                  <c:v>15.905968656217297</c:v>
                </c:pt>
                <c:pt idx="2953">
                  <c:v>15.90796932310626</c:v>
                </c:pt>
                <c:pt idx="2954">
                  <c:v>15.909969989995222</c:v>
                </c:pt>
                <c:pt idx="2955">
                  <c:v>15.911970656884185</c:v>
                </c:pt>
                <c:pt idx="2956">
                  <c:v>15.913971323773147</c:v>
                </c:pt>
                <c:pt idx="2957">
                  <c:v>15.91597199066211</c:v>
                </c:pt>
                <c:pt idx="2958">
                  <c:v>15.917972657551072</c:v>
                </c:pt>
                <c:pt idx="2959">
                  <c:v>15.919973324440035</c:v>
                </c:pt>
                <c:pt idx="2960">
                  <c:v>15.921973991328997</c:v>
                </c:pt>
                <c:pt idx="2961">
                  <c:v>15.92397465821796</c:v>
                </c:pt>
                <c:pt idx="2962">
                  <c:v>15.925975325106922</c:v>
                </c:pt>
                <c:pt idx="2963">
                  <c:v>15.927975991995885</c:v>
                </c:pt>
                <c:pt idx="2964">
                  <c:v>15.929976658884847</c:v>
                </c:pt>
                <c:pt idx="2965">
                  <c:v>15.93197732577381</c:v>
                </c:pt>
                <c:pt idx="2966">
                  <c:v>15.933977992662772</c:v>
                </c:pt>
                <c:pt idx="2967">
                  <c:v>15.935978659551735</c:v>
                </c:pt>
                <c:pt idx="2968">
                  <c:v>15.937979326440697</c:v>
                </c:pt>
                <c:pt idx="2969">
                  <c:v>15.93997999332966</c:v>
                </c:pt>
                <c:pt idx="2970">
                  <c:v>15.941980660218622</c:v>
                </c:pt>
                <c:pt idx="2971">
                  <c:v>15.943981327107585</c:v>
                </c:pt>
                <c:pt idx="2972">
                  <c:v>15.945981993996547</c:v>
                </c:pt>
                <c:pt idx="2973">
                  <c:v>15.94798266088551</c:v>
                </c:pt>
                <c:pt idx="2974">
                  <c:v>15.949983327774472</c:v>
                </c:pt>
                <c:pt idx="2975">
                  <c:v>15.951983994663435</c:v>
                </c:pt>
                <c:pt idx="2976">
                  <c:v>15.953984661552397</c:v>
                </c:pt>
                <c:pt idx="2977">
                  <c:v>15.95598532844136</c:v>
                </c:pt>
                <c:pt idx="2978">
                  <c:v>15.957985995330322</c:v>
                </c:pt>
                <c:pt idx="2979">
                  <c:v>15.959986662219285</c:v>
                </c:pt>
                <c:pt idx="2980">
                  <c:v>15.961987329108247</c:v>
                </c:pt>
                <c:pt idx="2981">
                  <c:v>15.96398799599721</c:v>
                </c:pt>
                <c:pt idx="2982">
                  <c:v>15.965988662886172</c:v>
                </c:pt>
                <c:pt idx="2983">
                  <c:v>15.967989329775135</c:v>
                </c:pt>
                <c:pt idx="2984">
                  <c:v>15.969989996664097</c:v>
                </c:pt>
                <c:pt idx="2985">
                  <c:v>15.97199066355306</c:v>
                </c:pt>
                <c:pt idx="2986">
                  <c:v>15.973991330442022</c:v>
                </c:pt>
                <c:pt idx="2987">
                  <c:v>15.975991997330985</c:v>
                </c:pt>
                <c:pt idx="2988">
                  <c:v>15.977992664219947</c:v>
                </c:pt>
                <c:pt idx="2989">
                  <c:v>15.97999333110891</c:v>
                </c:pt>
                <c:pt idx="2990">
                  <c:v>15.981993997997872</c:v>
                </c:pt>
                <c:pt idx="2991">
                  <c:v>15.983994664886835</c:v>
                </c:pt>
                <c:pt idx="2992">
                  <c:v>15.985995331775797</c:v>
                </c:pt>
                <c:pt idx="2993">
                  <c:v>15.98799599866476</c:v>
                </c:pt>
                <c:pt idx="2994">
                  <c:v>15.989996665553722</c:v>
                </c:pt>
                <c:pt idx="2995">
                  <c:v>15.991997332442685</c:v>
                </c:pt>
                <c:pt idx="2996">
                  <c:v>15.993997999331647</c:v>
                </c:pt>
                <c:pt idx="2997">
                  <c:v>15.99599866622061</c:v>
                </c:pt>
                <c:pt idx="2998">
                  <c:v>15.997999333109572</c:v>
                </c:pt>
                <c:pt idx="2999">
                  <c:v>15.999999999998535</c:v>
                </c:pt>
              </c:numCache>
            </c:numRef>
          </c:xVal>
          <c:yVal>
            <c:numRef>
              <c:f>'Load Line Plot'!$AI$4:$AI$3003</c:f>
              <c:numCache>
                <c:formatCode>General</c:formatCode>
                <c:ptCount val="3000"/>
                <c:pt idx="0">
                  <c:v>1015.4831828207207</c:v>
                </c:pt>
                <c:pt idx="1">
                  <c:v>1015.117859366916</c:v>
                </c:pt>
                <c:pt idx="2">
                  <c:v>1014.7526533909579</c:v>
                </c:pt>
                <c:pt idx="3">
                  <c:v>1014.3875648436068</c:v>
                </c:pt>
                <c:pt idx="4">
                  <c:v>1014.0225936756555</c:v>
                </c:pt>
                <c:pt idx="5">
                  <c:v>1013.657739837931</c:v>
                </c:pt>
                <c:pt idx="6">
                  <c:v>1013.2930032812915</c:v>
                </c:pt>
                <c:pt idx="7">
                  <c:v>1012.9283839566286</c:v>
                </c:pt>
                <c:pt idx="8">
                  <c:v>1012.5638818148656</c:v>
                </c:pt>
                <c:pt idx="9">
                  <c:v>1012.1994968069586</c:v>
                </c:pt>
                <c:pt idx="10">
                  <c:v>1011.835228883897</c:v>
                </c:pt>
                <c:pt idx="11">
                  <c:v>1011.4710779967014</c:v>
                </c:pt>
                <c:pt idx="12">
                  <c:v>1011.1070440964257</c:v>
                </c:pt>
                <c:pt idx="13">
                  <c:v>1010.743127134155</c:v>
                </c:pt>
                <c:pt idx="14">
                  <c:v>1010.379327061008</c:v>
                </c:pt>
                <c:pt idx="15">
                  <c:v>1010.0156438281358</c:v>
                </c:pt>
                <c:pt idx="16">
                  <c:v>1009.6520773867206</c:v>
                </c:pt>
                <c:pt idx="17">
                  <c:v>1009.2886276879779</c:v>
                </c:pt>
                <c:pt idx="18">
                  <c:v>1008.9252946831547</c:v>
                </c:pt>
                <c:pt idx="19">
                  <c:v>1008.5620783235308</c:v>
                </c:pt>
                <c:pt idx="20">
                  <c:v>1008.1989785604184</c:v>
                </c:pt>
                <c:pt idx="21">
                  <c:v>1007.8359953451605</c:v>
                </c:pt>
                <c:pt idx="22">
                  <c:v>1007.4731286291344</c:v>
                </c:pt>
                <c:pt idx="23">
                  <c:v>1007.1103783637469</c:v>
                </c:pt>
                <c:pt idx="24">
                  <c:v>1006.7477445004394</c:v>
                </c:pt>
                <c:pt idx="25">
                  <c:v>1006.3852269906836</c:v>
                </c:pt>
                <c:pt idx="26">
                  <c:v>1006.0228257859835</c:v>
                </c:pt>
                <c:pt idx="27">
                  <c:v>1005.6605408378758</c:v>
                </c:pt>
                <c:pt idx="28">
                  <c:v>1005.2983720979288</c:v>
                </c:pt>
                <c:pt idx="29">
                  <c:v>1004.9363195177419</c:v>
                </c:pt>
                <c:pt idx="30">
                  <c:v>1004.5743830489484</c:v>
                </c:pt>
                <c:pt idx="31">
                  <c:v>1004.2125626432112</c:v>
                </c:pt>
                <c:pt idx="32">
                  <c:v>1003.8508582522263</c:v>
                </c:pt>
                <c:pt idx="33">
                  <c:v>1003.4892698277214</c:v>
                </c:pt>
                <c:pt idx="34">
                  <c:v>1003.1277973214558</c:v>
                </c:pt>
                <c:pt idx="35">
                  <c:v>1002.7664406852215</c:v>
                </c:pt>
                <c:pt idx="36">
                  <c:v>1002.4051998708402</c:v>
                </c:pt>
                <c:pt idx="37">
                  <c:v>1002.0440748301666</c:v>
                </c:pt>
                <c:pt idx="38">
                  <c:v>1001.6830655150876</c:v>
                </c:pt>
                <c:pt idx="39">
                  <c:v>1001.3221718775211</c:v>
                </c:pt>
                <c:pt idx="40">
                  <c:v>1000.9613938694164</c:v>
                </c:pt>
                <c:pt idx="41">
                  <c:v>1000.6007314427549</c:v>
                </c:pt>
                <c:pt idx="42">
                  <c:v>1000.2401845495482</c:v>
                </c:pt>
                <c:pt idx="43">
                  <c:v>999.87975314184177</c:v>
                </c:pt>
                <c:pt idx="44">
                  <c:v>999.51943717171184</c:v>
                </c:pt>
                <c:pt idx="45">
                  <c:v>999.15923659126474</c:v>
                </c:pt>
                <c:pt idx="46">
                  <c:v>998.79915135263946</c:v>
                </c:pt>
                <c:pt idx="47">
                  <c:v>998.43918140800588</c:v>
                </c:pt>
                <c:pt idx="48">
                  <c:v>998.0793267095662</c:v>
                </c:pt>
                <c:pt idx="49">
                  <c:v>997.7195872095532</c:v>
                </c:pt>
                <c:pt idx="50">
                  <c:v>997.35996286023112</c:v>
                </c:pt>
                <c:pt idx="51">
                  <c:v>997.00045361389527</c:v>
                </c:pt>
                <c:pt idx="52">
                  <c:v>996.64105942287313</c:v>
                </c:pt>
                <c:pt idx="53">
                  <c:v>996.28178023952273</c:v>
                </c:pt>
                <c:pt idx="54">
                  <c:v>995.92261601623352</c:v>
                </c:pt>
                <c:pt idx="55">
                  <c:v>995.56356670542641</c:v>
                </c:pt>
                <c:pt idx="56">
                  <c:v>995.20463225955268</c:v>
                </c:pt>
                <c:pt idx="57">
                  <c:v>994.84581263109578</c:v>
                </c:pt>
                <c:pt idx="58">
                  <c:v>994.48710777257008</c:v>
                </c:pt>
                <c:pt idx="59">
                  <c:v>994.12851763652054</c:v>
                </c:pt>
                <c:pt idx="60">
                  <c:v>993.77004217552383</c:v>
                </c:pt>
                <c:pt idx="61">
                  <c:v>993.41168134218651</c:v>
                </c:pt>
                <c:pt idx="62">
                  <c:v>993.05343508914791</c:v>
                </c:pt>
                <c:pt idx="63">
                  <c:v>992.69530336907781</c:v>
                </c:pt>
                <c:pt idx="64">
                  <c:v>992.33728613467542</c:v>
                </c:pt>
                <c:pt idx="65">
                  <c:v>991.97938333867353</c:v>
                </c:pt>
                <c:pt idx="66">
                  <c:v>991.62159493383319</c:v>
                </c:pt>
                <c:pt idx="67">
                  <c:v>991.26392087294801</c:v>
                </c:pt>
                <c:pt idx="68">
                  <c:v>990.9063611088427</c:v>
                </c:pt>
                <c:pt idx="69">
                  <c:v>990.54891559437124</c:v>
                </c:pt>
                <c:pt idx="70">
                  <c:v>990.19158428242008</c:v>
                </c:pt>
                <c:pt idx="71">
                  <c:v>989.83436712590503</c:v>
                </c:pt>
                <c:pt idx="72">
                  <c:v>989.47726407777384</c:v>
                </c:pt>
                <c:pt idx="73">
                  <c:v>989.12027509100449</c:v>
                </c:pt>
                <c:pt idx="74">
                  <c:v>988.76340011860577</c:v>
                </c:pt>
                <c:pt idx="75">
                  <c:v>988.40663911361696</c:v>
                </c:pt>
                <c:pt idx="76">
                  <c:v>988.04999202910733</c:v>
                </c:pt>
                <c:pt idx="77">
                  <c:v>987.69345881817901</c:v>
                </c:pt>
                <c:pt idx="78">
                  <c:v>987.33703943396279</c:v>
                </c:pt>
                <c:pt idx="79">
                  <c:v>986.98073382962059</c:v>
                </c:pt>
                <c:pt idx="80">
                  <c:v>986.62454195834368</c:v>
                </c:pt>
                <c:pt idx="81">
                  <c:v>986.26846377335642</c:v>
                </c:pt>
                <c:pt idx="82">
                  <c:v>985.91249922791133</c:v>
                </c:pt>
                <c:pt idx="83">
                  <c:v>985.55664827529404</c:v>
                </c:pt>
                <c:pt idx="84">
                  <c:v>985.20091086881644</c:v>
                </c:pt>
                <c:pt idx="85">
                  <c:v>984.84528696182497</c:v>
                </c:pt>
                <c:pt idx="86">
                  <c:v>984.48977650769393</c:v>
                </c:pt>
                <c:pt idx="87">
                  <c:v>984.13437945982946</c:v>
                </c:pt>
                <c:pt idx="88">
                  <c:v>983.77909577166793</c:v>
                </c:pt>
                <c:pt idx="89">
                  <c:v>983.42392539667446</c:v>
                </c:pt>
                <c:pt idx="90">
                  <c:v>983.0688682883457</c:v>
                </c:pt>
                <c:pt idx="91">
                  <c:v>982.71392440020861</c:v>
                </c:pt>
                <c:pt idx="92">
                  <c:v>982.35909368582031</c:v>
                </c:pt>
                <c:pt idx="93">
                  <c:v>982.00437609876803</c:v>
                </c:pt>
                <c:pt idx="94">
                  <c:v>981.64977159266869</c:v>
                </c:pt>
                <c:pt idx="95">
                  <c:v>981.29528012117021</c:v>
                </c:pt>
                <c:pt idx="96">
                  <c:v>980.94090163795045</c:v>
                </c:pt>
                <c:pt idx="97">
                  <c:v>980.58663609671703</c:v>
                </c:pt>
                <c:pt idx="98">
                  <c:v>980.2324834512076</c:v>
                </c:pt>
                <c:pt idx="99">
                  <c:v>979.87844365518981</c:v>
                </c:pt>
                <c:pt idx="100">
                  <c:v>979.52451666246213</c:v>
                </c:pt>
                <c:pt idx="101">
                  <c:v>979.17070242685315</c:v>
                </c:pt>
                <c:pt idx="102">
                  <c:v>978.81700090221943</c:v>
                </c:pt>
                <c:pt idx="103">
                  <c:v>978.4634120424497</c:v>
                </c:pt>
                <c:pt idx="104">
                  <c:v>978.10993580146101</c:v>
                </c:pt>
                <c:pt idx="105">
                  <c:v>977.75657213320198</c:v>
                </c:pt>
                <c:pt idx="106">
                  <c:v>977.40332099164971</c:v>
                </c:pt>
                <c:pt idx="107">
                  <c:v>977.05018233081182</c:v>
                </c:pt>
                <c:pt idx="108">
                  <c:v>976.69715610472554</c:v>
                </c:pt>
                <c:pt idx="109">
                  <c:v>976.34424226745739</c:v>
                </c:pt>
                <c:pt idx="110">
                  <c:v>975.99144077310496</c:v>
                </c:pt>
                <c:pt idx="111">
                  <c:v>975.63875157579491</c:v>
                </c:pt>
                <c:pt idx="112">
                  <c:v>975.28617462968271</c:v>
                </c:pt>
                <c:pt idx="113">
                  <c:v>974.93370988895526</c:v>
                </c:pt>
                <c:pt idx="114">
                  <c:v>974.58135730782749</c:v>
                </c:pt>
                <c:pt idx="115">
                  <c:v>974.22911684054509</c:v>
                </c:pt>
                <c:pt idx="116">
                  <c:v>973.87698844138276</c:v>
                </c:pt>
                <c:pt idx="117">
                  <c:v>973.52497206464568</c:v>
                </c:pt>
                <c:pt idx="118">
                  <c:v>973.17306766466743</c:v>
                </c:pt>
                <c:pt idx="119">
                  <c:v>972.82127519581149</c:v>
                </c:pt>
                <c:pt idx="120">
                  <c:v>972.46959461247116</c:v>
                </c:pt>
                <c:pt idx="121">
                  <c:v>972.11802586906947</c:v>
                </c:pt>
                <c:pt idx="122">
                  <c:v>971.76656892005838</c:v>
                </c:pt>
                <c:pt idx="123">
                  <c:v>971.41522371991948</c:v>
                </c:pt>
                <c:pt idx="124">
                  <c:v>971.06399022316339</c:v>
                </c:pt>
                <c:pt idx="125">
                  <c:v>970.71286838433059</c:v>
                </c:pt>
                <c:pt idx="126">
                  <c:v>970.36185815799138</c:v>
                </c:pt>
                <c:pt idx="127">
                  <c:v>970.01095949874468</c:v>
                </c:pt>
                <c:pt idx="128">
                  <c:v>969.66017236121832</c:v>
                </c:pt>
                <c:pt idx="129">
                  <c:v>969.30949670007089</c:v>
                </c:pt>
                <c:pt idx="130">
                  <c:v>968.95893246998855</c:v>
                </c:pt>
                <c:pt idx="131">
                  <c:v>968.60847962568835</c:v>
                </c:pt>
                <c:pt idx="132">
                  <c:v>968.25813812191529</c:v>
                </c:pt>
                <c:pt idx="133">
                  <c:v>967.90790791344341</c:v>
                </c:pt>
                <c:pt idx="134">
                  <c:v>967.5577889550774</c:v>
                </c:pt>
                <c:pt idx="135">
                  <c:v>967.20778120165005</c:v>
                </c:pt>
                <c:pt idx="136">
                  <c:v>966.85788460802405</c:v>
                </c:pt>
                <c:pt idx="137">
                  <c:v>966.50809912908846</c:v>
                </c:pt>
                <c:pt idx="138">
                  <c:v>966.158424719766</c:v>
                </c:pt>
                <c:pt idx="139">
                  <c:v>965.80886133500417</c:v>
                </c:pt>
                <c:pt idx="140">
                  <c:v>965.45940892978228</c:v>
                </c:pt>
                <c:pt idx="141">
                  <c:v>965.11006745910754</c:v>
                </c:pt>
                <c:pt idx="142">
                  <c:v>964.76083687801588</c:v>
                </c:pt>
                <c:pt idx="143">
                  <c:v>964.41171714157213</c:v>
                </c:pt>
                <c:pt idx="144">
                  <c:v>964.06270820487134</c:v>
                </c:pt>
                <c:pt idx="145">
                  <c:v>963.71381002303644</c:v>
                </c:pt>
                <c:pt idx="146">
                  <c:v>963.36502255121934</c:v>
                </c:pt>
                <c:pt idx="147">
                  <c:v>963.01634574459956</c:v>
                </c:pt>
                <c:pt idx="148">
                  <c:v>962.66777955838791</c:v>
                </c:pt>
                <c:pt idx="149">
                  <c:v>962.31932394782245</c:v>
                </c:pt>
                <c:pt idx="150">
                  <c:v>961.97097886817062</c:v>
                </c:pt>
                <c:pt idx="151">
                  <c:v>961.62274427472846</c:v>
                </c:pt>
                <c:pt idx="152">
                  <c:v>961.27462012281978</c:v>
                </c:pt>
                <c:pt idx="153">
                  <c:v>960.92660636779806</c:v>
                </c:pt>
                <c:pt idx="154">
                  <c:v>960.57870296504598</c:v>
                </c:pt>
                <c:pt idx="155">
                  <c:v>960.23090986997352</c:v>
                </c:pt>
                <c:pt idx="156">
                  <c:v>959.88322703802066</c:v>
                </c:pt>
                <c:pt idx="157">
                  <c:v>959.53565442465458</c:v>
                </c:pt>
                <c:pt idx="158">
                  <c:v>959.1881919853721</c:v>
                </c:pt>
                <c:pt idx="159">
                  <c:v>958.8408396756987</c:v>
                </c:pt>
                <c:pt idx="160">
                  <c:v>958.49359745118693</c:v>
                </c:pt>
                <c:pt idx="161">
                  <c:v>958.14646526741979</c:v>
                </c:pt>
                <c:pt idx="162">
                  <c:v>957.79944308000711</c:v>
                </c:pt>
                <c:pt idx="163">
                  <c:v>957.45253084458818</c:v>
                </c:pt>
                <c:pt idx="164">
                  <c:v>957.10572851683082</c:v>
                </c:pt>
                <c:pt idx="165">
                  <c:v>956.75903605243059</c:v>
                </c:pt>
                <c:pt idx="166">
                  <c:v>956.41245340711146</c:v>
                </c:pt>
                <c:pt idx="167">
                  <c:v>956.06598053662617</c:v>
                </c:pt>
                <c:pt idx="168">
                  <c:v>955.71961739675578</c:v>
                </c:pt>
                <c:pt idx="169">
                  <c:v>955.3733639433101</c:v>
                </c:pt>
                <c:pt idx="170">
                  <c:v>955.02722013212599</c:v>
                </c:pt>
                <c:pt idx="171">
                  <c:v>954.68118591906909</c:v>
                </c:pt>
                <c:pt idx="172">
                  <c:v>954.33526126003346</c:v>
                </c:pt>
                <c:pt idx="173">
                  <c:v>953.98944611094237</c:v>
                </c:pt>
                <c:pt idx="174">
                  <c:v>953.64374042774557</c:v>
                </c:pt>
                <c:pt idx="175">
                  <c:v>953.29814416642137</c:v>
                </c:pt>
                <c:pt idx="176">
                  <c:v>952.95265728297704</c:v>
                </c:pt>
                <c:pt idx="177">
                  <c:v>952.60727973344751</c:v>
                </c:pt>
                <c:pt idx="178">
                  <c:v>952.26201147389554</c:v>
                </c:pt>
                <c:pt idx="179">
                  <c:v>951.91685246041243</c:v>
                </c:pt>
                <c:pt idx="180">
                  <c:v>951.57180264911733</c:v>
                </c:pt>
                <c:pt idx="181">
                  <c:v>951.22686199615725</c:v>
                </c:pt>
                <c:pt idx="182">
                  <c:v>950.88203045770729</c:v>
                </c:pt>
                <c:pt idx="183">
                  <c:v>950.53730798997071</c:v>
                </c:pt>
                <c:pt idx="184">
                  <c:v>950.19269454917924</c:v>
                </c:pt>
                <c:pt idx="185">
                  <c:v>949.84819009159139</c:v>
                </c:pt>
                <c:pt idx="186">
                  <c:v>949.50379457349391</c:v>
                </c:pt>
                <c:pt idx="187">
                  <c:v>949.15950795120136</c:v>
                </c:pt>
                <c:pt idx="188">
                  <c:v>948.81533018105722</c:v>
                </c:pt>
                <c:pt idx="189">
                  <c:v>948.47126121943279</c:v>
                </c:pt>
                <c:pt idx="190">
                  <c:v>948.12730102272428</c:v>
                </c:pt>
                <c:pt idx="191">
                  <c:v>947.78344954735962</c:v>
                </c:pt>
                <c:pt idx="192">
                  <c:v>947.43970674979153</c:v>
                </c:pt>
                <c:pt idx="193">
                  <c:v>947.0960725865026</c:v>
                </c:pt>
                <c:pt idx="194">
                  <c:v>946.75254701400252</c:v>
                </c:pt>
                <c:pt idx="195">
                  <c:v>946.40912998882698</c:v>
                </c:pt>
                <c:pt idx="196">
                  <c:v>946.06582146754192</c:v>
                </c:pt>
                <c:pt idx="197">
                  <c:v>945.72262140673956</c:v>
                </c:pt>
                <c:pt idx="198">
                  <c:v>945.37952976303984</c:v>
                </c:pt>
                <c:pt idx="199">
                  <c:v>945.03654649309067</c:v>
                </c:pt>
                <c:pt idx="200">
                  <c:v>944.69367155356656</c:v>
                </c:pt>
                <c:pt idx="201">
                  <c:v>944.35090490117125</c:v>
                </c:pt>
                <c:pt idx="202">
                  <c:v>944.00824649263427</c:v>
                </c:pt>
                <c:pt idx="203">
                  <c:v>943.66569628471439</c:v>
                </c:pt>
                <c:pt idx="204">
                  <c:v>943.32325423419672</c:v>
                </c:pt>
                <c:pt idx="205">
                  <c:v>942.98092029789314</c:v>
                </c:pt>
                <c:pt idx="206">
                  <c:v>942.63869443264514</c:v>
                </c:pt>
                <c:pt idx="207">
                  <c:v>942.29657659532006</c:v>
                </c:pt>
                <c:pt idx="208">
                  <c:v>941.95456674281263</c:v>
                </c:pt>
                <c:pt idx="209">
                  <c:v>941.61266483204531</c:v>
                </c:pt>
                <c:pt idx="210">
                  <c:v>941.27087081996785</c:v>
                </c:pt>
                <c:pt idx="211">
                  <c:v>940.92918466355843</c:v>
                </c:pt>
                <c:pt idx="212">
                  <c:v>940.58760631982068</c:v>
                </c:pt>
                <c:pt idx="213">
                  <c:v>940.24613574578632</c:v>
                </c:pt>
                <c:pt idx="214">
                  <c:v>939.90477289851458</c:v>
                </c:pt>
                <c:pt idx="215">
                  <c:v>939.56351773509118</c:v>
                </c:pt>
                <c:pt idx="216">
                  <c:v>939.22237021263015</c:v>
                </c:pt>
                <c:pt idx="217">
                  <c:v>938.88133028827235</c:v>
                </c:pt>
                <c:pt idx="218">
                  <c:v>938.54039791918501</c:v>
                </c:pt>
                <c:pt idx="219">
                  <c:v>938.19957306256356</c:v>
                </c:pt>
                <c:pt idx="220">
                  <c:v>937.85885567562934</c:v>
                </c:pt>
                <c:pt idx="221">
                  <c:v>937.51824571563213</c:v>
                </c:pt>
                <c:pt idx="222">
                  <c:v>937.17774313984864</c:v>
                </c:pt>
                <c:pt idx="223">
                  <c:v>936.83734790558174</c:v>
                </c:pt>
                <c:pt idx="224">
                  <c:v>936.49705997016133</c:v>
                </c:pt>
                <c:pt idx="225">
                  <c:v>936.15687929094497</c:v>
                </c:pt>
                <c:pt idx="226">
                  <c:v>935.81680582531703</c:v>
                </c:pt>
                <c:pt idx="227">
                  <c:v>935.47683953069009</c:v>
                </c:pt>
                <c:pt idx="228">
                  <c:v>935.13698036450091</c:v>
                </c:pt>
                <c:pt idx="229">
                  <c:v>934.79722828421484</c:v>
                </c:pt>
                <c:pt idx="230">
                  <c:v>934.45758324732435</c:v>
                </c:pt>
                <c:pt idx="231">
                  <c:v>934.11804521134832</c:v>
                </c:pt>
                <c:pt idx="232">
                  <c:v>933.77861413383289</c:v>
                </c:pt>
                <c:pt idx="233">
                  <c:v>933.43928997235037</c:v>
                </c:pt>
                <c:pt idx="234">
                  <c:v>933.10007268449954</c:v>
                </c:pt>
                <c:pt idx="235">
                  <c:v>932.76096222790807</c:v>
                </c:pt>
                <c:pt idx="236">
                  <c:v>932.42195856022795</c:v>
                </c:pt>
                <c:pt idx="237">
                  <c:v>932.08306163913937</c:v>
                </c:pt>
                <c:pt idx="238">
                  <c:v>931.74427142234879</c:v>
                </c:pt>
                <c:pt idx="239">
                  <c:v>931.40558786758902</c:v>
                </c:pt>
                <c:pt idx="240">
                  <c:v>931.06701093262006</c:v>
                </c:pt>
                <c:pt idx="241">
                  <c:v>930.72854057522841</c:v>
                </c:pt>
                <c:pt idx="242">
                  <c:v>930.39017675322737</c:v>
                </c:pt>
                <c:pt idx="243">
                  <c:v>930.05191942445663</c:v>
                </c:pt>
                <c:pt idx="244">
                  <c:v>929.71376854678203</c:v>
                </c:pt>
                <c:pt idx="245">
                  <c:v>929.37572407809682</c:v>
                </c:pt>
                <c:pt idx="246">
                  <c:v>929.03778597632072</c:v>
                </c:pt>
                <c:pt idx="247">
                  <c:v>928.6999541993996</c:v>
                </c:pt>
                <c:pt idx="248">
                  <c:v>928.36222870530526</c:v>
                </c:pt>
                <c:pt idx="249">
                  <c:v>928.02460945203677</c:v>
                </c:pt>
                <c:pt idx="250">
                  <c:v>927.68709639761983</c:v>
                </c:pt>
                <c:pt idx="251">
                  <c:v>927.34968950010693</c:v>
                </c:pt>
                <c:pt idx="252">
                  <c:v>927.01238871757459</c:v>
                </c:pt>
                <c:pt idx="253">
                  <c:v>926.67519400812841</c:v>
                </c:pt>
                <c:pt idx="254">
                  <c:v>926.33810532989912</c:v>
                </c:pt>
                <c:pt idx="255">
                  <c:v>926.0011226410445</c:v>
                </c:pt>
                <c:pt idx="256">
                  <c:v>925.66424589974804</c:v>
                </c:pt>
                <c:pt idx="257">
                  <c:v>925.3274750642189</c:v>
                </c:pt>
                <c:pt idx="258">
                  <c:v>924.99081009269389</c:v>
                </c:pt>
                <c:pt idx="259">
                  <c:v>924.65425094343516</c:v>
                </c:pt>
                <c:pt idx="260">
                  <c:v>924.3177975747318</c:v>
                </c:pt>
                <c:pt idx="261">
                  <c:v>923.98144994489894</c:v>
                </c:pt>
                <c:pt idx="262">
                  <c:v>923.6452080122765</c:v>
                </c:pt>
                <c:pt idx="263">
                  <c:v>923.30907173523258</c:v>
                </c:pt>
                <c:pt idx="264">
                  <c:v>922.9730410721603</c:v>
                </c:pt>
                <c:pt idx="265">
                  <c:v>922.63711598148006</c:v>
                </c:pt>
                <c:pt idx="266">
                  <c:v>922.30129642163627</c:v>
                </c:pt>
                <c:pt idx="267">
                  <c:v>921.96558235110138</c:v>
                </c:pt>
                <c:pt idx="268">
                  <c:v>921.62997372837253</c:v>
                </c:pt>
                <c:pt idx="269">
                  <c:v>921.29447051197405</c:v>
                </c:pt>
                <c:pt idx="270">
                  <c:v>920.95907266045617</c:v>
                </c:pt>
                <c:pt idx="271">
                  <c:v>920.62378013239402</c:v>
                </c:pt>
                <c:pt idx="272">
                  <c:v>920.28859288638932</c:v>
                </c:pt>
                <c:pt idx="273">
                  <c:v>919.95351088106997</c:v>
                </c:pt>
                <c:pt idx="274">
                  <c:v>919.61853407508966</c:v>
                </c:pt>
                <c:pt idx="275">
                  <c:v>919.28366242712843</c:v>
                </c:pt>
                <c:pt idx="276">
                  <c:v>918.94889589589161</c:v>
                </c:pt>
                <c:pt idx="277">
                  <c:v>918.61423444011007</c:v>
                </c:pt>
                <c:pt idx="278">
                  <c:v>918.27967801854118</c:v>
                </c:pt>
                <c:pt idx="279">
                  <c:v>917.94522658996789</c:v>
                </c:pt>
                <c:pt idx="280">
                  <c:v>917.6108801131993</c:v>
                </c:pt>
                <c:pt idx="281">
                  <c:v>917.27663854707009</c:v>
                </c:pt>
                <c:pt idx="282">
                  <c:v>916.94250185044018</c:v>
                </c:pt>
                <c:pt idx="283">
                  <c:v>916.60846998219563</c:v>
                </c:pt>
                <c:pt idx="284">
                  <c:v>916.27454290124865</c:v>
                </c:pt>
                <c:pt idx="285">
                  <c:v>915.9407205665367</c:v>
                </c:pt>
                <c:pt idx="286">
                  <c:v>915.60700293702268</c:v>
                </c:pt>
                <c:pt idx="287">
                  <c:v>915.27338997169579</c:v>
                </c:pt>
                <c:pt idx="288">
                  <c:v>914.93988162956975</c:v>
                </c:pt>
                <c:pt idx="289">
                  <c:v>914.60647786968548</c:v>
                </c:pt>
                <c:pt idx="290">
                  <c:v>914.27317865110831</c:v>
                </c:pt>
                <c:pt idx="291">
                  <c:v>913.93998393292975</c:v>
                </c:pt>
                <c:pt idx="292">
                  <c:v>913.60689367426573</c:v>
                </c:pt>
                <c:pt idx="293">
                  <c:v>913.27390783425915</c:v>
                </c:pt>
                <c:pt idx="294">
                  <c:v>912.94102637207857</c:v>
                </c:pt>
                <c:pt idx="295">
                  <c:v>912.6082492469161</c:v>
                </c:pt>
                <c:pt idx="296">
                  <c:v>912.27557641799069</c:v>
                </c:pt>
                <c:pt idx="297">
                  <c:v>911.94300784454663</c:v>
                </c:pt>
                <c:pt idx="298">
                  <c:v>911.6105434858539</c:v>
                </c:pt>
                <c:pt idx="299">
                  <c:v>911.27818330120738</c:v>
                </c:pt>
                <c:pt idx="300">
                  <c:v>910.94592724992776</c:v>
                </c:pt>
                <c:pt idx="301">
                  <c:v>910.6137752913595</c:v>
                </c:pt>
                <c:pt idx="302">
                  <c:v>910.28172738487501</c:v>
                </c:pt>
                <c:pt idx="303">
                  <c:v>909.94978348987013</c:v>
                </c:pt>
                <c:pt idx="304">
                  <c:v>909.61794356576729</c:v>
                </c:pt>
                <c:pt idx="305">
                  <c:v>909.28620757201236</c:v>
                </c:pt>
                <c:pt idx="306">
                  <c:v>908.95457546807813</c:v>
                </c:pt>
                <c:pt idx="307">
                  <c:v>908.62304721346209</c:v>
                </c:pt>
                <c:pt idx="308">
                  <c:v>908.29162276768682</c:v>
                </c:pt>
                <c:pt idx="309">
                  <c:v>907.96030209030096</c:v>
                </c:pt>
                <c:pt idx="310">
                  <c:v>907.62908514087621</c:v>
                </c:pt>
                <c:pt idx="311">
                  <c:v>907.29797187901147</c:v>
                </c:pt>
                <c:pt idx="312">
                  <c:v>906.96696226432994</c:v>
                </c:pt>
                <c:pt idx="313">
                  <c:v>906.63605625648006</c:v>
                </c:pt>
                <c:pt idx="314">
                  <c:v>906.30525381513576</c:v>
                </c:pt>
                <c:pt idx="315">
                  <c:v>905.97455489999481</c:v>
                </c:pt>
                <c:pt idx="316">
                  <c:v>905.6439594707814</c:v>
                </c:pt>
                <c:pt idx="317">
                  <c:v>905.31346748724411</c:v>
                </c:pt>
                <c:pt idx="318">
                  <c:v>904.98307890915657</c:v>
                </c:pt>
                <c:pt idx="319">
                  <c:v>904.65279369631776</c:v>
                </c:pt>
                <c:pt idx="320">
                  <c:v>904.3226118085505</c:v>
                </c:pt>
                <c:pt idx="321">
                  <c:v>903.99253320570381</c:v>
                </c:pt>
                <c:pt idx="322">
                  <c:v>903.66255784765156</c:v>
                </c:pt>
                <c:pt idx="323">
                  <c:v>903.3326856942914</c:v>
                </c:pt>
                <c:pt idx="324">
                  <c:v>903.00291670554714</c:v>
                </c:pt>
                <c:pt idx="325">
                  <c:v>902.67325084136655</c:v>
                </c:pt>
                <c:pt idx="326">
                  <c:v>902.34368806172256</c:v>
                </c:pt>
                <c:pt idx="327">
                  <c:v>902.01422832661376</c:v>
                </c:pt>
                <c:pt idx="328">
                  <c:v>901.68487159606161</c:v>
                </c:pt>
                <c:pt idx="329">
                  <c:v>901.35561783011451</c:v>
                </c:pt>
                <c:pt idx="330">
                  <c:v>901.02646698884394</c:v>
                </c:pt>
                <c:pt idx="331">
                  <c:v>900.69741903234649</c:v>
                </c:pt>
                <c:pt idx="332">
                  <c:v>900.36847392074503</c:v>
                </c:pt>
                <c:pt idx="333">
                  <c:v>900.03963161418426</c:v>
                </c:pt>
                <c:pt idx="334">
                  <c:v>899.71089207283649</c:v>
                </c:pt>
                <c:pt idx="335">
                  <c:v>899.38225525689643</c:v>
                </c:pt>
                <c:pt idx="336">
                  <c:v>899.05372112658472</c:v>
                </c:pt>
                <c:pt idx="337">
                  <c:v>898.72528964214689</c:v>
                </c:pt>
                <c:pt idx="338">
                  <c:v>898.39696076385121</c:v>
                </c:pt>
                <c:pt idx="339">
                  <c:v>898.06873445199267</c:v>
                </c:pt>
                <c:pt idx="340">
                  <c:v>897.74061066688944</c:v>
                </c:pt>
                <c:pt idx="341">
                  <c:v>897.4125893688846</c:v>
                </c:pt>
                <c:pt idx="342">
                  <c:v>897.08467051834623</c:v>
                </c:pt>
                <c:pt idx="343">
                  <c:v>896.75685407566652</c:v>
                </c:pt>
                <c:pt idx="344">
                  <c:v>896.42914000126177</c:v>
                </c:pt>
                <c:pt idx="345">
                  <c:v>896.10152825557316</c:v>
                </c:pt>
                <c:pt idx="346">
                  <c:v>895.77401879906631</c:v>
                </c:pt>
                <c:pt idx="347">
                  <c:v>895.44661159223176</c:v>
                </c:pt>
                <c:pt idx="348">
                  <c:v>895.11930659558311</c:v>
                </c:pt>
                <c:pt idx="349">
                  <c:v>894.79210376965943</c:v>
                </c:pt>
                <c:pt idx="350">
                  <c:v>894.46500307502356</c:v>
                </c:pt>
                <c:pt idx="351">
                  <c:v>894.13800447226345</c:v>
                </c:pt>
                <c:pt idx="352">
                  <c:v>893.81110792199058</c:v>
                </c:pt>
                <c:pt idx="353">
                  <c:v>893.48431338484124</c:v>
                </c:pt>
                <c:pt idx="354">
                  <c:v>893.15762082147512</c:v>
                </c:pt>
                <c:pt idx="355">
                  <c:v>892.83103019257715</c:v>
                </c:pt>
                <c:pt idx="356">
                  <c:v>892.50454145885669</c:v>
                </c:pt>
                <c:pt idx="357">
                  <c:v>892.17815458104701</c:v>
                </c:pt>
                <c:pt idx="358">
                  <c:v>891.85186951990408</c:v>
                </c:pt>
                <c:pt idx="359">
                  <c:v>891.52568623620982</c:v>
                </c:pt>
                <c:pt idx="360">
                  <c:v>891.19960469077034</c:v>
                </c:pt>
                <c:pt idx="361">
                  <c:v>890.8736248444153</c:v>
                </c:pt>
                <c:pt idx="362">
                  <c:v>890.5477466579988</c:v>
                </c:pt>
                <c:pt idx="363">
                  <c:v>890.22197009239778</c:v>
                </c:pt>
                <c:pt idx="364">
                  <c:v>889.89629510851489</c:v>
                </c:pt>
                <c:pt idx="365">
                  <c:v>889.57072166727653</c:v>
                </c:pt>
                <c:pt idx="366">
                  <c:v>889.24524972963275</c:v>
                </c:pt>
                <c:pt idx="367">
                  <c:v>888.91987925655758</c:v>
                </c:pt>
                <c:pt idx="368">
                  <c:v>888.59461020904894</c:v>
                </c:pt>
                <c:pt idx="369">
                  <c:v>888.26944254812906</c:v>
                </c:pt>
                <c:pt idx="370">
                  <c:v>887.94437623484509</c:v>
                </c:pt>
                <c:pt idx="371">
                  <c:v>887.61941123026565</c:v>
                </c:pt>
                <c:pt idx="372">
                  <c:v>887.29454749548563</c:v>
                </c:pt>
                <c:pt idx="373">
                  <c:v>886.96978499162265</c:v>
                </c:pt>
                <c:pt idx="374">
                  <c:v>886.64512367981843</c:v>
                </c:pt>
                <c:pt idx="375">
                  <c:v>886.32056352123902</c:v>
                </c:pt>
                <c:pt idx="376">
                  <c:v>885.99610447707335</c:v>
                </c:pt>
                <c:pt idx="377">
                  <c:v>885.67174650853565</c:v>
                </c:pt>
                <c:pt idx="378">
                  <c:v>885.34748957686213</c:v>
                </c:pt>
                <c:pt idx="379">
                  <c:v>885.023333643314</c:v>
                </c:pt>
                <c:pt idx="380">
                  <c:v>884.69927866917658</c:v>
                </c:pt>
                <c:pt idx="381">
                  <c:v>884.37532461575734</c:v>
                </c:pt>
                <c:pt idx="382">
                  <c:v>884.05147144438956</c:v>
                </c:pt>
                <c:pt idx="383">
                  <c:v>883.72771911642792</c:v>
                </c:pt>
                <c:pt idx="384">
                  <c:v>883.40406759325276</c:v>
                </c:pt>
                <c:pt idx="385">
                  <c:v>883.08051683626775</c:v>
                </c:pt>
                <c:pt idx="386">
                  <c:v>882.75706680689871</c:v>
                </c:pt>
                <c:pt idx="387">
                  <c:v>882.43371746659761</c:v>
                </c:pt>
                <c:pt idx="388">
                  <c:v>882.11046877683691</c:v>
                </c:pt>
                <c:pt idx="389">
                  <c:v>881.78732069911587</c:v>
                </c:pt>
                <c:pt idx="390">
                  <c:v>881.46427319495547</c:v>
                </c:pt>
                <c:pt idx="391">
                  <c:v>881.14132622589989</c:v>
                </c:pt>
                <c:pt idx="392">
                  <c:v>880.81847975351877</c:v>
                </c:pt>
                <c:pt idx="393">
                  <c:v>880.49573373940291</c:v>
                </c:pt>
                <c:pt idx="394">
                  <c:v>880.17308814516855</c:v>
                </c:pt>
                <c:pt idx="395">
                  <c:v>879.85054293245457</c:v>
                </c:pt>
                <c:pt idx="396">
                  <c:v>879.52809806292316</c:v>
                </c:pt>
                <c:pt idx="397">
                  <c:v>879.20575349826061</c:v>
                </c:pt>
                <c:pt idx="398">
                  <c:v>878.88350920017558</c:v>
                </c:pt>
                <c:pt idx="399">
                  <c:v>878.56136513040133</c:v>
                </c:pt>
                <c:pt idx="400">
                  <c:v>878.23932125069382</c:v>
                </c:pt>
                <c:pt idx="401">
                  <c:v>877.91737752283223</c:v>
                </c:pt>
                <c:pt idx="402">
                  <c:v>877.59553390861959</c:v>
                </c:pt>
                <c:pt idx="403">
                  <c:v>877.27379036988202</c:v>
                </c:pt>
                <c:pt idx="404">
                  <c:v>876.95214686846907</c:v>
                </c:pt>
                <c:pt idx="405">
                  <c:v>876.63060336625369</c:v>
                </c:pt>
                <c:pt idx="406">
                  <c:v>876.30915982513193</c:v>
                </c:pt>
                <c:pt idx="407">
                  <c:v>875.98781620702198</c:v>
                </c:pt>
                <c:pt idx="408">
                  <c:v>875.66657247386729</c:v>
                </c:pt>
                <c:pt idx="409">
                  <c:v>875.34542858763348</c:v>
                </c:pt>
                <c:pt idx="410">
                  <c:v>875.02438451031014</c:v>
                </c:pt>
                <c:pt idx="411">
                  <c:v>874.70344020390826</c:v>
                </c:pt>
                <c:pt idx="412">
                  <c:v>874.3825956304637</c:v>
                </c:pt>
                <c:pt idx="413">
                  <c:v>874.0618507520345</c:v>
                </c:pt>
                <c:pt idx="414">
                  <c:v>873.74120553070293</c:v>
                </c:pt>
                <c:pt idx="415">
                  <c:v>873.42065992857329</c:v>
                </c:pt>
                <c:pt idx="416">
                  <c:v>873.10021390777285</c:v>
                </c:pt>
                <c:pt idx="417">
                  <c:v>872.77986743045312</c:v>
                </c:pt>
                <c:pt idx="418">
                  <c:v>872.45962045878741</c:v>
                </c:pt>
                <c:pt idx="419">
                  <c:v>872.13947295497348</c:v>
                </c:pt>
                <c:pt idx="420">
                  <c:v>871.81942488123047</c:v>
                </c:pt>
                <c:pt idx="421">
                  <c:v>871.49947619980151</c:v>
                </c:pt>
                <c:pt idx="422">
                  <c:v>871.17962687295187</c:v>
                </c:pt>
                <c:pt idx="423">
                  <c:v>870.85987686297176</c:v>
                </c:pt>
                <c:pt idx="424">
                  <c:v>870.54022613217171</c:v>
                </c:pt>
                <c:pt idx="425">
                  <c:v>870.22067464288739</c:v>
                </c:pt>
                <c:pt idx="426">
                  <c:v>869.90122235747526</c:v>
                </c:pt>
                <c:pt idx="427">
                  <c:v>869.58186923831704</c:v>
                </c:pt>
                <c:pt idx="428">
                  <c:v>869.26261524781512</c:v>
                </c:pt>
                <c:pt idx="429">
                  <c:v>868.94346034839646</c:v>
                </c:pt>
                <c:pt idx="430">
                  <c:v>868.62440450250949</c:v>
                </c:pt>
                <c:pt idx="431">
                  <c:v>868.30544767262654</c:v>
                </c:pt>
                <c:pt idx="432">
                  <c:v>867.98658982124164</c:v>
                </c:pt>
                <c:pt idx="433">
                  <c:v>867.66783091087302</c:v>
                </c:pt>
                <c:pt idx="434">
                  <c:v>867.3491709040602</c:v>
                </c:pt>
                <c:pt idx="435">
                  <c:v>867.03060976336644</c:v>
                </c:pt>
                <c:pt idx="436">
                  <c:v>866.71214745137672</c:v>
                </c:pt>
                <c:pt idx="437">
                  <c:v>866.39378393070012</c:v>
                </c:pt>
                <c:pt idx="438">
                  <c:v>866.07551916396756</c:v>
                </c:pt>
                <c:pt idx="439">
                  <c:v>865.7573531138321</c:v>
                </c:pt>
                <c:pt idx="440">
                  <c:v>865.43928574297092</c:v>
                </c:pt>
                <c:pt idx="441">
                  <c:v>865.12131701408202</c:v>
                </c:pt>
                <c:pt idx="442">
                  <c:v>864.80344688988782</c:v>
                </c:pt>
                <c:pt idx="443">
                  <c:v>864.48567533313224</c:v>
                </c:pt>
                <c:pt idx="444">
                  <c:v>864.16800230658168</c:v>
                </c:pt>
                <c:pt idx="445">
                  <c:v>863.85042777302544</c:v>
                </c:pt>
                <c:pt idx="446">
                  <c:v>863.53295169527564</c:v>
                </c:pt>
                <c:pt idx="447">
                  <c:v>863.21557403616657</c:v>
                </c:pt>
                <c:pt idx="448">
                  <c:v>862.89829475855504</c:v>
                </c:pt>
                <c:pt idx="449">
                  <c:v>862.58111382532002</c:v>
                </c:pt>
                <c:pt idx="450">
                  <c:v>862.26403119936356</c:v>
                </c:pt>
                <c:pt idx="451">
                  <c:v>861.94704684360966</c:v>
                </c:pt>
                <c:pt idx="452">
                  <c:v>861.63016072100584</c:v>
                </c:pt>
                <c:pt idx="453">
                  <c:v>861.31337279452021</c:v>
                </c:pt>
                <c:pt idx="454">
                  <c:v>860.99668302714474</c:v>
                </c:pt>
                <c:pt idx="455">
                  <c:v>860.68009138189291</c:v>
                </c:pt>
                <c:pt idx="456">
                  <c:v>860.36359782180091</c:v>
                </c:pt>
                <c:pt idx="457">
                  <c:v>860.04720230992768</c:v>
                </c:pt>
                <c:pt idx="458">
                  <c:v>859.730904809354</c:v>
                </c:pt>
                <c:pt idx="459">
                  <c:v>859.41470528318303</c:v>
                </c:pt>
                <c:pt idx="460">
                  <c:v>859.09860369453963</c:v>
                </c:pt>
                <c:pt idx="461">
                  <c:v>858.78260000657212</c:v>
                </c:pt>
                <c:pt idx="462">
                  <c:v>858.46669418245028</c:v>
                </c:pt>
                <c:pt idx="463">
                  <c:v>858.1508861853672</c:v>
                </c:pt>
                <c:pt idx="464">
                  <c:v>857.83517597853563</c:v>
                </c:pt>
                <c:pt idx="465">
                  <c:v>857.51956352519312</c:v>
                </c:pt>
                <c:pt idx="466">
                  <c:v>857.20404878859813</c:v>
                </c:pt>
                <c:pt idx="467">
                  <c:v>856.8886317320322</c:v>
                </c:pt>
                <c:pt idx="468">
                  <c:v>856.57331231879812</c:v>
                </c:pt>
                <c:pt idx="469">
                  <c:v>856.25809051222075</c:v>
                </c:pt>
                <c:pt idx="470">
                  <c:v>855.9429662756479</c:v>
                </c:pt>
                <c:pt idx="471">
                  <c:v>855.62793957244878</c:v>
                </c:pt>
                <c:pt idx="472">
                  <c:v>855.31301036601531</c:v>
                </c:pt>
                <c:pt idx="473">
                  <c:v>854.99817861976067</c:v>
                </c:pt>
                <c:pt idx="474">
                  <c:v>854.68344429711976</c:v>
                </c:pt>
                <c:pt idx="475">
                  <c:v>854.36880736155149</c:v>
                </c:pt>
                <c:pt idx="476">
                  <c:v>854.05426777653474</c:v>
                </c:pt>
                <c:pt idx="477">
                  <c:v>853.73982550557139</c:v>
                </c:pt>
                <c:pt idx="478">
                  <c:v>853.42548051218466</c:v>
                </c:pt>
                <c:pt idx="479">
                  <c:v>853.11123275992043</c:v>
                </c:pt>
                <c:pt idx="480">
                  <c:v>852.7970822123458</c:v>
                </c:pt>
                <c:pt idx="481">
                  <c:v>852.48302883305109</c:v>
                </c:pt>
                <c:pt idx="482">
                  <c:v>852.16907258564629</c:v>
                </c:pt>
                <c:pt idx="483">
                  <c:v>851.8552134337649</c:v>
                </c:pt>
                <c:pt idx="484">
                  <c:v>851.54145134106227</c:v>
                </c:pt>
                <c:pt idx="485">
                  <c:v>851.22778627121511</c:v>
                </c:pt>
                <c:pt idx="486">
                  <c:v>850.91421818792253</c:v>
                </c:pt>
                <c:pt idx="487">
                  <c:v>850.60074705490445</c:v>
                </c:pt>
                <c:pt idx="488">
                  <c:v>850.28737283590328</c:v>
                </c:pt>
                <c:pt idx="489">
                  <c:v>849.97409549468262</c:v>
                </c:pt>
                <c:pt idx="490">
                  <c:v>849.66091499502932</c:v>
                </c:pt>
                <c:pt idx="491">
                  <c:v>849.34783130075073</c:v>
                </c:pt>
                <c:pt idx="492">
                  <c:v>849.0348443756759</c:v>
                </c:pt>
                <c:pt idx="493">
                  <c:v>848.7219541836555</c:v>
                </c:pt>
                <c:pt idx="494">
                  <c:v>848.40916068856234</c:v>
                </c:pt>
                <c:pt idx="495">
                  <c:v>848.09646385429085</c:v>
                </c:pt>
                <c:pt idx="496">
                  <c:v>847.78386364475796</c:v>
                </c:pt>
                <c:pt idx="497">
                  <c:v>847.47136002390027</c:v>
                </c:pt>
                <c:pt idx="498">
                  <c:v>847.15895295567691</c:v>
                </c:pt>
                <c:pt idx="499">
                  <c:v>846.84664240406948</c:v>
                </c:pt>
                <c:pt idx="500">
                  <c:v>846.5344283330802</c:v>
                </c:pt>
                <c:pt idx="501">
                  <c:v>846.2223107067332</c:v>
                </c:pt>
                <c:pt idx="502">
                  <c:v>845.9102894890741</c:v>
                </c:pt>
                <c:pt idx="503">
                  <c:v>845.59836464416969</c:v>
                </c:pt>
                <c:pt idx="504">
                  <c:v>845.28653613610857</c:v>
                </c:pt>
                <c:pt idx="505">
                  <c:v>844.97480392900115</c:v>
                </c:pt>
                <c:pt idx="506">
                  <c:v>844.66316798697949</c:v>
                </c:pt>
                <c:pt idx="507">
                  <c:v>844.3516282741964</c:v>
                </c:pt>
                <c:pt idx="508">
                  <c:v>844.04018475482565</c:v>
                </c:pt>
                <c:pt idx="509">
                  <c:v>843.7288373930644</c:v>
                </c:pt>
                <c:pt idx="510">
                  <c:v>843.41758615312926</c:v>
                </c:pt>
                <c:pt idx="511">
                  <c:v>843.1064309992596</c:v>
                </c:pt>
                <c:pt idx="512">
                  <c:v>842.79537189571533</c:v>
                </c:pt>
                <c:pt idx="513">
                  <c:v>842.48440880677765</c:v>
                </c:pt>
                <c:pt idx="514">
                  <c:v>842.17354169674991</c:v>
                </c:pt>
                <c:pt idx="515">
                  <c:v>841.86277052995615</c:v>
                </c:pt>
                <c:pt idx="516">
                  <c:v>841.55209527074283</c:v>
                </c:pt>
                <c:pt idx="517">
                  <c:v>841.2415158834749</c:v>
                </c:pt>
                <c:pt idx="518">
                  <c:v>840.93103233254215</c:v>
                </c:pt>
                <c:pt idx="519">
                  <c:v>840.62064458235318</c:v>
                </c:pt>
                <c:pt idx="520">
                  <c:v>840.31035259733926</c:v>
                </c:pt>
                <c:pt idx="521">
                  <c:v>840.00015634195131</c:v>
                </c:pt>
                <c:pt idx="522">
                  <c:v>839.6900557806631</c:v>
                </c:pt>
                <c:pt idx="523">
                  <c:v>839.38005087796853</c:v>
                </c:pt>
                <c:pt idx="524">
                  <c:v>839.07014159838343</c:v>
                </c:pt>
                <c:pt idx="525">
                  <c:v>838.76032790644479</c:v>
                </c:pt>
                <c:pt idx="526">
                  <c:v>838.45060976670936</c:v>
                </c:pt>
                <c:pt idx="527">
                  <c:v>838.14098714375643</c:v>
                </c:pt>
                <c:pt idx="528">
                  <c:v>837.83146000218642</c:v>
                </c:pt>
                <c:pt idx="529">
                  <c:v>837.5220283066202</c:v>
                </c:pt>
                <c:pt idx="530">
                  <c:v>837.21269202169992</c:v>
                </c:pt>
                <c:pt idx="531">
                  <c:v>836.90345111208887</c:v>
                </c:pt>
                <c:pt idx="532">
                  <c:v>836.59430554247103</c:v>
                </c:pt>
                <c:pt idx="533">
                  <c:v>836.28525527755232</c:v>
                </c:pt>
                <c:pt idx="534">
                  <c:v>835.9763002820589</c:v>
                </c:pt>
                <c:pt idx="535">
                  <c:v>835.66744052073807</c:v>
                </c:pt>
                <c:pt idx="536">
                  <c:v>835.35867595835782</c:v>
                </c:pt>
                <c:pt idx="537">
                  <c:v>835.05000655970787</c:v>
                </c:pt>
                <c:pt idx="538">
                  <c:v>834.74143228959838</c:v>
                </c:pt>
                <c:pt idx="539">
                  <c:v>834.43295311286067</c:v>
                </c:pt>
                <c:pt idx="540">
                  <c:v>834.12456899434676</c:v>
                </c:pt>
                <c:pt idx="541">
                  <c:v>833.81627989892911</c:v>
                </c:pt>
                <c:pt idx="542">
                  <c:v>833.50808579150191</c:v>
                </c:pt>
                <c:pt idx="543">
                  <c:v>833.19998663698038</c:v>
                </c:pt>
                <c:pt idx="544">
                  <c:v>832.89198240029953</c:v>
                </c:pt>
                <c:pt idx="545">
                  <c:v>832.58407304641617</c:v>
                </c:pt>
                <c:pt idx="546">
                  <c:v>832.27625854030703</c:v>
                </c:pt>
                <c:pt idx="547">
                  <c:v>831.96853884697032</c:v>
                </c:pt>
                <c:pt idx="548">
                  <c:v>831.66091393142494</c:v>
                </c:pt>
                <c:pt idx="549">
                  <c:v>831.35338375871072</c:v>
                </c:pt>
                <c:pt idx="550">
                  <c:v>831.04594829388805</c:v>
                </c:pt>
                <c:pt idx="551">
                  <c:v>830.73860750203721</c:v>
                </c:pt>
                <c:pt idx="552">
                  <c:v>830.43136134826045</c:v>
                </c:pt>
                <c:pt idx="553">
                  <c:v>830.12420979768081</c:v>
                </c:pt>
                <c:pt idx="554">
                  <c:v>829.81715281544041</c:v>
                </c:pt>
                <c:pt idx="555">
                  <c:v>829.51019036670414</c:v>
                </c:pt>
                <c:pt idx="556">
                  <c:v>829.2033224166554</c:v>
                </c:pt>
                <c:pt idx="557">
                  <c:v>828.8965489305001</c:v>
                </c:pt>
                <c:pt idx="558">
                  <c:v>828.58986987346395</c:v>
                </c:pt>
                <c:pt idx="559">
                  <c:v>828.28328521079288</c:v>
                </c:pt>
                <c:pt idx="560">
                  <c:v>827.97679490775465</c:v>
                </c:pt>
                <c:pt idx="561">
                  <c:v>827.67039892963578</c:v>
                </c:pt>
                <c:pt idx="562">
                  <c:v>827.36409724174462</c:v>
                </c:pt>
                <c:pt idx="563">
                  <c:v>827.05788980941054</c:v>
                </c:pt>
                <c:pt idx="564">
                  <c:v>826.75177659798192</c:v>
                </c:pt>
                <c:pt idx="565">
                  <c:v>826.44575757282837</c:v>
                </c:pt>
                <c:pt idx="566">
                  <c:v>826.13983269934033</c:v>
                </c:pt>
                <c:pt idx="567">
                  <c:v>825.83400194292835</c:v>
                </c:pt>
                <c:pt idx="568">
                  <c:v>825.52826526902379</c:v>
                </c:pt>
                <c:pt idx="569">
                  <c:v>825.22262264307733</c:v>
                </c:pt>
                <c:pt idx="570">
                  <c:v>824.91707403056171</c:v>
                </c:pt>
                <c:pt idx="571">
                  <c:v>824.61161939696876</c:v>
                </c:pt>
                <c:pt idx="572">
                  <c:v>824.30625870781193</c:v>
                </c:pt>
                <c:pt idx="573">
                  <c:v>824.0009919286241</c:v>
                </c:pt>
                <c:pt idx="574">
                  <c:v>823.69581902495827</c:v>
                </c:pt>
                <c:pt idx="575">
                  <c:v>823.39073996238858</c:v>
                </c:pt>
                <c:pt idx="576">
                  <c:v>823.08575470650896</c:v>
                </c:pt>
                <c:pt idx="577">
                  <c:v>822.7808632229345</c:v>
                </c:pt>
                <c:pt idx="578">
                  <c:v>822.47606547729993</c:v>
                </c:pt>
                <c:pt idx="579">
                  <c:v>822.17136143525954</c:v>
                </c:pt>
                <c:pt idx="580">
                  <c:v>821.86675106248913</c:v>
                </c:pt>
                <c:pt idx="581">
                  <c:v>821.56223432468437</c:v>
                </c:pt>
                <c:pt idx="582">
                  <c:v>821.2578111875614</c:v>
                </c:pt>
                <c:pt idx="583">
                  <c:v>820.95348161685604</c:v>
                </c:pt>
                <c:pt idx="584">
                  <c:v>820.64924557832398</c:v>
                </c:pt>
                <c:pt idx="585">
                  <c:v>820.34510303774232</c:v>
                </c:pt>
                <c:pt idx="586">
                  <c:v>820.04105396090722</c:v>
                </c:pt>
                <c:pt idx="587">
                  <c:v>819.73709831363624</c:v>
                </c:pt>
                <c:pt idx="588">
                  <c:v>819.4332360617658</c:v>
                </c:pt>
                <c:pt idx="589">
                  <c:v>819.12946717115256</c:v>
                </c:pt>
                <c:pt idx="590">
                  <c:v>818.8257916076742</c:v>
                </c:pt>
                <c:pt idx="591">
                  <c:v>818.52220933722799</c:v>
                </c:pt>
                <c:pt idx="592">
                  <c:v>818.21872032573083</c:v>
                </c:pt>
                <c:pt idx="593">
                  <c:v>817.91532453912077</c:v>
                </c:pt>
                <c:pt idx="594">
                  <c:v>817.61202194335488</c:v>
                </c:pt>
                <c:pt idx="595">
                  <c:v>817.30881250440996</c:v>
                </c:pt>
                <c:pt idx="596">
                  <c:v>817.0056961882849</c:v>
                </c:pt>
                <c:pt idx="597">
                  <c:v>816.70267296099598</c:v>
                </c:pt>
                <c:pt idx="598">
                  <c:v>816.39974278858176</c:v>
                </c:pt>
                <c:pt idx="599">
                  <c:v>816.09690563709853</c:v>
                </c:pt>
                <c:pt idx="600">
                  <c:v>815.79416147262407</c:v>
                </c:pt>
                <c:pt idx="601">
                  <c:v>815.49151026125651</c:v>
                </c:pt>
                <c:pt idx="602">
                  <c:v>815.18895196911217</c:v>
                </c:pt>
                <c:pt idx="603">
                  <c:v>814.88648656232886</c:v>
                </c:pt>
                <c:pt idx="604">
                  <c:v>814.58411400706314</c:v>
                </c:pt>
                <c:pt idx="605">
                  <c:v>814.28183426949158</c:v>
                </c:pt>
                <c:pt idx="606">
                  <c:v>813.9796473158126</c:v>
                </c:pt>
                <c:pt idx="607">
                  <c:v>813.67755311224107</c:v>
                </c:pt>
                <c:pt idx="608">
                  <c:v>813.37555162501462</c:v>
                </c:pt>
                <c:pt idx="609">
                  <c:v>813.07364282038884</c:v>
                </c:pt>
                <c:pt idx="610">
                  <c:v>812.77182666464012</c:v>
                </c:pt>
                <c:pt idx="611">
                  <c:v>812.47010312406462</c:v>
                </c:pt>
                <c:pt idx="612">
                  <c:v>812.16847216497752</c:v>
                </c:pt>
                <c:pt idx="613">
                  <c:v>811.86693375371431</c:v>
                </c:pt>
                <c:pt idx="614">
                  <c:v>811.56548785663051</c:v>
                </c:pt>
                <c:pt idx="615">
                  <c:v>811.26413444010007</c:v>
                </c:pt>
                <c:pt idx="616">
                  <c:v>810.96287347051884</c:v>
                </c:pt>
                <c:pt idx="617">
                  <c:v>810.66170491430034</c:v>
                </c:pt>
                <c:pt idx="618">
                  <c:v>810.36062873787819</c:v>
                </c:pt>
                <c:pt idx="619">
                  <c:v>810.05964490770634</c:v>
                </c:pt>
                <c:pt idx="620">
                  <c:v>809.75875339025833</c:v>
                </c:pt>
                <c:pt idx="621">
                  <c:v>809.45795415202679</c:v>
                </c:pt>
                <c:pt idx="622">
                  <c:v>809.15724715952433</c:v>
                </c:pt>
                <c:pt idx="623">
                  <c:v>808.85663237928259</c:v>
                </c:pt>
                <c:pt idx="624">
                  <c:v>808.55610977785364</c:v>
                </c:pt>
                <c:pt idx="625">
                  <c:v>808.25567932180854</c:v>
                </c:pt>
                <c:pt idx="626">
                  <c:v>807.95534097773873</c:v>
                </c:pt>
                <c:pt idx="627">
                  <c:v>807.65509471225369</c:v>
                </c:pt>
                <c:pt idx="628">
                  <c:v>807.35494049198348</c:v>
                </c:pt>
                <c:pt idx="629">
                  <c:v>807.05487828357764</c:v>
                </c:pt>
                <c:pt idx="630">
                  <c:v>806.75490805370521</c:v>
                </c:pt>
                <c:pt idx="631">
                  <c:v>806.4550297690547</c:v>
                </c:pt>
                <c:pt idx="632">
                  <c:v>806.15524339633293</c:v>
                </c:pt>
                <c:pt idx="633">
                  <c:v>805.85554890226808</c:v>
                </c:pt>
                <c:pt idx="634">
                  <c:v>805.55594625360663</c:v>
                </c:pt>
                <c:pt idx="635">
                  <c:v>805.25643541711497</c:v>
                </c:pt>
                <c:pt idx="636">
                  <c:v>804.95701635957789</c:v>
                </c:pt>
                <c:pt idx="637">
                  <c:v>804.65768904780089</c:v>
                </c:pt>
                <c:pt idx="638">
                  <c:v>804.35845344860775</c:v>
                </c:pt>
                <c:pt idx="639">
                  <c:v>804.05930952884262</c:v>
                </c:pt>
                <c:pt idx="640">
                  <c:v>803.76025725536908</c:v>
                </c:pt>
                <c:pt idx="641">
                  <c:v>803.46129659506778</c:v>
                </c:pt>
                <c:pt idx="642">
                  <c:v>803.16242751484162</c:v>
                </c:pt>
                <c:pt idx="643">
                  <c:v>802.86364998161116</c:v>
                </c:pt>
                <c:pt idx="644">
                  <c:v>802.56496396231682</c:v>
                </c:pt>
                <c:pt idx="645">
                  <c:v>802.26636942391769</c:v>
                </c:pt>
                <c:pt idx="646">
                  <c:v>801.96786633339264</c:v>
                </c:pt>
                <c:pt idx="647">
                  <c:v>801.66945465773983</c:v>
                </c:pt>
                <c:pt idx="648">
                  <c:v>801.37113436397635</c:v>
                </c:pt>
                <c:pt idx="649">
                  <c:v>801.07290541913892</c:v>
                </c:pt>
                <c:pt idx="650">
                  <c:v>800.77476779028223</c:v>
                </c:pt>
                <c:pt idx="651">
                  <c:v>800.47672144448222</c:v>
                </c:pt>
                <c:pt idx="652">
                  <c:v>800.17876634883214</c:v>
                </c:pt>
                <c:pt idx="653">
                  <c:v>799.88090247044545</c:v>
                </c:pt>
                <c:pt idx="654">
                  <c:v>799.58312977645437</c:v>
                </c:pt>
                <c:pt idx="655">
                  <c:v>799.28544823400955</c:v>
                </c:pt>
                <c:pt idx="656">
                  <c:v>798.98785781028255</c:v>
                </c:pt>
                <c:pt idx="657">
                  <c:v>798.69035847246255</c:v>
                </c:pt>
                <c:pt idx="658">
                  <c:v>798.39295018775749</c:v>
                </c:pt>
                <c:pt idx="659">
                  <c:v>798.09563292339647</c:v>
                </c:pt>
                <c:pt idx="660">
                  <c:v>797.7984066466247</c:v>
                </c:pt>
                <c:pt idx="661">
                  <c:v>797.50127132470891</c:v>
                </c:pt>
                <c:pt idx="662">
                  <c:v>797.20422692493378</c:v>
                </c:pt>
                <c:pt idx="663">
                  <c:v>796.90727341460297</c:v>
                </c:pt>
                <c:pt idx="664">
                  <c:v>796.6104107610397</c:v>
                </c:pt>
                <c:pt idx="665">
                  <c:v>796.31363893158459</c:v>
                </c:pt>
                <c:pt idx="666">
                  <c:v>796.01695789359951</c:v>
                </c:pt>
                <c:pt idx="667">
                  <c:v>795.72036761446429</c:v>
                </c:pt>
                <c:pt idx="668">
                  <c:v>795.42386806157651</c:v>
                </c:pt>
                <c:pt idx="669">
                  <c:v>795.12745920235398</c:v>
                </c:pt>
                <c:pt idx="670">
                  <c:v>794.83114100423404</c:v>
                </c:pt>
                <c:pt idx="671">
                  <c:v>794.53491343467078</c:v>
                </c:pt>
                <c:pt idx="672">
                  <c:v>794.23877646113931</c:v>
                </c:pt>
                <c:pt idx="673">
                  <c:v>793.94273005113189</c:v>
                </c:pt>
                <c:pt idx="674">
                  <c:v>793.64677417216103</c:v>
                </c:pt>
                <c:pt idx="675">
                  <c:v>793.35090879175709</c:v>
                </c:pt>
                <c:pt idx="676">
                  <c:v>793.05513387746976</c:v>
                </c:pt>
                <c:pt idx="677">
                  <c:v>792.75944939686758</c:v>
                </c:pt>
                <c:pt idx="678">
                  <c:v>792.46385531753708</c:v>
                </c:pt>
                <c:pt idx="679">
                  <c:v>792.16835160708501</c:v>
                </c:pt>
                <c:pt idx="680">
                  <c:v>791.87293823313485</c:v>
                </c:pt>
                <c:pt idx="681">
                  <c:v>791.57761516333073</c:v>
                </c:pt>
                <c:pt idx="682">
                  <c:v>791.28238236533514</c:v>
                </c:pt>
                <c:pt idx="683">
                  <c:v>790.98723980682792</c:v>
                </c:pt>
                <c:pt idx="684">
                  <c:v>790.69218745550972</c:v>
                </c:pt>
                <c:pt idx="685">
                  <c:v>790.39722527909748</c:v>
                </c:pt>
                <c:pt idx="686">
                  <c:v>790.10235324532914</c:v>
                </c:pt>
                <c:pt idx="687">
                  <c:v>789.80757132196015</c:v>
                </c:pt>
                <c:pt idx="688">
                  <c:v>789.51287947676394</c:v>
                </c:pt>
                <c:pt idx="689">
                  <c:v>789.21827767753371</c:v>
                </c:pt>
                <c:pt idx="690">
                  <c:v>788.92376589208106</c:v>
                </c:pt>
                <c:pt idx="691">
                  <c:v>788.62934408823605</c:v>
                </c:pt>
                <c:pt idx="692">
                  <c:v>788.33501223384746</c:v>
                </c:pt>
                <c:pt idx="693">
                  <c:v>788.04077029678172</c:v>
                </c:pt>
                <c:pt idx="694">
                  <c:v>787.74661824492512</c:v>
                </c:pt>
                <c:pt idx="695">
                  <c:v>787.45255604618171</c:v>
                </c:pt>
                <c:pt idx="696">
                  <c:v>787.15858366847442</c:v>
                </c:pt>
                <c:pt idx="697">
                  <c:v>786.86470107974503</c:v>
                </c:pt>
                <c:pt idx="698">
                  <c:v>786.57090824795262</c:v>
                </c:pt>
                <c:pt idx="699">
                  <c:v>786.27720514107557</c:v>
                </c:pt>
                <c:pt idx="700">
                  <c:v>785.98359172711082</c:v>
                </c:pt>
                <c:pt idx="701">
                  <c:v>785.69006797407405</c:v>
                </c:pt>
                <c:pt idx="702">
                  <c:v>785.39663384999835</c:v>
                </c:pt>
                <c:pt idx="703">
                  <c:v>785.10328932293612</c:v>
                </c:pt>
                <c:pt idx="704">
                  <c:v>784.8100343609575</c:v>
                </c:pt>
                <c:pt idx="705">
                  <c:v>784.51686893215162</c:v>
                </c:pt>
                <c:pt idx="706">
                  <c:v>784.22379300462683</c:v>
                </c:pt>
                <c:pt idx="707">
                  <c:v>783.93080654650726</c:v>
                </c:pt>
                <c:pt idx="708">
                  <c:v>783.6379095259374</c:v>
                </c:pt>
                <c:pt idx="709">
                  <c:v>783.34510191107995</c:v>
                </c:pt>
                <c:pt idx="710">
                  <c:v>783.05238367011543</c:v>
                </c:pt>
                <c:pt idx="711">
                  <c:v>782.75975477124314</c:v>
                </c:pt>
                <c:pt idx="712">
                  <c:v>782.46721518268009</c:v>
                </c:pt>
                <c:pt idx="713">
                  <c:v>782.17476487266208</c:v>
                </c:pt>
                <c:pt idx="714">
                  <c:v>781.88240380944262</c:v>
                </c:pt>
                <c:pt idx="715">
                  <c:v>781.5901319612949</c:v>
                </c:pt>
                <c:pt idx="716">
                  <c:v>781.29794929650802</c:v>
                </c:pt>
                <c:pt idx="717">
                  <c:v>781.00585578339189</c:v>
                </c:pt>
                <c:pt idx="718">
                  <c:v>780.71385139027234</c:v>
                </c:pt>
                <c:pt idx="719">
                  <c:v>780.42193608549474</c:v>
                </c:pt>
                <c:pt idx="720">
                  <c:v>780.13010983742276</c:v>
                </c:pt>
                <c:pt idx="721">
                  <c:v>779.83837261443773</c:v>
                </c:pt>
                <c:pt idx="722">
                  <c:v>779.54672438493878</c:v>
                </c:pt>
                <c:pt idx="723">
                  <c:v>779.25516511734395</c:v>
                </c:pt>
                <c:pt idx="724">
                  <c:v>778.9636947800891</c:v>
                </c:pt>
                <c:pt idx="725">
                  <c:v>778.67231334162875</c:v>
                </c:pt>
                <c:pt idx="726">
                  <c:v>778.38102077043425</c:v>
                </c:pt>
                <c:pt idx="727">
                  <c:v>778.08981703499614</c:v>
                </c:pt>
                <c:pt idx="728">
                  <c:v>777.79870210382273</c:v>
                </c:pt>
                <c:pt idx="729">
                  <c:v>777.50767594544027</c:v>
                </c:pt>
                <c:pt idx="730">
                  <c:v>777.21673852839365</c:v>
                </c:pt>
                <c:pt idx="731">
                  <c:v>776.9258898212446</c:v>
                </c:pt>
                <c:pt idx="732">
                  <c:v>776.63512979257428</c:v>
                </c:pt>
                <c:pt idx="733">
                  <c:v>776.34445841098079</c:v>
                </c:pt>
                <c:pt idx="734">
                  <c:v>776.05387564508032</c:v>
                </c:pt>
                <c:pt idx="735">
                  <c:v>775.76338146350838</c:v>
                </c:pt>
                <c:pt idx="736">
                  <c:v>775.47297583491627</c:v>
                </c:pt>
                <c:pt idx="737">
                  <c:v>775.18265872797542</c:v>
                </c:pt>
                <c:pt idx="738">
                  <c:v>774.89243011137341</c:v>
                </c:pt>
                <c:pt idx="739">
                  <c:v>774.60228995381681</c:v>
                </c:pt>
                <c:pt idx="740">
                  <c:v>774.3122382240299</c:v>
                </c:pt>
                <c:pt idx="741">
                  <c:v>774.02227489075517</c:v>
                </c:pt>
                <c:pt idx="742">
                  <c:v>773.73239992275148</c:v>
                </c:pt>
                <c:pt idx="743">
                  <c:v>773.44261328879747</c:v>
                </c:pt>
                <c:pt idx="744">
                  <c:v>773.15291495768884</c:v>
                </c:pt>
                <c:pt idx="745">
                  <c:v>772.8633048982399</c:v>
                </c:pt>
                <c:pt idx="746">
                  <c:v>772.57378307928036</c:v>
                </c:pt>
                <c:pt idx="747">
                  <c:v>772.2843494696607</c:v>
                </c:pt>
                <c:pt idx="748">
                  <c:v>771.99500403824777</c:v>
                </c:pt>
                <c:pt idx="749">
                  <c:v>771.70574675392606</c:v>
                </c:pt>
                <c:pt idx="750">
                  <c:v>771.41657758559916</c:v>
                </c:pt>
                <c:pt idx="751">
                  <c:v>771.12749650218609</c:v>
                </c:pt>
                <c:pt idx="752">
                  <c:v>770.8385034726258</c:v>
                </c:pt>
                <c:pt idx="753">
                  <c:v>770.54959846587394</c:v>
                </c:pt>
                <c:pt idx="754">
                  <c:v>770.26078145090457</c:v>
                </c:pt>
                <c:pt idx="755">
                  <c:v>769.97205239670893</c:v>
                </c:pt>
                <c:pt idx="756">
                  <c:v>769.68341127229507</c:v>
                </c:pt>
                <c:pt idx="757">
                  <c:v>769.39485804669084</c:v>
                </c:pt>
                <c:pt idx="758">
                  <c:v>769.10639268894033</c:v>
                </c:pt>
                <c:pt idx="759">
                  <c:v>768.8180151681056</c:v>
                </c:pt>
                <c:pt idx="760">
                  <c:v>768.52972545326622</c:v>
                </c:pt>
                <c:pt idx="761">
                  <c:v>768.2415235135195</c:v>
                </c:pt>
                <c:pt idx="762">
                  <c:v>767.95340931798034</c:v>
                </c:pt>
                <c:pt idx="763">
                  <c:v>767.66538283578188</c:v>
                </c:pt>
                <c:pt idx="764">
                  <c:v>767.3774440360736</c:v>
                </c:pt>
                <c:pt idx="765">
                  <c:v>767.08959288802362</c:v>
                </c:pt>
                <c:pt idx="766">
                  <c:v>766.80182936081678</c:v>
                </c:pt>
                <c:pt idx="767">
                  <c:v>766.51415342365647</c:v>
                </c:pt>
                <c:pt idx="768">
                  <c:v>766.22656504576321</c:v>
                </c:pt>
                <c:pt idx="769">
                  <c:v>765.93906419637426</c:v>
                </c:pt>
                <c:pt idx="770">
                  <c:v>765.65165084474575</c:v>
                </c:pt>
                <c:pt idx="771">
                  <c:v>765.36432496014993</c:v>
                </c:pt>
                <c:pt idx="772">
                  <c:v>765.0770865118775</c:v>
                </c:pt>
                <c:pt idx="773">
                  <c:v>764.78993546923687</c:v>
                </c:pt>
                <c:pt idx="774">
                  <c:v>764.50287180155283</c:v>
                </c:pt>
                <c:pt idx="775">
                  <c:v>764.2158954781687</c:v>
                </c:pt>
                <c:pt idx="776">
                  <c:v>763.92900646844384</c:v>
                </c:pt>
                <c:pt idx="777">
                  <c:v>763.6422047417567</c:v>
                </c:pt>
                <c:pt idx="778">
                  <c:v>763.35549026750243</c:v>
                </c:pt>
                <c:pt idx="779">
                  <c:v>763.06886301509303</c:v>
                </c:pt>
                <c:pt idx="780">
                  <c:v>762.7823229539589</c:v>
                </c:pt>
                <c:pt idx="781">
                  <c:v>762.49587005354647</c:v>
                </c:pt>
                <c:pt idx="782">
                  <c:v>762.20950428332083</c:v>
                </c:pt>
                <c:pt idx="783">
                  <c:v>761.92322561276444</c:v>
                </c:pt>
                <c:pt idx="784">
                  <c:v>761.6370340113757</c:v>
                </c:pt>
                <c:pt idx="785">
                  <c:v>761.35092944867154</c:v>
                </c:pt>
                <c:pt idx="786">
                  <c:v>761.06491189418557</c:v>
                </c:pt>
                <c:pt idx="787">
                  <c:v>760.77898131746929</c:v>
                </c:pt>
                <c:pt idx="788">
                  <c:v>760.49313768809145</c:v>
                </c:pt>
                <c:pt idx="789">
                  <c:v>760.20738097563719</c:v>
                </c:pt>
                <c:pt idx="790">
                  <c:v>759.92171114970927</c:v>
                </c:pt>
                <c:pt idx="791">
                  <c:v>759.63612817992885</c:v>
                </c:pt>
                <c:pt idx="792">
                  <c:v>759.35063203593222</c:v>
                </c:pt>
                <c:pt idx="793">
                  <c:v>759.06522268737524</c:v>
                </c:pt>
                <c:pt idx="794">
                  <c:v>758.77990010392921</c:v>
                </c:pt>
                <c:pt idx="795">
                  <c:v>758.49466425528283</c:v>
                </c:pt>
                <c:pt idx="796">
                  <c:v>758.20951511114242</c:v>
                </c:pt>
                <c:pt idx="797">
                  <c:v>757.92445264123171</c:v>
                </c:pt>
                <c:pt idx="798">
                  <c:v>757.63947681529123</c:v>
                </c:pt>
                <c:pt idx="799">
                  <c:v>757.35458760307802</c:v>
                </c:pt>
                <c:pt idx="800">
                  <c:v>757.06978497436751</c:v>
                </c:pt>
                <c:pt idx="801">
                  <c:v>756.78506889895129</c:v>
                </c:pt>
                <c:pt idx="802">
                  <c:v>756.50043934663847</c:v>
                </c:pt>
                <c:pt idx="803">
                  <c:v>756.21589628725553</c:v>
                </c:pt>
                <c:pt idx="804">
                  <c:v>755.93143969064465</c:v>
                </c:pt>
                <c:pt idx="805">
                  <c:v>755.64706952666654</c:v>
                </c:pt>
                <c:pt idx="806">
                  <c:v>755.36278576519874</c:v>
                </c:pt>
                <c:pt idx="807">
                  <c:v>755.07858837613492</c:v>
                </c:pt>
                <c:pt idx="808">
                  <c:v>754.79447732938718</c:v>
                </c:pt>
                <c:pt idx="809">
                  <c:v>754.51045259488285</c:v>
                </c:pt>
                <c:pt idx="810">
                  <c:v>754.22651414256791</c:v>
                </c:pt>
                <c:pt idx="811">
                  <c:v>753.94266194240447</c:v>
                </c:pt>
                <c:pt idx="812">
                  <c:v>753.65889596437182</c:v>
                </c:pt>
                <c:pt idx="813">
                  <c:v>753.37521617846653</c:v>
                </c:pt>
                <c:pt idx="814">
                  <c:v>753.09162255470108</c:v>
                </c:pt>
                <c:pt idx="815">
                  <c:v>752.80811506310579</c:v>
                </c:pt>
                <c:pt idx="816">
                  <c:v>752.52469367372782</c:v>
                </c:pt>
                <c:pt idx="817">
                  <c:v>752.24135835663083</c:v>
                </c:pt>
                <c:pt idx="818">
                  <c:v>751.95810908189605</c:v>
                </c:pt>
                <c:pt idx="819">
                  <c:v>751.67494581962069</c:v>
                </c:pt>
                <c:pt idx="820">
                  <c:v>751.39186853991976</c:v>
                </c:pt>
                <c:pt idx="821">
                  <c:v>751.10887721292431</c:v>
                </c:pt>
                <c:pt idx="822">
                  <c:v>750.82597180878304</c:v>
                </c:pt>
                <c:pt idx="823">
                  <c:v>750.54315229766041</c:v>
                </c:pt>
                <c:pt idx="824">
                  <c:v>750.26041864973854</c:v>
                </c:pt>
                <c:pt idx="825">
                  <c:v>749.97777083521612</c:v>
                </c:pt>
                <c:pt idx="826">
                  <c:v>749.69520882430913</c:v>
                </c:pt>
                <c:pt idx="827">
                  <c:v>749.41273258724948</c:v>
                </c:pt>
                <c:pt idx="828">
                  <c:v>749.13034209428622</c:v>
                </c:pt>
                <c:pt idx="829">
                  <c:v>748.84803731568456</c:v>
                </c:pt>
                <c:pt idx="830">
                  <c:v>748.56581822172802</c:v>
                </c:pt>
                <c:pt idx="831">
                  <c:v>748.28368478271568</c:v>
                </c:pt>
                <c:pt idx="832">
                  <c:v>748.00163696896345</c:v>
                </c:pt>
                <c:pt idx="833">
                  <c:v>747.71967475080339</c:v>
                </c:pt>
                <c:pt idx="834">
                  <c:v>747.43779809858552</c:v>
                </c:pt>
                <c:pt idx="835">
                  <c:v>747.15600698267565</c:v>
                </c:pt>
                <c:pt idx="836">
                  <c:v>746.87430137345723</c:v>
                </c:pt>
                <c:pt idx="837">
                  <c:v>746.59268124132871</c:v>
                </c:pt>
                <c:pt idx="838">
                  <c:v>746.31114655670626</c:v>
                </c:pt>
                <c:pt idx="839">
                  <c:v>746.02969729002325</c:v>
                </c:pt>
                <c:pt idx="840">
                  <c:v>745.7483334117278</c:v>
                </c:pt>
                <c:pt idx="841">
                  <c:v>745.46705489228725</c:v>
                </c:pt>
                <c:pt idx="842">
                  <c:v>745.18586170218305</c:v>
                </c:pt>
                <c:pt idx="843">
                  <c:v>744.90475381191425</c:v>
                </c:pt>
                <c:pt idx="844">
                  <c:v>744.62373119199674</c:v>
                </c:pt>
                <c:pt idx="845">
                  <c:v>744.34279381296255</c:v>
                </c:pt>
                <c:pt idx="846">
                  <c:v>744.061941645361</c:v>
                </c:pt>
                <c:pt idx="847">
                  <c:v>743.78117465975697</c:v>
                </c:pt>
                <c:pt idx="848">
                  <c:v>743.50049282673172</c:v>
                </c:pt>
                <c:pt idx="849">
                  <c:v>743.219896116884</c:v>
                </c:pt>
                <c:pt idx="850">
                  <c:v>742.93938450082896</c:v>
                </c:pt>
                <c:pt idx="851">
                  <c:v>742.65895794919777</c:v>
                </c:pt>
                <c:pt idx="852">
                  <c:v>742.37861643263693</c:v>
                </c:pt>
                <c:pt idx="853">
                  <c:v>742.09835992181206</c:v>
                </c:pt>
                <c:pt idx="854">
                  <c:v>741.8181883874031</c:v>
                </c:pt>
                <c:pt idx="855">
                  <c:v>741.53810180010726</c:v>
                </c:pt>
                <c:pt idx="856">
                  <c:v>741.25810013063858</c:v>
                </c:pt>
                <c:pt idx="857">
                  <c:v>740.97818334972578</c:v>
                </c:pt>
                <c:pt idx="858">
                  <c:v>740.69835142811621</c:v>
                </c:pt>
                <c:pt idx="859">
                  <c:v>740.41860433657178</c:v>
                </c:pt>
                <c:pt idx="860">
                  <c:v>740.13894204587268</c:v>
                </c:pt>
                <c:pt idx="861">
                  <c:v>739.85936452681301</c:v>
                </c:pt>
                <c:pt idx="862">
                  <c:v>739.57987175020492</c:v>
                </c:pt>
                <c:pt idx="863">
                  <c:v>739.30046368687647</c:v>
                </c:pt>
                <c:pt idx="864">
                  <c:v>739.02114030767257</c:v>
                </c:pt>
                <c:pt idx="865">
                  <c:v>738.74190158345402</c:v>
                </c:pt>
                <c:pt idx="866">
                  <c:v>738.462747485097</c:v>
                </c:pt>
                <c:pt idx="867">
                  <c:v>738.18367798349527</c:v>
                </c:pt>
                <c:pt idx="868">
                  <c:v>737.90469304955832</c:v>
                </c:pt>
                <c:pt idx="869">
                  <c:v>737.62579265421232</c:v>
                </c:pt>
                <c:pt idx="870">
                  <c:v>737.34697676839937</c:v>
                </c:pt>
                <c:pt idx="871">
                  <c:v>737.06824536307693</c:v>
                </c:pt>
                <c:pt idx="872">
                  <c:v>736.7895984092205</c:v>
                </c:pt>
                <c:pt idx="873">
                  <c:v>736.51103587782063</c:v>
                </c:pt>
                <c:pt idx="874">
                  <c:v>736.23255773988433</c:v>
                </c:pt>
                <c:pt idx="875">
                  <c:v>735.95416396643486</c:v>
                </c:pt>
                <c:pt idx="876">
                  <c:v>735.67585452851097</c:v>
                </c:pt>
                <c:pt idx="877">
                  <c:v>735.39762939716866</c:v>
                </c:pt>
                <c:pt idx="878">
                  <c:v>735.11948854347963</c:v>
                </c:pt>
                <c:pt idx="879">
                  <c:v>734.84143193853197</c:v>
                </c:pt>
                <c:pt idx="880">
                  <c:v>734.5634595534292</c:v>
                </c:pt>
                <c:pt idx="881">
                  <c:v>734.28557135929123</c:v>
                </c:pt>
                <c:pt idx="882">
                  <c:v>734.00776732725467</c:v>
                </c:pt>
                <c:pt idx="883">
                  <c:v>733.73004742847127</c:v>
                </c:pt>
                <c:pt idx="884">
                  <c:v>733.45241163411015</c:v>
                </c:pt>
                <c:pt idx="885">
                  <c:v>733.17485991535546</c:v>
                </c:pt>
                <c:pt idx="886">
                  <c:v>732.89739224340713</c:v>
                </c:pt>
                <c:pt idx="887">
                  <c:v>732.62000858948193</c:v>
                </c:pt>
                <c:pt idx="888">
                  <c:v>732.342708924813</c:v>
                </c:pt>
                <c:pt idx="889">
                  <c:v>732.06549322064836</c:v>
                </c:pt>
                <c:pt idx="890">
                  <c:v>731.78836144825289</c:v>
                </c:pt>
                <c:pt idx="891">
                  <c:v>731.51131357890677</c:v>
                </c:pt>
                <c:pt idx="892">
                  <c:v>731.23434958390703</c:v>
                </c:pt>
                <c:pt idx="893">
                  <c:v>730.95746943456618</c:v>
                </c:pt>
                <c:pt idx="894">
                  <c:v>730.68067310221261</c:v>
                </c:pt>
                <c:pt idx="895">
                  <c:v>730.40396055819099</c:v>
                </c:pt>
                <c:pt idx="896">
                  <c:v>730.12733177386133</c:v>
                </c:pt>
                <c:pt idx="897">
                  <c:v>729.85078672060024</c:v>
                </c:pt>
                <c:pt idx="898">
                  <c:v>729.57432536980059</c:v>
                </c:pt>
                <c:pt idx="899">
                  <c:v>729.29794769286946</c:v>
                </c:pt>
                <c:pt idx="900">
                  <c:v>729.02165366123177</c:v>
                </c:pt>
                <c:pt idx="901">
                  <c:v>728.74544324632689</c:v>
                </c:pt>
                <c:pt idx="902">
                  <c:v>728.46931641961078</c:v>
                </c:pt>
                <c:pt idx="903">
                  <c:v>728.19327315255589</c:v>
                </c:pt>
                <c:pt idx="904">
                  <c:v>727.91731341664877</c:v>
                </c:pt>
                <c:pt idx="905">
                  <c:v>727.64143718339312</c:v>
                </c:pt>
                <c:pt idx="906">
                  <c:v>727.3656444243079</c:v>
                </c:pt>
                <c:pt idx="907">
                  <c:v>727.08993511092854</c:v>
                </c:pt>
                <c:pt idx="908">
                  <c:v>726.81430921480592</c:v>
                </c:pt>
                <c:pt idx="909">
                  <c:v>726.53876670750628</c:v>
                </c:pt>
                <c:pt idx="910">
                  <c:v>726.26330756061179</c:v>
                </c:pt>
                <c:pt idx="911">
                  <c:v>725.9879317457212</c:v>
                </c:pt>
                <c:pt idx="912">
                  <c:v>725.71263923444769</c:v>
                </c:pt>
                <c:pt idx="913">
                  <c:v>725.43742999842186</c:v>
                </c:pt>
                <c:pt idx="914">
                  <c:v>725.16230400928816</c:v>
                </c:pt>
                <c:pt idx="915">
                  <c:v>724.88726123870777</c:v>
                </c:pt>
                <c:pt idx="916">
                  <c:v>724.61230165835786</c:v>
                </c:pt>
                <c:pt idx="917">
                  <c:v>724.33742523993055</c:v>
                </c:pt>
                <c:pt idx="918">
                  <c:v>724.06263195513509</c:v>
                </c:pt>
                <c:pt idx="919">
                  <c:v>723.78792177569392</c:v>
                </c:pt>
                <c:pt idx="920">
                  <c:v>723.51329467334676</c:v>
                </c:pt>
                <c:pt idx="921">
                  <c:v>723.2387506198495</c:v>
                </c:pt>
                <c:pt idx="922">
                  <c:v>722.96428958697254</c:v>
                </c:pt>
                <c:pt idx="923">
                  <c:v>722.689911546502</c:v>
                </c:pt>
                <c:pt idx="924">
                  <c:v>722.41561647024037</c:v>
                </c:pt>
                <c:pt idx="925">
                  <c:v>722.14140433000489</c:v>
                </c:pt>
                <c:pt idx="926">
                  <c:v>721.86727509762909</c:v>
                </c:pt>
                <c:pt idx="927">
                  <c:v>721.59322874496183</c:v>
                </c:pt>
                <c:pt idx="928">
                  <c:v>721.3192652438679</c:v>
                </c:pt>
                <c:pt idx="929">
                  <c:v>721.04538456622572</c:v>
                </c:pt>
                <c:pt idx="930">
                  <c:v>720.77158668393236</c:v>
                </c:pt>
                <c:pt idx="931">
                  <c:v>720.49787156889806</c:v>
                </c:pt>
                <c:pt idx="932">
                  <c:v>720.22423919304947</c:v>
                </c:pt>
                <c:pt idx="933">
                  <c:v>719.95068952832912</c:v>
                </c:pt>
                <c:pt idx="934">
                  <c:v>719.677222546694</c:v>
                </c:pt>
                <c:pt idx="935">
                  <c:v>719.40383822011711</c:v>
                </c:pt>
                <c:pt idx="936">
                  <c:v>719.13053652058738</c:v>
                </c:pt>
                <c:pt idx="937">
                  <c:v>718.85731742010876</c:v>
                </c:pt>
                <c:pt idx="938">
                  <c:v>718.58418089070085</c:v>
                </c:pt>
                <c:pt idx="939">
                  <c:v>718.31112690439761</c:v>
                </c:pt>
                <c:pt idx="940">
                  <c:v>718.03815543325027</c:v>
                </c:pt>
                <c:pt idx="941">
                  <c:v>717.76526644932471</c:v>
                </c:pt>
                <c:pt idx="942">
                  <c:v>717.49245992470128</c:v>
                </c:pt>
                <c:pt idx="943">
                  <c:v>717.21973583147735</c:v>
                </c:pt>
                <c:pt idx="944">
                  <c:v>716.94709414176441</c:v>
                </c:pt>
                <c:pt idx="945">
                  <c:v>716.67453482768985</c:v>
                </c:pt>
                <c:pt idx="946">
                  <c:v>716.40205786139643</c:v>
                </c:pt>
                <c:pt idx="947">
                  <c:v>716.12966321504234</c:v>
                </c:pt>
                <c:pt idx="948">
                  <c:v>715.85735086080058</c:v>
                </c:pt>
                <c:pt idx="949">
                  <c:v>715.58512077086016</c:v>
                </c:pt>
                <c:pt idx="950">
                  <c:v>715.3129729174251</c:v>
                </c:pt>
                <c:pt idx="951">
                  <c:v>715.04090727271489</c:v>
                </c:pt>
                <c:pt idx="952">
                  <c:v>714.76892380896379</c:v>
                </c:pt>
                <c:pt idx="953">
                  <c:v>714.49702249842187</c:v>
                </c:pt>
                <c:pt idx="954">
                  <c:v>714.22520331335477</c:v>
                </c:pt>
                <c:pt idx="955">
                  <c:v>713.953466226042</c:v>
                </c:pt>
                <c:pt idx="956">
                  <c:v>713.68181120878046</c:v>
                </c:pt>
                <c:pt idx="957">
                  <c:v>713.41023823388048</c:v>
                </c:pt>
                <c:pt idx="958">
                  <c:v>713.13874727366829</c:v>
                </c:pt>
                <c:pt idx="959">
                  <c:v>712.86733830048524</c:v>
                </c:pt>
                <c:pt idx="960">
                  <c:v>712.59601128668817</c:v>
                </c:pt>
                <c:pt idx="961">
                  <c:v>712.32476620464888</c:v>
                </c:pt>
                <c:pt idx="962">
                  <c:v>712.05360302675456</c:v>
                </c:pt>
                <c:pt idx="963">
                  <c:v>711.78252172540692</c:v>
                </c:pt>
                <c:pt idx="964">
                  <c:v>711.5115222730235</c:v>
                </c:pt>
                <c:pt idx="965">
                  <c:v>711.24060464203694</c:v>
                </c:pt>
                <c:pt idx="966">
                  <c:v>710.96976880489558</c:v>
                </c:pt>
                <c:pt idx="967">
                  <c:v>710.69901473406037</c:v>
                </c:pt>
                <c:pt idx="968">
                  <c:v>710.4283424020108</c:v>
                </c:pt>
                <c:pt idx="969">
                  <c:v>710.15775178123943</c:v>
                </c:pt>
                <c:pt idx="970">
                  <c:v>709.88724284425416</c:v>
                </c:pt>
                <c:pt idx="971">
                  <c:v>709.61681556357905</c:v>
                </c:pt>
                <c:pt idx="972">
                  <c:v>709.34646991175111</c:v>
                </c:pt>
                <c:pt idx="973">
                  <c:v>709.07620586132418</c:v>
                </c:pt>
                <c:pt idx="974">
                  <c:v>708.80602338486676</c:v>
                </c:pt>
                <c:pt idx="975">
                  <c:v>708.5359224549627</c:v>
                </c:pt>
                <c:pt idx="976">
                  <c:v>708.26590304421006</c:v>
                </c:pt>
                <c:pt idx="977">
                  <c:v>707.99596512522214</c:v>
                </c:pt>
                <c:pt idx="978">
                  <c:v>707.72610867062724</c:v>
                </c:pt>
                <c:pt idx="979">
                  <c:v>707.45633365306969</c:v>
                </c:pt>
                <c:pt idx="980">
                  <c:v>707.18664004520747</c:v>
                </c:pt>
                <c:pt idx="981">
                  <c:v>706.91702781971446</c:v>
                </c:pt>
                <c:pt idx="982">
                  <c:v>706.64749694927843</c:v>
                </c:pt>
                <c:pt idx="983">
                  <c:v>706.37804740660306</c:v>
                </c:pt>
                <c:pt idx="984">
                  <c:v>706.10867916440668</c:v>
                </c:pt>
                <c:pt idx="985">
                  <c:v>705.83939219542276</c:v>
                </c:pt>
                <c:pt idx="986">
                  <c:v>705.57018647239954</c:v>
                </c:pt>
                <c:pt idx="987">
                  <c:v>705.3010619680997</c:v>
                </c:pt>
                <c:pt idx="988">
                  <c:v>705.03201865530139</c:v>
                </c:pt>
                <c:pt idx="989">
                  <c:v>704.76305650679831</c:v>
                </c:pt>
                <c:pt idx="990">
                  <c:v>704.49417549539692</c:v>
                </c:pt>
                <c:pt idx="991">
                  <c:v>704.22537559392106</c:v>
                </c:pt>
                <c:pt idx="992">
                  <c:v>703.95665677520719</c:v>
                </c:pt>
                <c:pt idx="993">
                  <c:v>703.68801901210827</c:v>
                </c:pt>
                <c:pt idx="994">
                  <c:v>703.41946227749156</c:v>
                </c:pt>
                <c:pt idx="995">
                  <c:v>703.15098654423855</c:v>
                </c:pt>
                <c:pt idx="996">
                  <c:v>702.88259178524686</c:v>
                </c:pt>
                <c:pt idx="997">
                  <c:v>702.61427797342753</c:v>
                </c:pt>
                <c:pt idx="998">
                  <c:v>702.34604508170696</c:v>
                </c:pt>
                <c:pt idx="999">
                  <c:v>702.07789308302711</c:v>
                </c:pt>
                <c:pt idx="1000">
                  <c:v>701.80982195034312</c:v>
                </c:pt>
                <c:pt idx="1001">
                  <c:v>701.54183165662619</c:v>
                </c:pt>
                <c:pt idx="1002">
                  <c:v>701.27392217486181</c:v>
                </c:pt>
                <c:pt idx="1003">
                  <c:v>701.00609347804971</c:v>
                </c:pt>
                <c:pt idx="1004">
                  <c:v>700.73834553920562</c:v>
                </c:pt>
                <c:pt idx="1005">
                  <c:v>700.47067833135873</c:v>
                </c:pt>
                <c:pt idx="1006">
                  <c:v>700.20309182755386</c:v>
                </c:pt>
                <c:pt idx="1007">
                  <c:v>699.93558600084964</c:v>
                </c:pt>
                <c:pt idx="1008">
                  <c:v>699.66816082431978</c:v>
                </c:pt>
                <c:pt idx="1009">
                  <c:v>699.40081627105349</c:v>
                </c:pt>
                <c:pt idx="1010">
                  <c:v>699.13355231415358</c:v>
                </c:pt>
                <c:pt idx="1011">
                  <c:v>698.8663689267371</c:v>
                </c:pt>
                <c:pt idx="1012">
                  <c:v>698.59926608193712</c:v>
                </c:pt>
                <c:pt idx="1013">
                  <c:v>698.33224375290104</c:v>
                </c:pt>
                <c:pt idx="1014">
                  <c:v>698.06530191279023</c:v>
                </c:pt>
                <c:pt idx="1015">
                  <c:v>697.79844053478064</c:v>
                </c:pt>
                <c:pt idx="1016">
                  <c:v>697.53165959206331</c:v>
                </c:pt>
                <c:pt idx="1017">
                  <c:v>697.26495905784384</c:v>
                </c:pt>
                <c:pt idx="1018">
                  <c:v>696.99833890534251</c:v>
                </c:pt>
                <c:pt idx="1019">
                  <c:v>696.73179910779413</c:v>
                </c:pt>
                <c:pt idx="1020">
                  <c:v>696.46533963844706</c:v>
                </c:pt>
                <c:pt idx="1021">
                  <c:v>696.19896047056579</c:v>
                </c:pt>
                <c:pt idx="1022">
                  <c:v>695.93266157742812</c:v>
                </c:pt>
                <c:pt idx="1023">
                  <c:v>695.66644293232741</c:v>
                </c:pt>
                <c:pt idx="1024">
                  <c:v>695.40030450857057</c:v>
                </c:pt>
                <c:pt idx="1025">
                  <c:v>695.13424627947961</c:v>
                </c:pt>
                <c:pt idx="1026">
                  <c:v>694.86826821839077</c:v>
                </c:pt>
                <c:pt idx="1027">
                  <c:v>694.60237029865459</c:v>
                </c:pt>
                <c:pt idx="1028">
                  <c:v>694.33655249363767</c:v>
                </c:pt>
                <c:pt idx="1029">
                  <c:v>694.07081477671841</c:v>
                </c:pt>
                <c:pt idx="1030">
                  <c:v>693.80515712129136</c:v>
                </c:pt>
                <c:pt idx="1031">
                  <c:v>693.5395795007654</c:v>
                </c:pt>
                <c:pt idx="1032">
                  <c:v>693.2740818885635</c:v>
                </c:pt>
                <c:pt idx="1033">
                  <c:v>693.00866425812353</c:v>
                </c:pt>
                <c:pt idx="1034">
                  <c:v>692.743326582897</c:v>
                </c:pt>
                <c:pt idx="1035">
                  <c:v>692.47806883634985</c:v>
                </c:pt>
                <c:pt idx="1036">
                  <c:v>692.21289099196406</c:v>
                </c:pt>
                <c:pt idx="1037">
                  <c:v>691.94779302323388</c:v>
                </c:pt>
                <c:pt idx="1038">
                  <c:v>691.68277490366893</c:v>
                </c:pt>
                <c:pt idx="1039">
                  <c:v>691.41783660679312</c:v>
                </c:pt>
                <c:pt idx="1040">
                  <c:v>691.15297810614481</c:v>
                </c:pt>
                <c:pt idx="1041">
                  <c:v>690.88819937527626</c:v>
                </c:pt>
                <c:pt idx="1042">
                  <c:v>690.62350038775469</c:v>
                </c:pt>
                <c:pt idx="1043">
                  <c:v>690.35888111716099</c:v>
                </c:pt>
                <c:pt idx="1044">
                  <c:v>690.09434153709083</c:v>
                </c:pt>
                <c:pt idx="1045">
                  <c:v>689.82988162115373</c:v>
                </c:pt>
                <c:pt idx="1046">
                  <c:v>689.56550134297436</c:v>
                </c:pt>
                <c:pt idx="1047">
                  <c:v>689.30120067619089</c:v>
                </c:pt>
                <c:pt idx="1048">
                  <c:v>689.03697959445537</c:v>
                </c:pt>
                <c:pt idx="1049">
                  <c:v>688.77283807143567</c:v>
                </c:pt>
                <c:pt idx="1050">
                  <c:v>688.50877608081214</c:v>
                </c:pt>
                <c:pt idx="1051">
                  <c:v>688.24479359628072</c:v>
                </c:pt>
                <c:pt idx="1052">
                  <c:v>687.98089059155097</c:v>
                </c:pt>
                <c:pt idx="1053">
                  <c:v>687.71706704034625</c:v>
                </c:pt>
                <c:pt idx="1054">
                  <c:v>687.45332291640511</c:v>
                </c:pt>
                <c:pt idx="1055">
                  <c:v>687.18965819347943</c:v>
                </c:pt>
                <c:pt idx="1056">
                  <c:v>686.92607284533585</c:v>
                </c:pt>
                <c:pt idx="1057">
                  <c:v>686.66256684575535</c:v>
                </c:pt>
                <c:pt idx="1058">
                  <c:v>686.39914016853174</c:v>
                </c:pt>
                <c:pt idx="1059">
                  <c:v>686.13579278747522</c:v>
                </c:pt>
                <c:pt idx="1060">
                  <c:v>685.87252467640747</c:v>
                </c:pt>
                <c:pt idx="1061">
                  <c:v>685.60933580916674</c:v>
                </c:pt>
                <c:pt idx="1062">
                  <c:v>685.34622615960393</c:v>
                </c:pt>
                <c:pt idx="1063">
                  <c:v>685.08319570158494</c:v>
                </c:pt>
                <c:pt idx="1064">
                  <c:v>684.82024440898851</c:v>
                </c:pt>
                <c:pt idx="1065">
                  <c:v>684.55737225570908</c:v>
                </c:pt>
                <c:pt idx="1066">
                  <c:v>684.29457921565404</c:v>
                </c:pt>
                <c:pt idx="1067">
                  <c:v>684.03186526274521</c:v>
                </c:pt>
                <c:pt idx="1068">
                  <c:v>683.76923037091888</c:v>
                </c:pt>
                <c:pt idx="1069">
                  <c:v>683.50667451412437</c:v>
                </c:pt>
                <c:pt idx="1070">
                  <c:v>683.24419766632582</c:v>
                </c:pt>
                <c:pt idx="1071">
                  <c:v>682.98179980150144</c:v>
                </c:pt>
                <c:pt idx="1072">
                  <c:v>682.71948089364366</c:v>
                </c:pt>
                <c:pt idx="1073">
                  <c:v>682.45724091675777</c:v>
                </c:pt>
                <c:pt idx="1074">
                  <c:v>682.19507984486393</c:v>
                </c:pt>
                <c:pt idx="1075">
                  <c:v>681.93299765199652</c:v>
                </c:pt>
                <c:pt idx="1076">
                  <c:v>681.67099431220356</c:v>
                </c:pt>
                <c:pt idx="1077">
                  <c:v>681.40906979954752</c:v>
                </c:pt>
                <c:pt idx="1078">
                  <c:v>681.14722408810314</c:v>
                </c:pt>
                <c:pt idx="1079">
                  <c:v>680.8854571519613</c:v>
                </c:pt>
                <c:pt idx="1080">
                  <c:v>680.62376896522562</c:v>
                </c:pt>
                <c:pt idx="1081">
                  <c:v>680.36215950201461</c:v>
                </c:pt>
                <c:pt idx="1082">
                  <c:v>680.10062873645893</c:v>
                </c:pt>
                <c:pt idx="1083">
                  <c:v>679.83917664270484</c:v>
                </c:pt>
                <c:pt idx="1084">
                  <c:v>679.57780319491155</c:v>
                </c:pt>
                <c:pt idx="1085">
                  <c:v>679.31650836725316</c:v>
                </c:pt>
                <c:pt idx="1086">
                  <c:v>679.05529213391594</c:v>
                </c:pt>
                <c:pt idx="1087">
                  <c:v>678.79415446910252</c:v>
                </c:pt>
                <c:pt idx="1088">
                  <c:v>678.53309534702692</c:v>
                </c:pt>
                <c:pt idx="1089">
                  <c:v>678.27211474191836</c:v>
                </c:pt>
                <c:pt idx="1090">
                  <c:v>678.01121262801985</c:v>
                </c:pt>
                <c:pt idx="1091">
                  <c:v>677.75038897958791</c:v>
                </c:pt>
                <c:pt idx="1092">
                  <c:v>677.48964377089294</c:v>
                </c:pt>
                <c:pt idx="1093">
                  <c:v>677.22897697621909</c:v>
                </c:pt>
                <c:pt idx="1094">
                  <c:v>676.96838856986449</c:v>
                </c:pt>
                <c:pt idx="1095">
                  <c:v>676.70787852614149</c:v>
                </c:pt>
                <c:pt idx="1096">
                  <c:v>676.44744681937516</c:v>
                </c:pt>
                <c:pt idx="1097">
                  <c:v>676.18709342390491</c:v>
                </c:pt>
                <c:pt idx="1098">
                  <c:v>675.92681831408436</c:v>
                </c:pt>
                <c:pt idx="1099">
                  <c:v>675.66662146427996</c:v>
                </c:pt>
                <c:pt idx="1100">
                  <c:v>675.40650284887317</c:v>
                </c:pt>
                <c:pt idx="1101">
                  <c:v>675.14646244225798</c:v>
                </c:pt>
                <c:pt idx="1102">
                  <c:v>674.88650021884223</c:v>
                </c:pt>
                <c:pt idx="1103">
                  <c:v>674.6266161530483</c:v>
                </c:pt>
                <c:pt idx="1104">
                  <c:v>674.36681021931167</c:v>
                </c:pt>
                <c:pt idx="1105">
                  <c:v>674.10708239208168</c:v>
                </c:pt>
                <c:pt idx="1106">
                  <c:v>673.8474326458213</c:v>
                </c:pt>
                <c:pt idx="1107">
                  <c:v>673.58786095500705</c:v>
                </c:pt>
                <c:pt idx="1108">
                  <c:v>673.32836729412907</c:v>
                </c:pt>
                <c:pt idx="1109">
                  <c:v>673.06895163769207</c:v>
                </c:pt>
                <c:pt idx="1110">
                  <c:v>672.80961396021303</c:v>
                </c:pt>
                <c:pt idx="1111">
                  <c:v>672.55035423622382</c:v>
                </c:pt>
                <c:pt idx="1112">
                  <c:v>672.29117244026838</c:v>
                </c:pt>
                <c:pt idx="1113">
                  <c:v>672.03206854690609</c:v>
                </c:pt>
                <c:pt idx="1114">
                  <c:v>671.77304253070884</c:v>
                </c:pt>
                <c:pt idx="1115">
                  <c:v>671.51409436626273</c:v>
                </c:pt>
                <c:pt idx="1116">
                  <c:v>671.25522402816671</c:v>
                </c:pt>
                <c:pt idx="1117">
                  <c:v>670.99643149103326</c:v>
                </c:pt>
                <c:pt idx="1118">
                  <c:v>670.73771672948976</c:v>
                </c:pt>
                <c:pt idx="1119">
                  <c:v>670.47907971817551</c:v>
                </c:pt>
                <c:pt idx="1120">
                  <c:v>670.22052043174506</c:v>
                </c:pt>
                <c:pt idx="1121">
                  <c:v>669.96203884486465</c:v>
                </c:pt>
                <c:pt idx="1122">
                  <c:v>669.70363493221544</c:v>
                </c:pt>
                <c:pt idx="1123">
                  <c:v>669.44530866849118</c:v>
                </c:pt>
                <c:pt idx="1124">
                  <c:v>669.18706002840031</c:v>
                </c:pt>
                <c:pt idx="1125">
                  <c:v>668.92888898666365</c:v>
                </c:pt>
                <c:pt idx="1126">
                  <c:v>668.67079551801567</c:v>
                </c:pt>
                <c:pt idx="1127">
                  <c:v>668.4127795972048</c:v>
                </c:pt>
                <c:pt idx="1128">
                  <c:v>668.15484119899259</c:v>
                </c:pt>
                <c:pt idx="1129">
                  <c:v>667.8969802981552</c:v>
                </c:pt>
                <c:pt idx="1130">
                  <c:v>667.63919686947986</c:v>
                </c:pt>
                <c:pt idx="1131">
                  <c:v>667.38149088776879</c:v>
                </c:pt>
                <c:pt idx="1132">
                  <c:v>667.1238623278382</c:v>
                </c:pt>
                <c:pt idx="1133">
                  <c:v>666.86631116451656</c:v>
                </c:pt>
                <c:pt idx="1134">
                  <c:v>666.60883737264669</c:v>
                </c:pt>
                <c:pt idx="1135">
                  <c:v>666.35144092708367</c:v>
                </c:pt>
                <c:pt idx="1136">
                  <c:v>666.09412180269703</c:v>
                </c:pt>
                <c:pt idx="1137">
                  <c:v>665.83687997436914</c:v>
                </c:pt>
                <c:pt idx="1138">
                  <c:v>665.57971541699624</c:v>
                </c:pt>
                <c:pt idx="1139">
                  <c:v>665.32262810548741</c:v>
                </c:pt>
                <c:pt idx="1140">
                  <c:v>665.06561801476516</c:v>
                </c:pt>
                <c:pt idx="1141">
                  <c:v>664.8086851197653</c:v>
                </c:pt>
                <c:pt idx="1142">
                  <c:v>664.55182939543795</c:v>
                </c:pt>
                <c:pt idx="1143">
                  <c:v>664.29505081674529</c:v>
                </c:pt>
                <c:pt idx="1144">
                  <c:v>664.03834935866371</c:v>
                </c:pt>
                <c:pt idx="1145">
                  <c:v>663.78172499618177</c:v>
                </c:pt>
                <c:pt idx="1146">
                  <c:v>663.52517770430245</c:v>
                </c:pt>
                <c:pt idx="1147">
                  <c:v>663.26870745804206</c:v>
                </c:pt>
                <c:pt idx="1148">
                  <c:v>663.01231423242973</c:v>
                </c:pt>
                <c:pt idx="1149">
                  <c:v>662.75599800250757</c:v>
                </c:pt>
                <c:pt idx="1150">
                  <c:v>662.49975874333131</c:v>
                </c:pt>
                <c:pt idx="1151">
                  <c:v>662.24359642997035</c:v>
                </c:pt>
                <c:pt idx="1152">
                  <c:v>661.98751103750669</c:v>
                </c:pt>
                <c:pt idx="1153">
                  <c:v>661.73150254103621</c:v>
                </c:pt>
                <c:pt idx="1154">
                  <c:v>661.47557091566705</c:v>
                </c:pt>
                <c:pt idx="1155">
                  <c:v>661.21971613652204</c:v>
                </c:pt>
                <c:pt idx="1156">
                  <c:v>660.96393817873513</c:v>
                </c:pt>
                <c:pt idx="1157">
                  <c:v>660.7082370174553</c:v>
                </c:pt>
                <c:pt idx="1158">
                  <c:v>660.4526126278447</c:v>
                </c:pt>
                <c:pt idx="1159">
                  <c:v>660.1970649850773</c:v>
                </c:pt>
                <c:pt idx="1160">
                  <c:v>659.94159406434107</c:v>
                </c:pt>
                <c:pt idx="1161">
                  <c:v>659.68619984083739</c:v>
                </c:pt>
                <c:pt idx="1162">
                  <c:v>659.43088228978047</c:v>
                </c:pt>
                <c:pt idx="1163">
                  <c:v>659.1756413863975</c:v>
                </c:pt>
                <c:pt idx="1164">
                  <c:v>658.92047710592954</c:v>
                </c:pt>
                <c:pt idx="1165">
                  <c:v>658.66538942362934</c:v>
                </c:pt>
                <c:pt idx="1166">
                  <c:v>658.41037831476422</c:v>
                </c:pt>
                <c:pt idx="1167">
                  <c:v>658.15544375461423</c:v>
                </c:pt>
                <c:pt idx="1168">
                  <c:v>657.90058571847192</c:v>
                </c:pt>
                <c:pt idx="1169">
                  <c:v>657.64580418164371</c:v>
                </c:pt>
                <c:pt idx="1170">
                  <c:v>657.39109911944854</c:v>
                </c:pt>
                <c:pt idx="1171">
                  <c:v>657.13647050721852</c:v>
                </c:pt>
                <c:pt idx="1172">
                  <c:v>656.88191832029952</c:v>
                </c:pt>
                <c:pt idx="1173">
                  <c:v>656.62744253404912</c:v>
                </c:pt>
                <c:pt idx="1174">
                  <c:v>656.37304312383947</c:v>
                </c:pt>
                <c:pt idx="1175">
                  <c:v>656.1187200650545</c:v>
                </c:pt>
                <c:pt idx="1176">
                  <c:v>655.8644733330915</c:v>
                </c:pt>
                <c:pt idx="1177">
                  <c:v>655.61030290336134</c:v>
                </c:pt>
                <c:pt idx="1178">
                  <c:v>655.3562087512878</c:v>
                </c:pt>
                <c:pt idx="1179">
                  <c:v>655.10219085230642</c:v>
                </c:pt>
                <c:pt idx="1180">
                  <c:v>654.84824918186712</c:v>
                </c:pt>
                <c:pt idx="1181">
                  <c:v>654.59438371543251</c:v>
                </c:pt>
                <c:pt idx="1182">
                  <c:v>654.34059442847843</c:v>
                </c:pt>
                <c:pt idx="1183">
                  <c:v>654.08688129649215</c:v>
                </c:pt>
                <c:pt idx="1184">
                  <c:v>653.83324429497577</c:v>
                </c:pt>
                <c:pt idx="1185">
                  <c:v>653.57968339944307</c:v>
                </c:pt>
                <c:pt idx="1186">
                  <c:v>653.32619858542171</c:v>
                </c:pt>
                <c:pt idx="1187">
                  <c:v>653.07278982845219</c:v>
                </c:pt>
                <c:pt idx="1188">
                  <c:v>652.81945710408672</c:v>
                </c:pt>
                <c:pt idx="1189">
                  <c:v>652.56620038789163</c:v>
                </c:pt>
                <c:pt idx="1190">
                  <c:v>652.3130196554456</c:v>
                </c:pt>
                <c:pt idx="1191">
                  <c:v>652.0599148823411</c:v>
                </c:pt>
                <c:pt idx="1192">
                  <c:v>651.80688604418185</c:v>
                </c:pt>
                <c:pt idx="1193">
                  <c:v>651.55393311658577</c:v>
                </c:pt>
                <c:pt idx="1194">
                  <c:v>651.30105607518317</c:v>
                </c:pt>
                <c:pt idx="1195">
                  <c:v>651.04825489561745</c:v>
                </c:pt>
                <c:pt idx="1196">
                  <c:v>650.79552955354472</c:v>
                </c:pt>
                <c:pt idx="1197">
                  <c:v>650.54288002463352</c:v>
                </c:pt>
                <c:pt idx="1198">
                  <c:v>650.29030628456565</c:v>
                </c:pt>
                <c:pt idx="1199">
                  <c:v>650.03780830903588</c:v>
                </c:pt>
                <c:pt idx="1200">
                  <c:v>649.78538607375162</c:v>
                </c:pt>
                <c:pt idx="1201">
                  <c:v>649.53303955443266</c:v>
                </c:pt>
                <c:pt idx="1202">
                  <c:v>649.28076872681265</c:v>
                </c:pt>
                <c:pt idx="1203">
                  <c:v>649.02857356663628</c:v>
                </c:pt>
                <c:pt idx="1204">
                  <c:v>648.77645404966279</c:v>
                </c:pt>
                <c:pt idx="1205">
                  <c:v>648.52441015166335</c:v>
                </c:pt>
                <c:pt idx="1206">
                  <c:v>648.27244184842186</c:v>
                </c:pt>
                <c:pt idx="1207">
                  <c:v>648.02054911573555</c:v>
                </c:pt>
                <c:pt idx="1208">
                  <c:v>647.76873192941298</c:v>
                </c:pt>
                <c:pt idx="1209">
                  <c:v>647.51699026527695</c:v>
                </c:pt>
                <c:pt idx="1210">
                  <c:v>647.26532409916263</c:v>
                </c:pt>
                <c:pt idx="1211">
                  <c:v>647.01373340691748</c:v>
                </c:pt>
                <c:pt idx="1212">
                  <c:v>646.76221816440204</c:v>
                </c:pt>
                <c:pt idx="1213">
                  <c:v>646.51077834748867</c:v>
                </c:pt>
                <c:pt idx="1214">
                  <c:v>646.25941393206358</c:v>
                </c:pt>
                <c:pt idx="1215">
                  <c:v>646.00812489402563</c:v>
                </c:pt>
                <c:pt idx="1216">
                  <c:v>645.75691120928525</c:v>
                </c:pt>
                <c:pt idx="1217">
                  <c:v>645.50577285376676</c:v>
                </c:pt>
                <c:pt idx="1218">
                  <c:v>645.25470980340594</c:v>
                </c:pt>
                <c:pt idx="1219">
                  <c:v>645.00372203415191</c:v>
                </c:pt>
                <c:pt idx="1220">
                  <c:v>644.75280952196692</c:v>
                </c:pt>
                <c:pt idx="1221">
                  <c:v>644.50197224282454</c:v>
                </c:pt>
                <c:pt idx="1222">
                  <c:v>644.25121017271238</c:v>
                </c:pt>
                <c:pt idx="1223">
                  <c:v>644.00052328762933</c:v>
                </c:pt>
                <c:pt idx="1224">
                  <c:v>643.74991156358749</c:v>
                </c:pt>
                <c:pt idx="1225">
                  <c:v>643.49937497661199</c:v>
                </c:pt>
                <c:pt idx="1226">
                  <c:v>643.24891350273992</c:v>
                </c:pt>
                <c:pt idx="1227">
                  <c:v>642.99852711802089</c:v>
                </c:pt>
                <c:pt idx="1228">
                  <c:v>642.74821579851732</c:v>
                </c:pt>
                <c:pt idx="1229">
                  <c:v>642.49797952030428</c:v>
                </c:pt>
                <c:pt idx="1230">
                  <c:v>642.24781825946945</c:v>
                </c:pt>
                <c:pt idx="1231">
                  <c:v>641.9977319921129</c:v>
                </c:pt>
                <c:pt idx="1232">
                  <c:v>641.74772069434653</c:v>
                </c:pt>
                <c:pt idx="1233">
                  <c:v>641.49778434229574</c:v>
                </c:pt>
                <c:pt idx="1234">
                  <c:v>641.24792291209815</c:v>
                </c:pt>
                <c:pt idx="1235">
                  <c:v>640.99813637990428</c:v>
                </c:pt>
                <c:pt idx="1236">
                  <c:v>640.74842472187584</c:v>
                </c:pt>
                <c:pt idx="1237">
                  <c:v>640.49878791418826</c:v>
                </c:pt>
                <c:pt idx="1238">
                  <c:v>640.24922593302904</c:v>
                </c:pt>
                <c:pt idx="1239">
                  <c:v>639.9997387545983</c:v>
                </c:pt>
                <c:pt idx="1240">
                  <c:v>639.75032635510865</c:v>
                </c:pt>
                <c:pt idx="1241">
                  <c:v>639.50098871078421</c:v>
                </c:pt>
                <c:pt idx="1242">
                  <c:v>639.25172579786272</c:v>
                </c:pt>
                <c:pt idx="1243">
                  <c:v>639.00253759259408</c:v>
                </c:pt>
                <c:pt idx="1244">
                  <c:v>638.7534240712406</c:v>
                </c:pt>
                <c:pt idx="1245">
                  <c:v>638.50438521007663</c:v>
                </c:pt>
                <c:pt idx="1246">
                  <c:v>638.25542098538881</c:v>
                </c:pt>
                <c:pt idx="1247">
                  <c:v>638.00653137347695</c:v>
                </c:pt>
                <c:pt idx="1248">
                  <c:v>637.75771635065246</c:v>
                </c:pt>
                <c:pt idx="1249">
                  <c:v>637.50897589324006</c:v>
                </c:pt>
                <c:pt idx="1250">
                  <c:v>637.26030997757641</c:v>
                </c:pt>
                <c:pt idx="1251">
                  <c:v>637.01171858000907</c:v>
                </c:pt>
                <c:pt idx="1252">
                  <c:v>636.76320167690039</c:v>
                </c:pt>
                <c:pt idx="1253">
                  <c:v>636.51475924462386</c:v>
                </c:pt>
                <c:pt idx="1254">
                  <c:v>636.26639125956501</c:v>
                </c:pt>
                <c:pt idx="1255">
                  <c:v>636.01809769812269</c:v>
                </c:pt>
                <c:pt idx="1256">
                  <c:v>635.7698785367063</c:v>
                </c:pt>
                <c:pt idx="1257">
                  <c:v>635.5217337517397</c:v>
                </c:pt>
                <c:pt idx="1258">
                  <c:v>635.273663319658</c:v>
                </c:pt>
                <c:pt idx="1259">
                  <c:v>635.02566721690823</c:v>
                </c:pt>
                <c:pt idx="1260">
                  <c:v>634.77774541995063</c:v>
                </c:pt>
                <c:pt idx="1261">
                  <c:v>634.52989790525658</c:v>
                </c:pt>
                <c:pt idx="1262">
                  <c:v>634.28212464931062</c:v>
                </c:pt>
                <c:pt idx="1263">
                  <c:v>634.0344256286096</c:v>
                </c:pt>
                <c:pt idx="1264">
                  <c:v>633.78680081966183</c:v>
                </c:pt>
                <c:pt idx="1265">
                  <c:v>633.53925019898873</c:v>
                </c:pt>
                <c:pt idx="1266">
                  <c:v>633.29177374312337</c:v>
                </c:pt>
                <c:pt idx="1267">
                  <c:v>633.04437142861116</c:v>
                </c:pt>
                <c:pt idx="1268">
                  <c:v>632.7970432320102</c:v>
                </c:pt>
                <c:pt idx="1269">
                  <c:v>632.54978912988963</c:v>
                </c:pt>
                <c:pt idx="1270">
                  <c:v>632.30260909883248</c:v>
                </c:pt>
                <c:pt idx="1271">
                  <c:v>632.05550311543232</c:v>
                </c:pt>
                <c:pt idx="1272">
                  <c:v>631.80847115629604</c:v>
                </c:pt>
                <c:pt idx="1273">
                  <c:v>631.56151319804212</c:v>
                </c:pt>
                <c:pt idx="1274">
                  <c:v>631.31462921730133</c:v>
                </c:pt>
                <c:pt idx="1275">
                  <c:v>631.06781919071682</c:v>
                </c:pt>
                <c:pt idx="1276">
                  <c:v>630.82108309494379</c:v>
                </c:pt>
                <c:pt idx="1277">
                  <c:v>630.57442090664892</c:v>
                </c:pt>
                <c:pt idx="1278">
                  <c:v>630.32783260251233</c:v>
                </c:pt>
                <c:pt idx="1279">
                  <c:v>630.08131815922525</c:v>
                </c:pt>
                <c:pt idx="1280">
                  <c:v>629.83487755349108</c:v>
                </c:pt>
                <c:pt idx="1281">
                  <c:v>629.58851076202575</c:v>
                </c:pt>
                <c:pt idx="1282">
                  <c:v>629.34221776155709</c:v>
                </c:pt>
                <c:pt idx="1283">
                  <c:v>629.09599852882525</c:v>
                </c:pt>
                <c:pt idx="1284">
                  <c:v>628.84985304058216</c:v>
                </c:pt>
                <c:pt idx="1285">
                  <c:v>628.60378127359138</c:v>
                </c:pt>
                <c:pt idx="1286">
                  <c:v>628.35778320462953</c:v>
                </c:pt>
                <c:pt idx="1287">
                  <c:v>628.11185881048459</c:v>
                </c:pt>
                <c:pt idx="1288">
                  <c:v>627.86600806795741</c:v>
                </c:pt>
                <c:pt idx="1289">
                  <c:v>627.62023095385973</c:v>
                </c:pt>
                <c:pt idx="1290">
                  <c:v>627.37452744501547</c:v>
                </c:pt>
                <c:pt idx="1291">
                  <c:v>627.12889751826162</c:v>
                </c:pt>
                <c:pt idx="1292">
                  <c:v>626.8833411504462</c:v>
                </c:pt>
                <c:pt idx="1293">
                  <c:v>626.63785831843063</c:v>
                </c:pt>
                <c:pt idx="1294">
                  <c:v>626.39244899908556</c:v>
                </c:pt>
                <c:pt idx="1295">
                  <c:v>626.14711316929606</c:v>
                </c:pt>
                <c:pt idx="1296">
                  <c:v>625.90185080595882</c:v>
                </c:pt>
                <c:pt idx="1297">
                  <c:v>625.65666188598186</c:v>
                </c:pt>
                <c:pt idx="1298">
                  <c:v>625.41154638628575</c:v>
                </c:pt>
                <c:pt idx="1299">
                  <c:v>625.16650428380194</c:v>
                </c:pt>
                <c:pt idx="1300">
                  <c:v>624.92153555547532</c:v>
                </c:pt>
                <c:pt idx="1301">
                  <c:v>624.67664017826144</c:v>
                </c:pt>
                <c:pt idx="1302">
                  <c:v>624.43181812912917</c:v>
                </c:pt>
                <c:pt idx="1303">
                  <c:v>624.18706938505795</c:v>
                </c:pt>
                <c:pt idx="1304">
                  <c:v>623.9423939230395</c:v>
                </c:pt>
                <c:pt idx="1305">
                  <c:v>623.69779172007793</c:v>
                </c:pt>
                <c:pt idx="1306">
                  <c:v>623.45326275318871</c:v>
                </c:pt>
                <c:pt idx="1307">
                  <c:v>623.20880699939937</c:v>
                </c:pt>
                <c:pt idx="1308">
                  <c:v>622.96442443574995</c:v>
                </c:pt>
                <c:pt idx="1309">
                  <c:v>622.72011503929116</c:v>
                </c:pt>
                <c:pt idx="1310">
                  <c:v>622.47587878708634</c:v>
                </c:pt>
                <c:pt idx="1311">
                  <c:v>622.23171565621101</c:v>
                </c:pt>
                <c:pt idx="1312">
                  <c:v>621.98762562375123</c:v>
                </c:pt>
                <c:pt idx="1313">
                  <c:v>621.74360866680672</c:v>
                </c:pt>
                <c:pt idx="1314">
                  <c:v>621.49966476248733</c:v>
                </c:pt>
                <c:pt idx="1315">
                  <c:v>621.2557938879155</c:v>
                </c:pt>
                <c:pt idx="1316">
                  <c:v>621.01199602022632</c:v>
                </c:pt>
                <c:pt idx="1317">
                  <c:v>620.76827113656452</c:v>
                </c:pt>
                <c:pt idx="1318">
                  <c:v>620.52461921408928</c:v>
                </c:pt>
                <c:pt idx="1319">
                  <c:v>620.28104022996899</c:v>
                </c:pt>
                <c:pt idx="1320">
                  <c:v>620.03753416138613</c:v>
                </c:pt>
                <c:pt idx="1321">
                  <c:v>619.79410098553342</c:v>
                </c:pt>
                <c:pt idx="1322">
                  <c:v>619.55074067961584</c:v>
                </c:pt>
                <c:pt idx="1323">
                  <c:v>619.30745322084999</c:v>
                </c:pt>
                <c:pt idx="1324">
                  <c:v>619.06423858646463</c:v>
                </c:pt>
                <c:pt idx="1325">
                  <c:v>618.82109675369963</c:v>
                </c:pt>
                <c:pt idx="1326">
                  <c:v>618.57802769980742</c:v>
                </c:pt>
                <c:pt idx="1327">
                  <c:v>618.33503140205119</c:v>
                </c:pt>
                <c:pt idx="1328">
                  <c:v>618.09210783770686</c:v>
                </c:pt>
                <c:pt idx="1329">
                  <c:v>617.84925698406107</c:v>
                </c:pt>
                <c:pt idx="1330">
                  <c:v>617.60647881841317</c:v>
                </c:pt>
                <c:pt idx="1331">
                  <c:v>617.3637733180733</c:v>
                </c:pt>
                <c:pt idx="1332">
                  <c:v>617.1211404603639</c:v>
                </c:pt>
                <c:pt idx="1333">
                  <c:v>616.87858022261844</c:v>
                </c:pt>
                <c:pt idx="1334">
                  <c:v>616.63609258218275</c:v>
                </c:pt>
                <c:pt idx="1335">
                  <c:v>616.3936775164143</c:v>
                </c:pt>
                <c:pt idx="1336">
                  <c:v>616.15133500268189</c:v>
                </c:pt>
                <c:pt idx="1337">
                  <c:v>615.90906501836582</c:v>
                </c:pt>
                <c:pt idx="1338">
                  <c:v>615.66686754085845</c:v>
                </c:pt>
                <c:pt idx="1339">
                  <c:v>615.42474254756326</c:v>
                </c:pt>
                <c:pt idx="1340">
                  <c:v>615.18269001589579</c:v>
                </c:pt>
                <c:pt idx="1341">
                  <c:v>614.94070992328409</c:v>
                </c:pt>
                <c:pt idx="1342">
                  <c:v>614.6988022471653</c:v>
                </c:pt>
                <c:pt idx="1343">
                  <c:v>614.4569669649901</c:v>
                </c:pt>
                <c:pt idx="1344">
                  <c:v>614.21520405422086</c:v>
                </c:pt>
                <c:pt idx="1345">
                  <c:v>613.97351349233077</c:v>
                </c:pt>
                <c:pt idx="1346">
                  <c:v>613.73189525680516</c:v>
                </c:pt>
                <c:pt idx="1347">
                  <c:v>613.49034932513996</c:v>
                </c:pt>
                <c:pt idx="1348">
                  <c:v>613.24887567484336</c:v>
                </c:pt>
                <c:pt idx="1349">
                  <c:v>613.0074742834355</c:v>
                </c:pt>
                <c:pt idx="1350">
                  <c:v>612.76614512844742</c:v>
                </c:pt>
                <c:pt idx="1351">
                  <c:v>612.52488818742177</c:v>
                </c:pt>
                <c:pt idx="1352">
                  <c:v>612.28370343791346</c:v>
                </c:pt>
                <c:pt idx="1353">
                  <c:v>612.0425908574872</c:v>
                </c:pt>
                <c:pt idx="1354">
                  <c:v>611.80155042372144</c:v>
                </c:pt>
                <c:pt idx="1355">
                  <c:v>611.56058211420429</c:v>
                </c:pt>
                <c:pt idx="1356">
                  <c:v>611.31968590653673</c:v>
                </c:pt>
                <c:pt idx="1357">
                  <c:v>611.07886177832972</c:v>
                </c:pt>
                <c:pt idx="1358">
                  <c:v>610.8381097072072</c:v>
                </c:pt>
                <c:pt idx="1359">
                  <c:v>610.59742967080399</c:v>
                </c:pt>
                <c:pt idx="1360">
                  <c:v>610.35682164676609</c:v>
                </c:pt>
                <c:pt idx="1361">
                  <c:v>610.11628561275177</c:v>
                </c:pt>
                <c:pt idx="1362">
                  <c:v>609.87582154642917</c:v>
                </c:pt>
                <c:pt idx="1363">
                  <c:v>609.63542942547986</c:v>
                </c:pt>
                <c:pt idx="1364">
                  <c:v>609.39510922759507</c:v>
                </c:pt>
                <c:pt idx="1365">
                  <c:v>609.154860930479</c:v>
                </c:pt>
                <c:pt idx="1366">
                  <c:v>608.91468451184642</c:v>
                </c:pt>
                <c:pt idx="1367">
                  <c:v>608.67457994942322</c:v>
                </c:pt>
                <c:pt idx="1368">
                  <c:v>608.43454722094771</c:v>
                </c:pt>
                <c:pt idx="1369">
                  <c:v>608.19458630416807</c:v>
                </c:pt>
                <c:pt idx="1370">
                  <c:v>607.95469717684557</c:v>
                </c:pt>
                <c:pt idx="1371">
                  <c:v>607.71487981675216</c:v>
                </c:pt>
                <c:pt idx="1372">
                  <c:v>607.47513420167024</c:v>
                </c:pt>
                <c:pt idx="1373">
                  <c:v>607.23546030939565</c:v>
                </c:pt>
                <c:pt idx="1374">
                  <c:v>606.99585811773341</c:v>
                </c:pt>
                <c:pt idx="1375">
                  <c:v>606.75632760450083</c:v>
                </c:pt>
                <c:pt idx="1376">
                  <c:v>606.51686874752738</c:v>
                </c:pt>
                <c:pt idx="1377">
                  <c:v>606.2774815246521</c:v>
                </c:pt>
                <c:pt idx="1378">
                  <c:v>606.03816591372708</c:v>
                </c:pt>
                <c:pt idx="1379">
                  <c:v>605.79892189261454</c:v>
                </c:pt>
                <c:pt idx="1380">
                  <c:v>605.55974943918841</c:v>
                </c:pt>
                <c:pt idx="1381">
                  <c:v>605.32064853133409</c:v>
                </c:pt>
                <c:pt idx="1382">
                  <c:v>605.08161914694801</c:v>
                </c:pt>
                <c:pt idx="1383">
                  <c:v>604.84266126393845</c:v>
                </c:pt>
                <c:pt idx="1384">
                  <c:v>604.60377486022401</c:v>
                </c:pt>
                <c:pt idx="1385">
                  <c:v>604.36495991373522</c:v>
                </c:pt>
                <c:pt idx="1386">
                  <c:v>604.12621640241355</c:v>
                </c:pt>
                <c:pt idx="1387">
                  <c:v>603.88754430421238</c:v>
                </c:pt>
                <c:pt idx="1388">
                  <c:v>603.64894359709558</c:v>
                </c:pt>
                <c:pt idx="1389">
                  <c:v>603.41041425903859</c:v>
                </c:pt>
                <c:pt idx="1390">
                  <c:v>603.17195626802811</c:v>
                </c:pt>
                <c:pt idx="1391">
                  <c:v>602.93356960206199</c:v>
                </c:pt>
                <c:pt idx="1392">
                  <c:v>602.69525423914922</c:v>
                </c:pt>
                <c:pt idx="1393">
                  <c:v>602.45701015731038</c:v>
                </c:pt>
                <c:pt idx="1394">
                  <c:v>602.21883733457673</c:v>
                </c:pt>
                <c:pt idx="1395">
                  <c:v>601.9807357489907</c:v>
                </c:pt>
                <c:pt idx="1396">
                  <c:v>601.74270537860662</c:v>
                </c:pt>
                <c:pt idx="1397">
                  <c:v>601.50474620148952</c:v>
                </c:pt>
                <c:pt idx="1398">
                  <c:v>601.26685819571549</c:v>
                </c:pt>
                <c:pt idx="1399">
                  <c:v>601.02904133937227</c:v>
                </c:pt>
                <c:pt idx="1400">
                  <c:v>600.79129561055788</c:v>
                </c:pt>
                <c:pt idx="1401">
                  <c:v>600.55362098738226</c:v>
                </c:pt>
                <c:pt idx="1402">
                  <c:v>600.31601744796649</c:v>
                </c:pt>
                <c:pt idx="1403">
                  <c:v>600.07848497044245</c:v>
                </c:pt>
                <c:pt idx="1404">
                  <c:v>599.84102353295316</c:v>
                </c:pt>
                <c:pt idx="1405">
                  <c:v>599.60363311365302</c:v>
                </c:pt>
                <c:pt idx="1406">
                  <c:v>599.3663136907071</c:v>
                </c:pt>
                <c:pt idx="1407">
                  <c:v>599.12906524229231</c:v>
                </c:pt>
                <c:pt idx="1408">
                  <c:v>598.8918877465959</c:v>
                </c:pt>
                <c:pt idx="1409">
                  <c:v>598.65478118181682</c:v>
                </c:pt>
                <c:pt idx="1410">
                  <c:v>598.41774552616425</c:v>
                </c:pt>
                <c:pt idx="1411">
                  <c:v>598.18078075785957</c:v>
                </c:pt>
                <c:pt idx="1412">
                  <c:v>597.94388685513422</c:v>
                </c:pt>
                <c:pt idx="1413">
                  <c:v>597.70706379623164</c:v>
                </c:pt>
                <c:pt idx="1414">
                  <c:v>597.47031155940545</c:v>
                </c:pt>
                <c:pt idx="1415">
                  <c:v>597.23363012292066</c:v>
                </c:pt>
                <c:pt idx="1416">
                  <c:v>596.99701946505377</c:v>
                </c:pt>
                <c:pt idx="1417">
                  <c:v>596.7604795640915</c:v>
                </c:pt>
                <c:pt idx="1418">
                  <c:v>596.52401039833182</c:v>
                </c:pt>
                <c:pt idx="1419">
                  <c:v>596.28761194608467</c:v>
                </c:pt>
                <c:pt idx="1420">
                  <c:v>596.05128418566926</c:v>
                </c:pt>
                <c:pt idx="1421">
                  <c:v>595.81502709541758</c:v>
                </c:pt>
                <c:pt idx="1422">
                  <c:v>595.57884065367102</c:v>
                </c:pt>
                <c:pt idx="1423">
                  <c:v>595.34272483878317</c:v>
                </c:pt>
                <c:pt idx="1424">
                  <c:v>595.10667962911816</c:v>
                </c:pt>
                <c:pt idx="1425">
                  <c:v>594.87070500305083</c:v>
                </c:pt>
                <c:pt idx="1426">
                  <c:v>594.63480093896771</c:v>
                </c:pt>
                <c:pt idx="1427">
                  <c:v>594.39896741526525</c:v>
                </c:pt>
                <c:pt idx="1428">
                  <c:v>594.16320441035145</c:v>
                </c:pt>
                <c:pt idx="1429">
                  <c:v>593.92751190264573</c:v>
                </c:pt>
                <c:pt idx="1430">
                  <c:v>593.69188987057737</c:v>
                </c:pt>
                <c:pt idx="1431">
                  <c:v>593.45633829258759</c:v>
                </c:pt>
                <c:pt idx="1432">
                  <c:v>593.2208571471275</c:v>
                </c:pt>
                <c:pt idx="1433">
                  <c:v>592.98544641266039</c:v>
                </c:pt>
                <c:pt idx="1434">
                  <c:v>592.75010606765932</c:v>
                </c:pt>
                <c:pt idx="1435">
                  <c:v>592.51483609060858</c:v>
                </c:pt>
                <c:pt idx="1436">
                  <c:v>592.27963646000376</c:v>
                </c:pt>
                <c:pt idx="1437">
                  <c:v>592.04450715435087</c:v>
                </c:pt>
                <c:pt idx="1438">
                  <c:v>591.80944815216731</c:v>
                </c:pt>
                <c:pt idx="1439">
                  <c:v>591.57445943198036</c:v>
                </c:pt>
                <c:pt idx="1440">
                  <c:v>591.3395409723289</c:v>
                </c:pt>
                <c:pt idx="1441">
                  <c:v>591.10469275176331</c:v>
                </c:pt>
                <c:pt idx="1442">
                  <c:v>590.86991474884303</c:v>
                </c:pt>
                <c:pt idx="1443">
                  <c:v>590.63520694214003</c:v>
                </c:pt>
                <c:pt idx="1444">
                  <c:v>590.40056931023639</c:v>
                </c:pt>
                <c:pt idx="1445">
                  <c:v>590.16600183172466</c:v>
                </c:pt>
                <c:pt idx="1446">
                  <c:v>589.93150448520919</c:v>
                </c:pt>
                <c:pt idx="1447">
                  <c:v>589.69707724930436</c:v>
                </c:pt>
                <c:pt idx="1448">
                  <c:v>589.46272010263533</c:v>
                </c:pt>
                <c:pt idx="1449">
                  <c:v>589.22843302383831</c:v>
                </c:pt>
                <c:pt idx="1450">
                  <c:v>588.99421599156074</c:v>
                </c:pt>
                <c:pt idx="1451">
                  <c:v>588.76006898445996</c:v>
                </c:pt>
                <c:pt idx="1452">
                  <c:v>588.52599198120504</c:v>
                </c:pt>
                <c:pt idx="1453">
                  <c:v>588.29198496047422</c:v>
                </c:pt>
                <c:pt idx="1454">
                  <c:v>588.05804790095851</c:v>
                </c:pt>
                <c:pt idx="1455">
                  <c:v>587.82418078135822</c:v>
                </c:pt>
                <c:pt idx="1456">
                  <c:v>587.59038358038515</c:v>
                </c:pt>
                <c:pt idx="1457">
                  <c:v>587.35665627676178</c:v>
                </c:pt>
                <c:pt idx="1458">
                  <c:v>587.12299884922061</c:v>
                </c:pt>
                <c:pt idx="1459">
                  <c:v>586.88941127650583</c:v>
                </c:pt>
                <c:pt idx="1460">
                  <c:v>586.65589353737164</c:v>
                </c:pt>
                <c:pt idx="1461">
                  <c:v>586.42244561058328</c:v>
                </c:pt>
                <c:pt idx="1462">
                  <c:v>586.18906747491678</c:v>
                </c:pt>
                <c:pt idx="1463">
                  <c:v>585.95575910915829</c:v>
                </c:pt>
                <c:pt idx="1464">
                  <c:v>585.72252049210545</c:v>
                </c:pt>
                <c:pt idx="1465">
                  <c:v>585.48935160256622</c:v>
                </c:pt>
                <c:pt idx="1466">
                  <c:v>585.2562524193587</c:v>
                </c:pt>
                <c:pt idx="1467">
                  <c:v>585.02322292131294</c:v>
                </c:pt>
                <c:pt idx="1468">
                  <c:v>584.79026308726804</c:v>
                </c:pt>
                <c:pt idx="1469">
                  <c:v>584.55737289607509</c:v>
                </c:pt>
                <c:pt idx="1470">
                  <c:v>584.32455232659515</c:v>
                </c:pt>
                <c:pt idx="1471">
                  <c:v>584.09180135769998</c:v>
                </c:pt>
                <c:pt idx="1472">
                  <c:v>583.85911996827258</c:v>
                </c:pt>
                <c:pt idx="1473">
                  <c:v>583.62650813720518</c:v>
                </c:pt>
                <c:pt idx="1474">
                  <c:v>583.3939658434025</c:v>
                </c:pt>
                <c:pt idx="1475">
                  <c:v>583.1614930657779</c:v>
                </c:pt>
                <c:pt idx="1476">
                  <c:v>582.92908978325693</c:v>
                </c:pt>
                <c:pt idx="1477">
                  <c:v>582.69675597477499</c:v>
                </c:pt>
                <c:pt idx="1478">
                  <c:v>582.46449161927819</c:v>
                </c:pt>
                <c:pt idx="1479">
                  <c:v>582.23229669572333</c:v>
                </c:pt>
                <c:pt idx="1480">
                  <c:v>582.00017118307744</c:v>
                </c:pt>
                <c:pt idx="1481">
                  <c:v>581.76811506031822</c:v>
                </c:pt>
                <c:pt idx="1482">
                  <c:v>581.53612830643476</c:v>
                </c:pt>
                <c:pt idx="1483">
                  <c:v>581.30421090042501</c:v>
                </c:pt>
                <c:pt idx="1484">
                  <c:v>581.07236282129952</c:v>
                </c:pt>
                <c:pt idx="1485">
                  <c:v>580.84058404807763</c:v>
                </c:pt>
                <c:pt idx="1486">
                  <c:v>580.6088745597898</c:v>
                </c:pt>
                <c:pt idx="1487">
                  <c:v>580.37723433547762</c:v>
                </c:pt>
                <c:pt idx="1488">
                  <c:v>580.14566335419238</c:v>
                </c:pt>
                <c:pt idx="1489">
                  <c:v>579.91416159499624</c:v>
                </c:pt>
                <c:pt idx="1490">
                  <c:v>579.68272903696175</c:v>
                </c:pt>
                <c:pt idx="1491">
                  <c:v>579.4513656591721</c:v>
                </c:pt>
                <c:pt idx="1492">
                  <c:v>579.22007144072097</c:v>
                </c:pt>
                <c:pt idx="1493">
                  <c:v>578.98884636071216</c:v>
                </c:pt>
                <c:pt idx="1494">
                  <c:v>578.75769039826025</c:v>
                </c:pt>
                <c:pt idx="1495">
                  <c:v>578.52660353249041</c:v>
                </c:pt>
                <c:pt idx="1496">
                  <c:v>578.29558574253815</c:v>
                </c:pt>
                <c:pt idx="1497">
                  <c:v>578.06463700754909</c:v>
                </c:pt>
                <c:pt idx="1498">
                  <c:v>577.83375730668013</c:v>
                </c:pt>
                <c:pt idx="1499">
                  <c:v>577.60294661909745</c:v>
                </c:pt>
                <c:pt idx="1500">
                  <c:v>577.37220492397887</c:v>
                </c:pt>
                <c:pt idx="1501">
                  <c:v>577.14153220051185</c:v>
                </c:pt>
                <c:pt idx="1502">
                  <c:v>576.91092842789408</c:v>
                </c:pt>
                <c:pt idx="1503">
                  <c:v>576.68039358533463</c:v>
                </c:pt>
                <c:pt idx="1504">
                  <c:v>576.44992765205234</c:v>
                </c:pt>
                <c:pt idx="1505">
                  <c:v>576.21953060727628</c:v>
                </c:pt>
                <c:pt idx="1506">
                  <c:v>575.98920243024611</c:v>
                </c:pt>
                <c:pt idx="1507">
                  <c:v>575.75894310021181</c:v>
                </c:pt>
                <c:pt idx="1508">
                  <c:v>575.5287525964344</c:v>
                </c:pt>
                <c:pt idx="1509">
                  <c:v>575.29863089818411</c:v>
                </c:pt>
                <c:pt idx="1510">
                  <c:v>575.06857798474277</c:v>
                </c:pt>
                <c:pt idx="1511">
                  <c:v>574.83859383540084</c:v>
                </c:pt>
                <c:pt idx="1512">
                  <c:v>574.60867842946129</c:v>
                </c:pt>
                <c:pt idx="1513">
                  <c:v>574.37883174623607</c:v>
                </c:pt>
                <c:pt idx="1514">
                  <c:v>574.14905376504726</c:v>
                </c:pt>
                <c:pt idx="1515">
                  <c:v>573.91934446522828</c:v>
                </c:pt>
                <c:pt idx="1516">
                  <c:v>573.68970382612213</c:v>
                </c:pt>
                <c:pt idx="1517">
                  <c:v>573.46013182708236</c:v>
                </c:pt>
                <c:pt idx="1518">
                  <c:v>573.2306284474729</c:v>
                </c:pt>
                <c:pt idx="1519">
                  <c:v>573.00119366666786</c:v>
                </c:pt>
                <c:pt idx="1520">
                  <c:v>572.77182746405163</c:v>
                </c:pt>
                <c:pt idx="1521">
                  <c:v>572.54252981901902</c:v>
                </c:pt>
                <c:pt idx="1522">
                  <c:v>572.31330071097511</c:v>
                </c:pt>
                <c:pt idx="1523">
                  <c:v>572.08414011933462</c:v>
                </c:pt>
                <c:pt idx="1524">
                  <c:v>571.85504802352375</c:v>
                </c:pt>
                <c:pt idx="1525">
                  <c:v>571.62602440297815</c:v>
                </c:pt>
                <c:pt idx="1526">
                  <c:v>571.39706923714368</c:v>
                </c:pt>
                <c:pt idx="1527">
                  <c:v>571.16818250547692</c:v>
                </c:pt>
                <c:pt idx="1528">
                  <c:v>570.93936418744386</c:v>
                </c:pt>
                <c:pt idx="1529">
                  <c:v>570.71061426252186</c:v>
                </c:pt>
                <c:pt idx="1530">
                  <c:v>570.48193271019807</c:v>
                </c:pt>
                <c:pt idx="1531">
                  <c:v>570.25331950996929</c:v>
                </c:pt>
                <c:pt idx="1532">
                  <c:v>570.02477464134267</c:v>
                </c:pt>
                <c:pt idx="1533">
                  <c:v>569.79629808383663</c:v>
                </c:pt>
                <c:pt idx="1534">
                  <c:v>569.56788981697832</c:v>
                </c:pt>
                <c:pt idx="1535">
                  <c:v>569.33954982030605</c:v>
                </c:pt>
                <c:pt idx="1536">
                  <c:v>569.11127807336857</c:v>
                </c:pt>
                <c:pt idx="1537">
                  <c:v>568.88307455572294</c:v>
                </c:pt>
                <c:pt idx="1538">
                  <c:v>568.65493924693885</c:v>
                </c:pt>
                <c:pt idx="1539">
                  <c:v>568.42687212659473</c:v>
                </c:pt>
                <c:pt idx="1540">
                  <c:v>568.1988731742797</c:v>
                </c:pt>
                <c:pt idx="1541">
                  <c:v>567.97094236959254</c:v>
                </c:pt>
                <c:pt idx="1542">
                  <c:v>567.74307969214215</c:v>
                </c:pt>
                <c:pt idx="1543">
                  <c:v>567.51528512154823</c:v>
                </c:pt>
                <c:pt idx="1544">
                  <c:v>567.28755863744016</c:v>
                </c:pt>
                <c:pt idx="1545">
                  <c:v>567.05990021945763</c:v>
                </c:pt>
                <c:pt idx="1546">
                  <c:v>566.83230984725026</c:v>
                </c:pt>
                <c:pt idx="1547">
                  <c:v>566.60478750047764</c:v>
                </c:pt>
                <c:pt idx="1548">
                  <c:v>566.37733315880985</c:v>
                </c:pt>
                <c:pt idx="1549">
                  <c:v>566.14994680192717</c:v>
                </c:pt>
                <c:pt idx="1550">
                  <c:v>565.92262840951946</c:v>
                </c:pt>
                <c:pt idx="1551">
                  <c:v>565.69537796128679</c:v>
                </c:pt>
                <c:pt idx="1552">
                  <c:v>565.46819543693948</c:v>
                </c:pt>
                <c:pt idx="1553">
                  <c:v>565.24108081619806</c:v>
                </c:pt>
                <c:pt idx="1554">
                  <c:v>565.01403407879275</c:v>
                </c:pt>
                <c:pt idx="1555">
                  <c:v>564.78705520446397</c:v>
                </c:pt>
                <c:pt idx="1556">
                  <c:v>564.56014417296274</c:v>
                </c:pt>
                <c:pt idx="1557">
                  <c:v>564.3333009640487</c:v>
                </c:pt>
                <c:pt idx="1558">
                  <c:v>564.10652555749334</c:v>
                </c:pt>
                <c:pt idx="1559">
                  <c:v>563.87981793307665</c:v>
                </c:pt>
                <c:pt idx="1560">
                  <c:v>563.65317807058955</c:v>
                </c:pt>
                <c:pt idx="1561">
                  <c:v>563.42660594983283</c:v>
                </c:pt>
                <c:pt idx="1562">
                  <c:v>563.20010155061686</c:v>
                </c:pt>
                <c:pt idx="1563">
                  <c:v>562.97366485276268</c:v>
                </c:pt>
                <c:pt idx="1564">
                  <c:v>562.74729583610042</c:v>
                </c:pt>
                <c:pt idx="1565">
                  <c:v>562.52099448047136</c:v>
                </c:pt>
                <c:pt idx="1566">
                  <c:v>562.29476076572598</c:v>
                </c:pt>
                <c:pt idx="1567">
                  <c:v>562.06859467172467</c:v>
                </c:pt>
                <c:pt idx="1568">
                  <c:v>561.84249617833848</c:v>
                </c:pt>
                <c:pt idx="1569">
                  <c:v>561.61646526544735</c:v>
                </c:pt>
                <c:pt idx="1570">
                  <c:v>561.39050191294234</c:v>
                </c:pt>
                <c:pt idx="1571">
                  <c:v>561.16460610072409</c:v>
                </c:pt>
                <c:pt idx="1572">
                  <c:v>560.93877780870218</c:v>
                </c:pt>
                <c:pt idx="1573">
                  <c:v>560.71301701679783</c:v>
                </c:pt>
                <c:pt idx="1574">
                  <c:v>560.4873237049411</c:v>
                </c:pt>
                <c:pt idx="1575">
                  <c:v>560.26169785307206</c:v>
                </c:pt>
                <c:pt idx="1576">
                  <c:v>560.0361394411409</c:v>
                </c:pt>
                <c:pt idx="1577">
                  <c:v>559.81064844910782</c:v>
                </c:pt>
                <c:pt idx="1578">
                  <c:v>559.58522485694255</c:v>
                </c:pt>
                <c:pt idx="1579">
                  <c:v>559.35986864462518</c:v>
                </c:pt>
                <c:pt idx="1580">
                  <c:v>559.13457979214547</c:v>
                </c:pt>
                <c:pt idx="1581">
                  <c:v>558.90935827950295</c:v>
                </c:pt>
                <c:pt idx="1582">
                  <c:v>558.68420408670693</c:v>
                </c:pt>
                <c:pt idx="1583">
                  <c:v>558.45911719377739</c:v>
                </c:pt>
                <c:pt idx="1584">
                  <c:v>558.2340975807432</c:v>
                </c:pt>
                <c:pt idx="1585">
                  <c:v>558.00914522764356</c:v>
                </c:pt>
                <c:pt idx="1586">
                  <c:v>557.78426011452723</c:v>
                </c:pt>
                <c:pt idx="1587">
                  <c:v>557.55944222145331</c:v>
                </c:pt>
                <c:pt idx="1588">
                  <c:v>557.33469152849068</c:v>
                </c:pt>
                <c:pt idx="1589">
                  <c:v>557.11000801571754</c:v>
                </c:pt>
                <c:pt idx="1590">
                  <c:v>556.88539166322198</c:v>
                </c:pt>
                <c:pt idx="1591">
                  <c:v>556.66084245110244</c:v>
                </c:pt>
                <c:pt idx="1592">
                  <c:v>556.43636035946702</c:v>
                </c:pt>
                <c:pt idx="1593">
                  <c:v>556.2119453684337</c:v>
                </c:pt>
                <c:pt idx="1594">
                  <c:v>555.98759745812947</c:v>
                </c:pt>
                <c:pt idx="1595">
                  <c:v>555.76331660869175</c:v>
                </c:pt>
                <c:pt idx="1596">
                  <c:v>555.5391028002681</c:v>
                </c:pt>
                <c:pt idx="1597">
                  <c:v>555.31495601301549</c:v>
                </c:pt>
                <c:pt idx="1598">
                  <c:v>555.09087622710013</c:v>
                </c:pt>
                <c:pt idx="1599">
                  <c:v>554.86686342269888</c:v>
                </c:pt>
                <c:pt idx="1600">
                  <c:v>554.6429175799982</c:v>
                </c:pt>
                <c:pt idx="1601">
                  <c:v>554.41903867919359</c:v>
                </c:pt>
                <c:pt idx="1602">
                  <c:v>554.19522670049139</c:v>
                </c:pt>
                <c:pt idx="1603">
                  <c:v>553.97148162410656</c:v>
                </c:pt>
                <c:pt idx="1604">
                  <c:v>553.74780343026487</c:v>
                </c:pt>
                <c:pt idx="1605">
                  <c:v>553.52419209920095</c:v>
                </c:pt>
                <c:pt idx="1606">
                  <c:v>553.30064761115966</c:v>
                </c:pt>
                <c:pt idx="1607">
                  <c:v>553.07716994639509</c:v>
                </c:pt>
                <c:pt idx="1608">
                  <c:v>552.85375908517199</c:v>
                </c:pt>
                <c:pt idx="1609">
                  <c:v>552.63041500776399</c:v>
                </c:pt>
                <c:pt idx="1610">
                  <c:v>552.40713769445426</c:v>
                </c:pt>
                <c:pt idx="1611">
                  <c:v>552.18392712553646</c:v>
                </c:pt>
                <c:pt idx="1612">
                  <c:v>551.9607832813133</c:v>
                </c:pt>
                <c:pt idx="1613">
                  <c:v>551.7377061420973</c:v>
                </c:pt>
                <c:pt idx="1614">
                  <c:v>551.51469568821119</c:v>
                </c:pt>
                <c:pt idx="1615">
                  <c:v>551.29175189998659</c:v>
                </c:pt>
                <c:pt idx="1616">
                  <c:v>551.06887475776512</c:v>
                </c:pt>
                <c:pt idx="1617">
                  <c:v>550.84606424189815</c:v>
                </c:pt>
                <c:pt idx="1618">
                  <c:v>550.6233203327464</c:v>
                </c:pt>
                <c:pt idx="1619">
                  <c:v>550.40064301068094</c:v>
                </c:pt>
                <c:pt idx="1620">
                  <c:v>550.17803225608122</c:v>
                </c:pt>
                <c:pt idx="1621">
                  <c:v>549.95548804933776</c:v>
                </c:pt>
                <c:pt idx="1622">
                  <c:v>549.73301037084968</c:v>
                </c:pt>
                <c:pt idx="1623">
                  <c:v>549.51059920102591</c:v>
                </c:pt>
                <c:pt idx="1624">
                  <c:v>549.28825452028548</c:v>
                </c:pt>
                <c:pt idx="1625">
                  <c:v>549.0659763090564</c:v>
                </c:pt>
                <c:pt idx="1626">
                  <c:v>548.84376454777669</c:v>
                </c:pt>
                <c:pt idx="1627">
                  <c:v>548.62161921689358</c:v>
                </c:pt>
                <c:pt idx="1628">
                  <c:v>548.39954029686453</c:v>
                </c:pt>
                <c:pt idx="1629">
                  <c:v>548.17752776815587</c:v>
                </c:pt>
                <c:pt idx="1630">
                  <c:v>547.95558161124438</c:v>
                </c:pt>
                <c:pt idx="1631">
                  <c:v>547.73370180661504</c:v>
                </c:pt>
                <c:pt idx="1632">
                  <c:v>547.51188833476351</c:v>
                </c:pt>
                <c:pt idx="1633">
                  <c:v>547.29014117619511</c:v>
                </c:pt>
                <c:pt idx="1634">
                  <c:v>547.06846031142379</c:v>
                </c:pt>
                <c:pt idx="1635">
                  <c:v>546.84684572097387</c:v>
                </c:pt>
                <c:pt idx="1636">
                  <c:v>546.62529738537819</c:v>
                </c:pt>
                <c:pt idx="1637">
                  <c:v>546.40381528518083</c:v>
                </c:pt>
                <c:pt idx="1638">
                  <c:v>546.18239940093338</c:v>
                </c:pt>
                <c:pt idx="1639">
                  <c:v>545.96104971319858</c:v>
                </c:pt>
                <c:pt idx="1640">
                  <c:v>545.73976620254825</c:v>
                </c:pt>
                <c:pt idx="1641">
                  <c:v>545.51854884956299</c:v>
                </c:pt>
                <c:pt idx="1642">
                  <c:v>545.29739763483337</c:v>
                </c:pt>
                <c:pt idx="1643">
                  <c:v>545.07631253895977</c:v>
                </c:pt>
                <c:pt idx="1644">
                  <c:v>544.85529354255198</c:v>
                </c:pt>
                <c:pt idx="1645">
                  <c:v>544.63434062622844</c:v>
                </c:pt>
                <c:pt idx="1646">
                  <c:v>544.41345377061816</c:v>
                </c:pt>
                <c:pt idx="1647">
                  <c:v>544.19263295635903</c:v>
                </c:pt>
                <c:pt idx="1648">
                  <c:v>543.9718781640986</c:v>
                </c:pt>
                <c:pt idx="1649">
                  <c:v>543.75118937449395</c:v>
                </c:pt>
                <c:pt idx="1650">
                  <c:v>543.5305665682115</c:v>
                </c:pt>
                <c:pt idx="1651">
                  <c:v>543.31000972592653</c:v>
                </c:pt>
                <c:pt idx="1652">
                  <c:v>543.08951882832457</c:v>
                </c:pt>
                <c:pt idx="1653">
                  <c:v>542.86909385610033</c:v>
                </c:pt>
                <c:pt idx="1654">
                  <c:v>542.64873478995821</c:v>
                </c:pt>
                <c:pt idx="1655">
                  <c:v>542.42844161061134</c:v>
                </c:pt>
                <c:pt idx="1656">
                  <c:v>542.20821429878299</c:v>
                </c:pt>
                <c:pt idx="1657">
                  <c:v>541.98805283520562</c:v>
                </c:pt>
                <c:pt idx="1658">
                  <c:v>541.76795720062057</c:v>
                </c:pt>
                <c:pt idx="1659">
                  <c:v>541.54792737577918</c:v>
                </c:pt>
                <c:pt idx="1660">
                  <c:v>541.32796334144234</c:v>
                </c:pt>
                <c:pt idx="1661">
                  <c:v>541.10806507837935</c:v>
                </c:pt>
                <c:pt idx="1662">
                  <c:v>540.88823256736953</c:v>
                </c:pt>
                <c:pt idx="1663">
                  <c:v>540.66846578920217</c:v>
                </c:pt>
                <c:pt idx="1664">
                  <c:v>540.44876472467479</c:v>
                </c:pt>
                <c:pt idx="1665">
                  <c:v>540.2291293545951</c:v>
                </c:pt>
                <c:pt idx="1666">
                  <c:v>540.0095596597796</c:v>
                </c:pt>
                <c:pt idx="1667">
                  <c:v>539.79005562105453</c:v>
                </c:pt>
                <c:pt idx="1668">
                  <c:v>539.57061721925538</c:v>
                </c:pt>
                <c:pt idx="1669">
                  <c:v>539.35124443522659</c:v>
                </c:pt>
                <c:pt idx="1670">
                  <c:v>539.13193724982261</c:v>
                </c:pt>
                <c:pt idx="1671">
                  <c:v>538.91269564390643</c:v>
                </c:pt>
                <c:pt idx="1672">
                  <c:v>538.69351959835126</c:v>
                </c:pt>
                <c:pt idx="1673">
                  <c:v>538.47440909403906</c:v>
                </c:pt>
                <c:pt idx="1674">
                  <c:v>538.25536411186079</c:v>
                </c:pt>
                <c:pt idx="1675">
                  <c:v>538.03638463271727</c:v>
                </c:pt>
                <c:pt idx="1676">
                  <c:v>537.81747063751845</c:v>
                </c:pt>
                <c:pt idx="1677">
                  <c:v>537.59862210718416</c:v>
                </c:pt>
                <c:pt idx="1678">
                  <c:v>537.37983902264159</c:v>
                </c:pt>
                <c:pt idx="1679">
                  <c:v>537.16112136482957</c:v>
                </c:pt>
                <c:pt idx="1680">
                  <c:v>536.94246911469475</c:v>
                </c:pt>
                <c:pt idx="1681">
                  <c:v>536.72388225319332</c:v>
                </c:pt>
                <c:pt idx="1682">
                  <c:v>536.50536076129094</c:v>
                </c:pt>
                <c:pt idx="1683">
                  <c:v>536.28690461996268</c:v>
                </c:pt>
                <c:pt idx="1684">
                  <c:v>536.06851381019214</c:v>
                </c:pt>
                <c:pt idx="1685">
                  <c:v>535.85018831297282</c:v>
                </c:pt>
                <c:pt idx="1686">
                  <c:v>535.63192810930684</c:v>
                </c:pt>
                <c:pt idx="1687">
                  <c:v>535.41373318020669</c:v>
                </c:pt>
                <c:pt idx="1688">
                  <c:v>535.19560350669269</c:v>
                </c:pt>
                <c:pt idx="1689">
                  <c:v>534.97753906979528</c:v>
                </c:pt>
                <c:pt idx="1690">
                  <c:v>534.75953985055378</c:v>
                </c:pt>
                <c:pt idx="1691">
                  <c:v>534.54160583001669</c:v>
                </c:pt>
                <c:pt idx="1692">
                  <c:v>534.32373698924175</c:v>
                </c:pt>
                <c:pt idx="1693">
                  <c:v>534.10593330929635</c:v>
                </c:pt>
                <c:pt idx="1694">
                  <c:v>533.88819477125605</c:v>
                </c:pt>
                <c:pt idx="1695">
                  <c:v>533.67052135620634</c:v>
                </c:pt>
                <c:pt idx="1696">
                  <c:v>533.45291304524198</c:v>
                </c:pt>
                <c:pt idx="1697">
                  <c:v>533.23536981946597</c:v>
                </c:pt>
                <c:pt idx="1698">
                  <c:v>533.01789165999173</c:v>
                </c:pt>
                <c:pt idx="1699">
                  <c:v>532.800478547941</c:v>
                </c:pt>
                <c:pt idx="1700">
                  <c:v>532.58313046444539</c:v>
                </c:pt>
                <c:pt idx="1701">
                  <c:v>532.36584739064415</c:v>
                </c:pt>
                <c:pt idx="1702">
                  <c:v>532.14862930768743</c:v>
                </c:pt>
                <c:pt idx="1703">
                  <c:v>531.9314761967338</c:v>
                </c:pt>
                <c:pt idx="1704">
                  <c:v>531.71438803895035</c:v>
                </c:pt>
                <c:pt idx="1705">
                  <c:v>531.49736481551417</c:v>
                </c:pt>
                <c:pt idx="1706">
                  <c:v>531.28040650761136</c:v>
                </c:pt>
                <c:pt idx="1707">
                  <c:v>531.0635130964364</c:v>
                </c:pt>
                <c:pt idx="1708">
                  <c:v>530.84668456319378</c:v>
                </c:pt>
                <c:pt idx="1709">
                  <c:v>530.62992088909618</c:v>
                </c:pt>
                <c:pt idx="1710">
                  <c:v>530.41322205536676</c:v>
                </c:pt>
                <c:pt idx="1711">
                  <c:v>530.19658804323592</c:v>
                </c:pt>
                <c:pt idx="1712">
                  <c:v>529.98001883394488</c:v>
                </c:pt>
                <c:pt idx="1713">
                  <c:v>529.76351440874271</c:v>
                </c:pt>
                <c:pt idx="1714">
                  <c:v>529.54707474888767</c:v>
                </c:pt>
                <c:pt idx="1715">
                  <c:v>529.33069983564781</c:v>
                </c:pt>
                <c:pt idx="1716">
                  <c:v>529.11438965029981</c:v>
                </c:pt>
                <c:pt idx="1717">
                  <c:v>528.89814417412924</c:v>
                </c:pt>
                <c:pt idx="1718">
                  <c:v>528.68196338843074</c:v>
                </c:pt>
                <c:pt idx="1719">
                  <c:v>528.46584727450852</c:v>
                </c:pt>
                <c:pt idx="1720">
                  <c:v>528.24979581367529</c:v>
                </c:pt>
                <c:pt idx="1721">
                  <c:v>528.03380898725288</c:v>
                </c:pt>
                <c:pt idx="1722">
                  <c:v>527.81788677657187</c:v>
                </c:pt>
                <c:pt idx="1723">
                  <c:v>527.60202916297237</c:v>
                </c:pt>
                <c:pt idx="1724">
                  <c:v>527.38623612780339</c:v>
                </c:pt>
                <c:pt idx="1725">
                  <c:v>527.17050765242243</c:v>
                </c:pt>
                <c:pt idx="1726">
                  <c:v>526.9548437181968</c:v>
                </c:pt>
                <c:pt idx="1727">
                  <c:v>526.73924430650231</c:v>
                </c:pt>
                <c:pt idx="1728">
                  <c:v>526.52370939872344</c:v>
                </c:pt>
                <c:pt idx="1729">
                  <c:v>526.30823897625476</c:v>
                </c:pt>
                <c:pt idx="1730">
                  <c:v>526.09283302049892</c:v>
                </c:pt>
                <c:pt idx="1731">
                  <c:v>525.87749151286687</c:v>
                </c:pt>
                <c:pt idx="1732">
                  <c:v>525.66221443478014</c:v>
                </c:pt>
                <c:pt idx="1733">
                  <c:v>525.44700176766833</c:v>
                </c:pt>
                <c:pt idx="1734">
                  <c:v>525.23185349296989</c:v>
                </c:pt>
                <c:pt idx="1735">
                  <c:v>525.01676959213239</c:v>
                </c:pt>
                <c:pt idx="1736">
                  <c:v>524.8017500466126</c:v>
                </c:pt>
                <c:pt idx="1737">
                  <c:v>524.58679483787569</c:v>
                </c:pt>
                <c:pt idx="1738">
                  <c:v>524.37190394739639</c:v>
                </c:pt>
                <c:pt idx="1739">
                  <c:v>524.15707735665808</c:v>
                </c:pt>
                <c:pt idx="1740">
                  <c:v>523.94231504715219</c:v>
                </c:pt>
                <c:pt idx="1741">
                  <c:v>523.72761700038052</c:v>
                </c:pt>
                <c:pt idx="1742">
                  <c:v>523.5129831978528</c:v>
                </c:pt>
                <c:pt idx="1743">
                  <c:v>523.29841362108857</c:v>
                </c:pt>
                <c:pt idx="1744">
                  <c:v>523.08390825161496</c:v>
                </c:pt>
                <c:pt idx="1745">
                  <c:v>522.86946707096877</c:v>
                </c:pt>
                <c:pt idx="1746">
                  <c:v>522.65509006069601</c:v>
                </c:pt>
                <c:pt idx="1747">
                  <c:v>522.440777202351</c:v>
                </c:pt>
                <c:pt idx="1748">
                  <c:v>522.22652847749669</c:v>
                </c:pt>
                <c:pt idx="1749">
                  <c:v>522.01234386770579</c:v>
                </c:pt>
                <c:pt idx="1750">
                  <c:v>521.79822335455867</c:v>
                </c:pt>
                <c:pt idx="1751">
                  <c:v>521.5841669196459</c:v>
                </c:pt>
                <c:pt idx="1752">
                  <c:v>521.370174544566</c:v>
                </c:pt>
                <c:pt idx="1753">
                  <c:v>521.15624621092672</c:v>
                </c:pt>
                <c:pt idx="1754">
                  <c:v>520.94238190034412</c:v>
                </c:pt>
                <c:pt idx="1755">
                  <c:v>520.72858159444354</c:v>
                </c:pt>
                <c:pt idx="1756">
                  <c:v>520.51484527485979</c:v>
                </c:pt>
                <c:pt idx="1757">
                  <c:v>520.30117292323473</c:v>
                </c:pt>
                <c:pt idx="1758">
                  <c:v>520.08756452122043</c:v>
                </c:pt>
                <c:pt idx="1759">
                  <c:v>519.87402005047784</c:v>
                </c:pt>
                <c:pt idx="1760">
                  <c:v>519.66053949267564</c:v>
                </c:pt>
                <c:pt idx="1761">
                  <c:v>519.44712282949217</c:v>
                </c:pt>
                <c:pt idx="1762">
                  <c:v>519.23377004261454</c:v>
                </c:pt>
                <c:pt idx="1763">
                  <c:v>519.02048111373836</c:v>
                </c:pt>
                <c:pt idx="1764">
                  <c:v>518.80725602456789</c:v>
                </c:pt>
                <c:pt idx="1765">
                  <c:v>518.59409475681696</c:v>
                </c:pt>
                <c:pt idx="1766">
                  <c:v>518.38099729220687</c:v>
                </c:pt>
                <c:pt idx="1767">
                  <c:v>518.16796361246827</c:v>
                </c:pt>
                <c:pt idx="1768">
                  <c:v>517.95499369934157</c:v>
                </c:pt>
                <c:pt idx="1769">
                  <c:v>517.74208753457435</c:v>
                </c:pt>
                <c:pt idx="1770">
                  <c:v>517.52924509992374</c:v>
                </c:pt>
                <c:pt idx="1771">
                  <c:v>517.31646637715551</c:v>
                </c:pt>
                <c:pt idx="1772">
                  <c:v>517.10375134804463</c:v>
                </c:pt>
                <c:pt idx="1773">
                  <c:v>516.89109999437346</c:v>
                </c:pt>
                <c:pt idx="1774">
                  <c:v>516.67851229793484</c:v>
                </c:pt>
                <c:pt idx="1775">
                  <c:v>516.46598824052876</c:v>
                </c:pt>
                <c:pt idx="1776">
                  <c:v>516.25352780396497</c:v>
                </c:pt>
                <c:pt idx="1777">
                  <c:v>516.04113097006132</c:v>
                </c:pt>
                <c:pt idx="1778">
                  <c:v>515.82879772064439</c:v>
                </c:pt>
                <c:pt idx="1779">
                  <c:v>515.61652803755055</c:v>
                </c:pt>
                <c:pt idx="1780">
                  <c:v>515.40432190262288</c:v>
                </c:pt>
                <c:pt idx="1781">
                  <c:v>515.1921792977148</c:v>
                </c:pt>
                <c:pt idx="1782">
                  <c:v>514.9801002046878</c:v>
                </c:pt>
                <c:pt idx="1783">
                  <c:v>514.76808460541213</c:v>
                </c:pt>
                <c:pt idx="1784">
                  <c:v>514.55613248176633</c:v>
                </c:pt>
                <c:pt idx="1785">
                  <c:v>514.34424381563804</c:v>
                </c:pt>
                <c:pt idx="1786">
                  <c:v>514.132418588924</c:v>
                </c:pt>
                <c:pt idx="1787">
                  <c:v>513.92065678352787</c:v>
                </c:pt>
                <c:pt idx="1788">
                  <c:v>513.70895838136414</c:v>
                </c:pt>
                <c:pt idx="1789">
                  <c:v>513.497323364355</c:v>
                </c:pt>
                <c:pt idx="1790">
                  <c:v>513.28575171443026</c:v>
                </c:pt>
                <c:pt idx="1791">
                  <c:v>513.0742434135301</c:v>
                </c:pt>
                <c:pt idx="1792">
                  <c:v>512.86279844360263</c:v>
                </c:pt>
                <c:pt idx="1793">
                  <c:v>512.65141678660359</c:v>
                </c:pt>
                <c:pt idx="1794">
                  <c:v>512.44009842449873</c:v>
                </c:pt>
                <c:pt idx="1795">
                  <c:v>512.22884333926186</c:v>
                </c:pt>
                <c:pt idx="1796">
                  <c:v>512.01765151287577</c:v>
                </c:pt>
                <c:pt idx="1797">
                  <c:v>511.80652292733095</c:v>
                </c:pt>
                <c:pt idx="1798">
                  <c:v>511.59545756462728</c:v>
                </c:pt>
                <c:pt idx="1799">
                  <c:v>511.38445540677299</c:v>
                </c:pt>
                <c:pt idx="1800">
                  <c:v>511.17351643578485</c:v>
                </c:pt>
                <c:pt idx="1801">
                  <c:v>510.96264063368807</c:v>
                </c:pt>
                <c:pt idx="1802">
                  <c:v>510.75182798251677</c:v>
                </c:pt>
                <c:pt idx="1803">
                  <c:v>510.54107846431333</c:v>
                </c:pt>
                <c:pt idx="1804">
                  <c:v>510.33039206112863</c:v>
                </c:pt>
                <c:pt idx="1805">
                  <c:v>510.11976875502273</c:v>
                </c:pt>
                <c:pt idx="1806">
                  <c:v>509.90920852806329</c:v>
                </c:pt>
                <c:pt idx="1807">
                  <c:v>509.69871136232712</c:v>
                </c:pt>
                <c:pt idx="1808">
                  <c:v>509.48827723989962</c:v>
                </c:pt>
                <c:pt idx="1809">
                  <c:v>509.27790614287488</c:v>
                </c:pt>
                <c:pt idx="1810">
                  <c:v>509.0675980533544</c:v>
                </c:pt>
                <c:pt idx="1811">
                  <c:v>508.85735295344921</c:v>
                </c:pt>
                <c:pt idx="1812">
                  <c:v>508.64717082527892</c:v>
                </c:pt>
                <c:pt idx="1813">
                  <c:v>508.43705165097117</c:v>
                </c:pt>
                <c:pt idx="1814">
                  <c:v>508.22699541266218</c:v>
                </c:pt>
                <c:pt idx="1815">
                  <c:v>508.01700209249691</c:v>
                </c:pt>
                <c:pt idx="1816">
                  <c:v>507.80707167262858</c:v>
                </c:pt>
                <c:pt idx="1817">
                  <c:v>507.59720413521882</c:v>
                </c:pt>
                <c:pt idx="1818">
                  <c:v>507.38739946243862</c:v>
                </c:pt>
                <c:pt idx="1819">
                  <c:v>507.17765763646611</c:v>
                </c:pt>
                <c:pt idx="1820">
                  <c:v>506.96797863948836</c:v>
                </c:pt>
                <c:pt idx="1821">
                  <c:v>506.75836245370158</c:v>
                </c:pt>
                <c:pt idx="1822">
                  <c:v>506.54880906130973</c:v>
                </c:pt>
                <c:pt idx="1823">
                  <c:v>506.33931844452508</c:v>
                </c:pt>
                <c:pt idx="1824">
                  <c:v>506.129890585569</c:v>
                </c:pt>
                <c:pt idx="1825">
                  <c:v>505.92052546667111</c:v>
                </c:pt>
                <c:pt idx="1826">
                  <c:v>505.7112230700692</c:v>
                </c:pt>
                <c:pt idx="1827">
                  <c:v>505.5019833780097</c:v>
                </c:pt>
                <c:pt idx="1828">
                  <c:v>505.29280637274735</c:v>
                </c:pt>
                <c:pt idx="1829">
                  <c:v>505.08369203654519</c:v>
                </c:pt>
                <c:pt idx="1830">
                  <c:v>504.874640351675</c:v>
                </c:pt>
                <c:pt idx="1831">
                  <c:v>504.66565130041693</c:v>
                </c:pt>
                <c:pt idx="1832">
                  <c:v>504.45672486505947</c:v>
                </c:pt>
                <c:pt idx="1833">
                  <c:v>504.24786102789915</c:v>
                </c:pt>
                <c:pt idx="1834">
                  <c:v>504.03905977124157</c:v>
                </c:pt>
                <c:pt idx="1835">
                  <c:v>503.83032107740024</c:v>
                </c:pt>
                <c:pt idx="1836">
                  <c:v>503.62164492869726</c:v>
                </c:pt>
                <c:pt idx="1837">
                  <c:v>503.4130313074628</c:v>
                </c:pt>
                <c:pt idx="1838">
                  <c:v>503.20448019603583</c:v>
                </c:pt>
                <c:pt idx="1839">
                  <c:v>502.9959915767634</c:v>
                </c:pt>
                <c:pt idx="1840">
                  <c:v>502.78756543200114</c:v>
                </c:pt>
                <c:pt idx="1841">
                  <c:v>502.57920174411282</c:v>
                </c:pt>
                <c:pt idx="1842">
                  <c:v>502.37090049547095</c:v>
                </c:pt>
                <c:pt idx="1843">
                  <c:v>502.16266166845571</c:v>
                </c:pt>
                <c:pt idx="1844">
                  <c:v>501.95448524545634</c:v>
                </c:pt>
                <c:pt idx="1845">
                  <c:v>501.7463712088699</c:v>
                </c:pt>
                <c:pt idx="1846">
                  <c:v>501.53831954110183</c:v>
                </c:pt>
                <c:pt idx="1847">
                  <c:v>501.33033022456607</c:v>
                </c:pt>
                <c:pt idx="1848">
                  <c:v>501.12240324168556</c:v>
                </c:pt>
                <c:pt idx="1849">
                  <c:v>500.91453857488966</c:v>
                </c:pt>
                <c:pt idx="1850">
                  <c:v>500.70673620661813</c:v>
                </c:pt>
                <c:pt idx="1851">
                  <c:v>500.49899611931795</c:v>
                </c:pt>
                <c:pt idx="1852">
                  <c:v>500.29131829544457</c:v>
                </c:pt>
                <c:pt idx="1853">
                  <c:v>500.08370271746168</c:v>
                </c:pt>
                <c:pt idx="1854">
                  <c:v>499.87614936784126</c:v>
                </c:pt>
                <c:pt idx="1855">
                  <c:v>499.66865822906385</c:v>
                </c:pt>
                <c:pt idx="1856">
                  <c:v>499.46122928361785</c:v>
                </c:pt>
                <c:pt idx="1857">
                  <c:v>499.25386251400022</c:v>
                </c:pt>
                <c:pt idx="1858">
                  <c:v>499.0465579027163</c:v>
                </c:pt>
                <c:pt idx="1859">
                  <c:v>498.83931543227925</c:v>
                </c:pt>
                <c:pt idx="1860">
                  <c:v>498.6321350852109</c:v>
                </c:pt>
                <c:pt idx="1861">
                  <c:v>498.42501684404124</c:v>
                </c:pt>
                <c:pt idx="1862">
                  <c:v>498.21796069130869</c:v>
                </c:pt>
                <c:pt idx="1863">
                  <c:v>498.01096660955892</c:v>
                </c:pt>
                <c:pt idx="1864">
                  <c:v>497.8040345813472</c:v>
                </c:pt>
                <c:pt idx="1865">
                  <c:v>497.59716458923651</c:v>
                </c:pt>
                <c:pt idx="1866">
                  <c:v>497.39035661579749</c:v>
                </c:pt>
                <c:pt idx="1867">
                  <c:v>497.18361064360977</c:v>
                </c:pt>
                <c:pt idx="1868">
                  <c:v>496.97692665526114</c:v>
                </c:pt>
                <c:pt idx="1869">
                  <c:v>496.77030463334694</c:v>
                </c:pt>
                <c:pt idx="1870">
                  <c:v>496.56374456047138</c:v>
                </c:pt>
                <c:pt idx="1871">
                  <c:v>496.35724641924696</c:v>
                </c:pt>
                <c:pt idx="1872">
                  <c:v>496.15081019229342</c:v>
                </c:pt>
                <c:pt idx="1873">
                  <c:v>495.94443586223974</c:v>
                </c:pt>
                <c:pt idx="1874">
                  <c:v>495.73812341172248</c:v>
                </c:pt>
                <c:pt idx="1875">
                  <c:v>495.53187282338706</c:v>
                </c:pt>
                <c:pt idx="1876">
                  <c:v>495.32568407988589</c:v>
                </c:pt>
                <c:pt idx="1877">
                  <c:v>495.11955716388076</c:v>
                </c:pt>
                <c:pt idx="1878">
                  <c:v>494.91349205804113</c:v>
                </c:pt>
                <c:pt idx="1879">
                  <c:v>494.70748874504415</c:v>
                </c:pt>
                <c:pt idx="1880">
                  <c:v>494.50154720757615</c:v>
                </c:pt>
                <c:pt idx="1881">
                  <c:v>494.295667428331</c:v>
                </c:pt>
                <c:pt idx="1882">
                  <c:v>494.0898493900105</c:v>
                </c:pt>
                <c:pt idx="1883">
                  <c:v>493.8840930753247</c:v>
                </c:pt>
                <c:pt idx="1884">
                  <c:v>493.67839846699229</c:v>
                </c:pt>
                <c:pt idx="1885">
                  <c:v>493.4727655477397</c:v>
                </c:pt>
                <c:pt idx="1886">
                  <c:v>493.26719430030136</c:v>
                </c:pt>
                <c:pt idx="1887">
                  <c:v>493.06168470742011</c:v>
                </c:pt>
                <c:pt idx="1888">
                  <c:v>492.85623675184706</c:v>
                </c:pt>
                <c:pt idx="1889">
                  <c:v>492.65085041634086</c:v>
                </c:pt>
                <c:pt idx="1890">
                  <c:v>492.44552568366828</c:v>
                </c:pt>
                <c:pt idx="1891">
                  <c:v>492.24026253660509</c:v>
                </c:pt>
                <c:pt idx="1892">
                  <c:v>492.03506095793381</c:v>
                </c:pt>
                <c:pt idx="1893">
                  <c:v>491.82992093044612</c:v>
                </c:pt>
                <c:pt idx="1894">
                  <c:v>491.62484243694155</c:v>
                </c:pt>
                <c:pt idx="1895">
                  <c:v>491.41982546022757</c:v>
                </c:pt>
                <c:pt idx="1896">
                  <c:v>491.21486998311974</c:v>
                </c:pt>
                <c:pt idx="1897">
                  <c:v>491.00997598844145</c:v>
                </c:pt>
                <c:pt idx="1898">
                  <c:v>490.80514345902492</c:v>
                </c:pt>
                <c:pt idx="1899">
                  <c:v>490.60037237770911</c:v>
                </c:pt>
                <c:pt idx="1900">
                  <c:v>490.39566272734237</c:v>
                </c:pt>
                <c:pt idx="1901">
                  <c:v>490.19101449078062</c:v>
                </c:pt>
                <c:pt idx="1902">
                  <c:v>489.98642765088744</c:v>
                </c:pt>
                <c:pt idx="1903">
                  <c:v>489.78190219053477</c:v>
                </c:pt>
                <c:pt idx="1904">
                  <c:v>489.5774380926033</c:v>
                </c:pt>
                <c:pt idx="1905">
                  <c:v>489.37303533997988</c:v>
                </c:pt>
                <c:pt idx="1906">
                  <c:v>489.16869391556168</c:v>
                </c:pt>
                <c:pt idx="1907">
                  <c:v>488.96441380225173</c:v>
                </c:pt>
                <c:pt idx="1908">
                  <c:v>488.76019498296273</c:v>
                </c:pt>
                <c:pt idx="1909">
                  <c:v>488.55603744061443</c:v>
                </c:pt>
                <c:pt idx="1910">
                  <c:v>488.35194115813516</c:v>
                </c:pt>
                <c:pt idx="1911">
                  <c:v>488.14790611846087</c:v>
                </c:pt>
                <c:pt idx="1912">
                  <c:v>487.94393230453545</c:v>
                </c:pt>
                <c:pt idx="1913">
                  <c:v>487.74001969931112</c:v>
                </c:pt>
                <c:pt idx="1914">
                  <c:v>487.5361682857482</c:v>
                </c:pt>
                <c:pt idx="1915">
                  <c:v>487.33237804681431</c:v>
                </c:pt>
                <c:pt idx="1916">
                  <c:v>487.12864896548507</c:v>
                </c:pt>
                <c:pt idx="1917">
                  <c:v>486.92498102474502</c:v>
                </c:pt>
                <c:pt idx="1918">
                  <c:v>486.72137420758628</c:v>
                </c:pt>
                <c:pt idx="1919">
                  <c:v>486.51782849700794</c:v>
                </c:pt>
                <c:pt idx="1920">
                  <c:v>486.31434387601848</c:v>
                </c:pt>
                <c:pt idx="1921">
                  <c:v>486.11092032763349</c:v>
                </c:pt>
                <c:pt idx="1922">
                  <c:v>485.90755783487651</c:v>
                </c:pt>
                <c:pt idx="1923">
                  <c:v>485.70425638077933</c:v>
                </c:pt>
                <c:pt idx="1924">
                  <c:v>485.50101594838179</c:v>
                </c:pt>
                <c:pt idx="1925">
                  <c:v>485.29783652073081</c:v>
                </c:pt>
                <c:pt idx="1926">
                  <c:v>485.09471808088239</c:v>
                </c:pt>
                <c:pt idx="1927">
                  <c:v>484.8916606118994</c:v>
                </c:pt>
                <c:pt idx="1928">
                  <c:v>484.68866409685364</c:v>
                </c:pt>
                <c:pt idx="1929">
                  <c:v>484.48572851882381</c:v>
                </c:pt>
                <c:pt idx="1930">
                  <c:v>484.28285386089726</c:v>
                </c:pt>
                <c:pt idx="1931">
                  <c:v>484.08004010616929</c:v>
                </c:pt>
                <c:pt idx="1932">
                  <c:v>483.877287237742</c:v>
                </c:pt>
                <c:pt idx="1933">
                  <c:v>483.67459523872691</c:v>
                </c:pt>
                <c:pt idx="1934">
                  <c:v>483.47196409224216</c:v>
                </c:pt>
                <c:pt idx="1935">
                  <c:v>483.26939378141441</c:v>
                </c:pt>
                <c:pt idx="1936">
                  <c:v>483.06688428937809</c:v>
                </c:pt>
                <c:pt idx="1937">
                  <c:v>482.86443559927557</c:v>
                </c:pt>
                <c:pt idx="1938">
                  <c:v>482.6620476942569</c:v>
                </c:pt>
                <c:pt idx="1939">
                  <c:v>482.45972055748007</c:v>
                </c:pt>
                <c:pt idx="1940">
                  <c:v>482.25745417211101</c:v>
                </c:pt>
                <c:pt idx="1941">
                  <c:v>482.05524852132351</c:v>
                </c:pt>
                <c:pt idx="1942">
                  <c:v>481.85310358829872</c:v>
                </c:pt>
                <c:pt idx="1943">
                  <c:v>481.65101935622624</c:v>
                </c:pt>
                <c:pt idx="1944">
                  <c:v>481.44899580830366</c:v>
                </c:pt>
                <c:pt idx="1945">
                  <c:v>481.24703292773546</c:v>
                </c:pt>
                <c:pt idx="1946">
                  <c:v>481.04513069773475</c:v>
                </c:pt>
                <c:pt idx="1947">
                  <c:v>480.84328910152237</c:v>
                </c:pt>
                <c:pt idx="1948">
                  <c:v>480.64150812232646</c:v>
                </c:pt>
                <c:pt idx="1949">
                  <c:v>480.43978774338376</c:v>
                </c:pt>
                <c:pt idx="1950">
                  <c:v>480.23812794793832</c:v>
                </c:pt>
                <c:pt idx="1951">
                  <c:v>480.03652871924191</c:v>
                </c:pt>
                <c:pt idx="1952">
                  <c:v>479.83499004055426</c:v>
                </c:pt>
                <c:pt idx="1953">
                  <c:v>479.63351189514282</c:v>
                </c:pt>
                <c:pt idx="1954">
                  <c:v>479.43209426628334</c:v>
                </c:pt>
                <c:pt idx="1955">
                  <c:v>479.23073713725842</c:v>
                </c:pt>
                <c:pt idx="1956">
                  <c:v>479.02944049135897</c:v>
                </c:pt>
                <c:pt idx="1957">
                  <c:v>478.82820431188406</c:v>
                </c:pt>
                <c:pt idx="1958">
                  <c:v>478.62702858213936</c:v>
                </c:pt>
                <c:pt idx="1959">
                  <c:v>478.42591328544006</c:v>
                </c:pt>
                <c:pt idx="1960">
                  <c:v>478.22485840510689</c:v>
                </c:pt>
                <c:pt idx="1961">
                  <c:v>478.02386392447056</c:v>
                </c:pt>
                <c:pt idx="1962">
                  <c:v>477.82292982686766</c:v>
                </c:pt>
                <c:pt idx="1963">
                  <c:v>477.62205609564381</c:v>
                </c:pt>
                <c:pt idx="1964">
                  <c:v>477.42124271415213</c:v>
                </c:pt>
                <c:pt idx="1965">
                  <c:v>477.22048966575261</c:v>
                </c:pt>
                <c:pt idx="1966">
                  <c:v>477.01979693381412</c:v>
                </c:pt>
                <c:pt idx="1967">
                  <c:v>476.81916450171281</c:v>
                </c:pt>
                <c:pt idx="1968">
                  <c:v>476.61859235283197</c:v>
                </c:pt>
                <c:pt idx="1969">
                  <c:v>476.41808047056361</c:v>
                </c:pt>
                <c:pt idx="1970">
                  <c:v>476.21762883830672</c:v>
                </c:pt>
                <c:pt idx="1971">
                  <c:v>476.01723743946826</c:v>
                </c:pt>
                <c:pt idx="1972">
                  <c:v>475.81690625746285</c:v>
                </c:pt>
                <c:pt idx="1973">
                  <c:v>475.61663527571301</c:v>
                </c:pt>
                <c:pt idx="1974">
                  <c:v>475.41642447764855</c:v>
                </c:pt>
                <c:pt idx="1975">
                  <c:v>475.21627384670722</c:v>
                </c:pt>
                <c:pt idx="1976">
                  <c:v>475.01618336633442</c:v>
                </c:pt>
                <c:pt idx="1977">
                  <c:v>474.81615301998352</c:v>
                </c:pt>
                <c:pt idx="1978">
                  <c:v>474.61618279111468</c:v>
                </c:pt>
                <c:pt idx="1979">
                  <c:v>474.41627266319654</c:v>
                </c:pt>
                <c:pt idx="1980">
                  <c:v>474.21642261970533</c:v>
                </c:pt>
                <c:pt idx="1981">
                  <c:v>474.01663264412457</c:v>
                </c:pt>
                <c:pt idx="1982">
                  <c:v>473.81690271994586</c:v>
                </c:pt>
                <c:pt idx="1983">
                  <c:v>473.61723283066772</c:v>
                </c:pt>
                <c:pt idx="1984">
                  <c:v>473.4176229597976</c:v>
                </c:pt>
                <c:pt idx="1985">
                  <c:v>473.21807309084915</c:v>
                </c:pt>
                <c:pt idx="1986">
                  <c:v>473.01858320734465</c:v>
                </c:pt>
                <c:pt idx="1987">
                  <c:v>472.8191532928135</c:v>
                </c:pt>
                <c:pt idx="1988">
                  <c:v>472.6197833307927</c:v>
                </c:pt>
                <c:pt idx="1989">
                  <c:v>472.42047330482723</c:v>
                </c:pt>
                <c:pt idx="1990">
                  <c:v>472.22122319846994</c:v>
                </c:pt>
                <c:pt idx="1991">
                  <c:v>472.02203299528031</c:v>
                </c:pt>
                <c:pt idx="1992">
                  <c:v>471.82290267882615</c:v>
                </c:pt>
                <c:pt idx="1993">
                  <c:v>471.62383223268245</c:v>
                </c:pt>
                <c:pt idx="1994">
                  <c:v>471.42482164043241</c:v>
                </c:pt>
                <c:pt idx="1995">
                  <c:v>471.22587088566627</c:v>
                </c:pt>
                <c:pt idx="1996">
                  <c:v>471.02697995198213</c:v>
                </c:pt>
                <c:pt idx="1997">
                  <c:v>470.82814882298538</c:v>
                </c:pt>
                <c:pt idx="1998">
                  <c:v>470.62937748228939</c:v>
                </c:pt>
                <c:pt idx="1999">
                  <c:v>470.43066591351487</c:v>
                </c:pt>
                <c:pt idx="2000">
                  <c:v>470.2320141002902</c:v>
                </c:pt>
                <c:pt idx="2001">
                  <c:v>470.03342202625112</c:v>
                </c:pt>
                <c:pt idx="2002">
                  <c:v>469.83488967504076</c:v>
                </c:pt>
                <c:pt idx="2003">
                  <c:v>469.63641703031072</c:v>
                </c:pt>
                <c:pt idx="2004">
                  <c:v>469.43800407571911</c:v>
                </c:pt>
                <c:pt idx="2005">
                  <c:v>469.23965079493212</c:v>
                </c:pt>
                <c:pt idx="2006">
                  <c:v>469.04135717162319</c:v>
                </c:pt>
                <c:pt idx="2007">
                  <c:v>468.843123189474</c:v>
                </c:pt>
                <c:pt idx="2008">
                  <c:v>468.64494883217242</c:v>
                </c:pt>
                <c:pt idx="2009">
                  <c:v>468.4468340834153</c:v>
                </c:pt>
                <c:pt idx="2010">
                  <c:v>468.24877892690631</c:v>
                </c:pt>
                <c:pt idx="2011">
                  <c:v>468.05078334635647</c:v>
                </c:pt>
                <c:pt idx="2012">
                  <c:v>467.85284732548433</c:v>
                </c:pt>
                <c:pt idx="2013">
                  <c:v>467.65497084801672</c:v>
                </c:pt>
                <c:pt idx="2014">
                  <c:v>467.45715389768708</c:v>
                </c:pt>
                <c:pt idx="2015">
                  <c:v>467.25939645823627</c:v>
                </c:pt>
                <c:pt idx="2016">
                  <c:v>467.06169851341377</c:v>
                </c:pt>
                <c:pt idx="2017">
                  <c:v>466.86406004697557</c:v>
                </c:pt>
                <c:pt idx="2018">
                  <c:v>466.66648104268518</c:v>
                </c:pt>
                <c:pt idx="2019">
                  <c:v>466.46896148431404</c:v>
                </c:pt>
                <c:pt idx="2020">
                  <c:v>466.27150135564074</c:v>
                </c:pt>
                <c:pt idx="2021">
                  <c:v>466.07410064045138</c:v>
                </c:pt>
                <c:pt idx="2022">
                  <c:v>465.8767593225395</c:v>
                </c:pt>
                <c:pt idx="2023">
                  <c:v>465.67947738570643</c:v>
                </c:pt>
                <c:pt idx="2024">
                  <c:v>465.48225481376051</c:v>
                </c:pt>
                <c:pt idx="2025">
                  <c:v>465.28509159051771</c:v>
                </c:pt>
                <c:pt idx="2026">
                  <c:v>465.08798769980149</c:v>
                </c:pt>
                <c:pt idx="2027">
                  <c:v>464.89094312544313</c:v>
                </c:pt>
                <c:pt idx="2028">
                  <c:v>464.69395785128029</c:v>
                </c:pt>
                <c:pt idx="2029">
                  <c:v>464.49703186115897</c:v>
                </c:pt>
                <c:pt idx="2030">
                  <c:v>464.30016513893258</c:v>
                </c:pt>
                <c:pt idx="2031">
                  <c:v>464.10335766846129</c:v>
                </c:pt>
                <c:pt idx="2032">
                  <c:v>463.90660943361314</c:v>
                </c:pt>
                <c:pt idx="2033">
                  <c:v>463.70992041826395</c:v>
                </c:pt>
                <c:pt idx="2034">
                  <c:v>463.51329060629638</c:v>
                </c:pt>
                <c:pt idx="2035">
                  <c:v>463.31671998160073</c:v>
                </c:pt>
                <c:pt idx="2036">
                  <c:v>463.12020852807456</c:v>
                </c:pt>
                <c:pt idx="2037">
                  <c:v>462.92375622962288</c:v>
                </c:pt>
                <c:pt idx="2038">
                  <c:v>462.72736307015793</c:v>
                </c:pt>
                <c:pt idx="2039">
                  <c:v>462.53102903359996</c:v>
                </c:pt>
                <c:pt idx="2040">
                  <c:v>462.33475410387604</c:v>
                </c:pt>
                <c:pt idx="2041">
                  <c:v>462.13853826492067</c:v>
                </c:pt>
                <c:pt idx="2042">
                  <c:v>461.94238150067582</c:v>
                </c:pt>
                <c:pt idx="2043">
                  <c:v>461.74628379509107</c:v>
                </c:pt>
                <c:pt idx="2044">
                  <c:v>461.55024513212271</c:v>
                </c:pt>
                <c:pt idx="2045">
                  <c:v>461.35426549573504</c:v>
                </c:pt>
                <c:pt idx="2046">
                  <c:v>461.15834486989951</c:v>
                </c:pt>
                <c:pt idx="2047">
                  <c:v>460.9624832385947</c:v>
                </c:pt>
                <c:pt idx="2048">
                  <c:v>460.76668058580674</c:v>
                </c:pt>
                <c:pt idx="2049">
                  <c:v>460.57093689552926</c:v>
                </c:pt>
                <c:pt idx="2050">
                  <c:v>460.37525215176316</c:v>
                </c:pt>
                <c:pt idx="2051">
                  <c:v>460.17962633851613</c:v>
                </c:pt>
                <c:pt idx="2052">
                  <c:v>459.98405943980384</c:v>
                </c:pt>
                <c:pt idx="2053">
                  <c:v>459.78855143964927</c:v>
                </c:pt>
                <c:pt idx="2054">
                  <c:v>459.59310232208236</c:v>
                </c:pt>
                <c:pt idx="2055">
                  <c:v>459.39771207114046</c:v>
                </c:pt>
                <c:pt idx="2056">
                  <c:v>459.20238067086854</c:v>
                </c:pt>
                <c:pt idx="2057">
                  <c:v>459.00710810531808</c:v>
                </c:pt>
                <c:pt idx="2058">
                  <c:v>458.81189435854901</c:v>
                </c:pt>
                <c:pt idx="2059">
                  <c:v>458.6167394146276</c:v>
                </c:pt>
                <c:pt idx="2060">
                  <c:v>458.42164325762809</c:v>
                </c:pt>
                <c:pt idx="2061">
                  <c:v>458.22660587163136</c:v>
                </c:pt>
                <c:pt idx="2062">
                  <c:v>458.0316272407261</c:v>
                </c:pt>
                <c:pt idx="2063">
                  <c:v>457.83670734900835</c:v>
                </c:pt>
                <c:pt idx="2064">
                  <c:v>457.64184618058061</c:v>
                </c:pt>
                <c:pt idx="2065">
                  <c:v>457.44704371955339</c:v>
                </c:pt>
                <c:pt idx="2066">
                  <c:v>457.25229995004474</c:v>
                </c:pt>
                <c:pt idx="2067">
                  <c:v>457.05761485617876</c:v>
                </c:pt>
                <c:pt idx="2068">
                  <c:v>456.86298842208799</c:v>
                </c:pt>
                <c:pt idx="2069">
                  <c:v>456.66842063191183</c:v>
                </c:pt>
                <c:pt idx="2070">
                  <c:v>456.47391146979697</c:v>
                </c:pt>
                <c:pt idx="2071">
                  <c:v>456.27946091989691</c:v>
                </c:pt>
                <c:pt idx="2072">
                  <c:v>456.08506896637311</c:v>
                </c:pt>
                <c:pt idx="2073">
                  <c:v>455.8907355933938</c:v>
                </c:pt>
                <c:pt idx="2074">
                  <c:v>455.69646078513443</c:v>
                </c:pt>
                <c:pt idx="2075">
                  <c:v>455.5022445257776</c:v>
                </c:pt>
                <c:pt idx="2076">
                  <c:v>455.308086799514</c:v>
                </c:pt>
                <c:pt idx="2077">
                  <c:v>455.11398759054009</c:v>
                </c:pt>
                <c:pt idx="2078">
                  <c:v>454.9199468830609</c:v>
                </c:pt>
                <c:pt idx="2079">
                  <c:v>454.72596466128789</c:v>
                </c:pt>
                <c:pt idx="2080">
                  <c:v>454.53204090943984</c:v>
                </c:pt>
                <c:pt idx="2081">
                  <c:v>454.33817561174271</c:v>
                </c:pt>
                <c:pt idx="2082">
                  <c:v>454.14436875243013</c:v>
                </c:pt>
                <c:pt idx="2083">
                  <c:v>453.95062031574236</c:v>
                </c:pt>
                <c:pt idx="2084">
                  <c:v>453.75693028592673</c:v>
                </c:pt>
                <c:pt idx="2085">
                  <c:v>453.56329864723824</c:v>
                </c:pt>
                <c:pt idx="2086">
                  <c:v>453.3697253839394</c:v>
                </c:pt>
                <c:pt idx="2087">
                  <c:v>453.17621048029855</c:v>
                </c:pt>
                <c:pt idx="2088">
                  <c:v>452.98275392059253</c:v>
                </c:pt>
                <c:pt idx="2089">
                  <c:v>452.78935568910509</c:v>
                </c:pt>
                <c:pt idx="2090">
                  <c:v>452.5960157701262</c:v>
                </c:pt>
                <c:pt idx="2091">
                  <c:v>452.40273414795405</c:v>
                </c:pt>
                <c:pt idx="2092">
                  <c:v>452.2095108068936</c:v>
                </c:pt>
                <c:pt idx="2093">
                  <c:v>452.01634573125699</c:v>
                </c:pt>
                <c:pt idx="2094">
                  <c:v>451.82323890536344</c:v>
                </c:pt>
                <c:pt idx="2095">
                  <c:v>451.63019031353912</c:v>
                </c:pt>
                <c:pt idx="2096">
                  <c:v>451.43719994011826</c:v>
                </c:pt>
                <c:pt idx="2097">
                  <c:v>451.24426776944085</c:v>
                </c:pt>
                <c:pt idx="2098">
                  <c:v>451.05139378585505</c:v>
                </c:pt>
                <c:pt idx="2099">
                  <c:v>450.85857797371568</c:v>
                </c:pt>
                <c:pt idx="2100">
                  <c:v>450.66582031738449</c:v>
                </c:pt>
                <c:pt idx="2101">
                  <c:v>450.47312080123089</c:v>
                </c:pt>
                <c:pt idx="2102">
                  <c:v>450.28047940963108</c:v>
                </c:pt>
                <c:pt idx="2103">
                  <c:v>450.0878961269687</c:v>
                </c:pt>
                <c:pt idx="2104">
                  <c:v>449.8953709376338</c:v>
                </c:pt>
                <c:pt idx="2105">
                  <c:v>449.70290382602394</c:v>
                </c:pt>
                <c:pt idx="2106">
                  <c:v>449.51049477654431</c:v>
                </c:pt>
                <c:pt idx="2107">
                  <c:v>449.31814377360621</c:v>
                </c:pt>
                <c:pt idx="2108">
                  <c:v>449.12585080162819</c:v>
                </c:pt>
                <c:pt idx="2109">
                  <c:v>448.93361584503663</c:v>
                </c:pt>
                <c:pt idx="2110">
                  <c:v>448.74143888826427</c:v>
                </c:pt>
                <c:pt idx="2111">
                  <c:v>448.54931991575108</c:v>
                </c:pt>
                <c:pt idx="2112">
                  <c:v>448.35725891194454</c:v>
                </c:pt>
                <c:pt idx="2113">
                  <c:v>448.16525586129842</c:v>
                </c:pt>
                <c:pt idx="2114">
                  <c:v>447.97331074827389</c:v>
                </c:pt>
                <c:pt idx="2115">
                  <c:v>447.78142355733962</c:v>
                </c:pt>
                <c:pt idx="2116">
                  <c:v>447.58959427297111</c:v>
                </c:pt>
                <c:pt idx="2117">
                  <c:v>447.39782287964971</c:v>
                </c:pt>
                <c:pt idx="2118">
                  <c:v>447.20610936186557</c:v>
                </c:pt>
                <c:pt idx="2119">
                  <c:v>447.0144537041154</c:v>
                </c:pt>
                <c:pt idx="2120">
                  <c:v>446.82285589090196</c:v>
                </c:pt>
                <c:pt idx="2121">
                  <c:v>446.63131590673606</c:v>
                </c:pt>
                <c:pt idx="2122">
                  <c:v>446.43983373613548</c:v>
                </c:pt>
                <c:pt idx="2123">
                  <c:v>446.24840936362432</c:v>
                </c:pt>
                <c:pt idx="2124">
                  <c:v>446.05704277373434</c:v>
                </c:pt>
                <c:pt idx="2125">
                  <c:v>445.86573395100419</c:v>
                </c:pt>
                <c:pt idx="2126">
                  <c:v>445.67448287997951</c:v>
                </c:pt>
                <c:pt idx="2127">
                  <c:v>445.48328954521259</c:v>
                </c:pt>
                <c:pt idx="2128">
                  <c:v>445.29215393126293</c:v>
                </c:pt>
                <c:pt idx="2129">
                  <c:v>445.10107602269773</c:v>
                </c:pt>
                <c:pt idx="2130">
                  <c:v>444.91005580408967</c:v>
                </c:pt>
                <c:pt idx="2131">
                  <c:v>444.71909326001986</c:v>
                </c:pt>
                <c:pt idx="2132">
                  <c:v>444.52818837507596</c:v>
                </c:pt>
                <c:pt idx="2133">
                  <c:v>444.33734113385208</c:v>
                </c:pt>
                <c:pt idx="2134">
                  <c:v>444.14655152094952</c:v>
                </c:pt>
                <c:pt idx="2135">
                  <c:v>443.95581952097746</c:v>
                </c:pt>
                <c:pt idx="2136">
                  <c:v>443.76514511855027</c:v>
                </c:pt>
                <c:pt idx="2137">
                  <c:v>443.57452829829111</c:v>
                </c:pt>
                <c:pt idx="2138">
                  <c:v>443.38396904482886</c:v>
                </c:pt>
                <c:pt idx="2139">
                  <c:v>443.19346734280032</c:v>
                </c:pt>
                <c:pt idx="2140">
                  <c:v>443.00302317684788</c:v>
                </c:pt>
                <c:pt idx="2141">
                  <c:v>442.81263653162245</c:v>
                </c:pt>
                <c:pt idx="2142">
                  <c:v>442.62230739178096</c:v>
                </c:pt>
                <c:pt idx="2143">
                  <c:v>442.43203574198702</c:v>
                </c:pt>
                <c:pt idx="2144">
                  <c:v>442.24182156691177</c:v>
                </c:pt>
                <c:pt idx="2145">
                  <c:v>442.0516648512334</c:v>
                </c:pt>
                <c:pt idx="2146">
                  <c:v>441.86156557963636</c:v>
                </c:pt>
                <c:pt idx="2147">
                  <c:v>441.67152373681233</c:v>
                </c:pt>
                <c:pt idx="2148">
                  <c:v>441.48153930746014</c:v>
                </c:pt>
                <c:pt idx="2149">
                  <c:v>441.29161227628549</c:v>
                </c:pt>
                <c:pt idx="2150">
                  <c:v>441.1017426280003</c:v>
                </c:pt>
                <c:pt idx="2151">
                  <c:v>440.91193034732453</c:v>
                </c:pt>
                <c:pt idx="2152">
                  <c:v>440.72217541898408</c:v>
                </c:pt>
                <c:pt idx="2153">
                  <c:v>440.53247782771189</c:v>
                </c:pt>
                <c:pt idx="2154">
                  <c:v>440.34283755824816</c:v>
                </c:pt>
                <c:pt idx="2155">
                  <c:v>440.15325459534012</c:v>
                </c:pt>
                <c:pt idx="2156">
                  <c:v>439.96372892374097</c:v>
                </c:pt>
                <c:pt idx="2157">
                  <c:v>439.77426052821164</c:v>
                </c:pt>
                <c:pt idx="2158">
                  <c:v>439.58484939351979</c:v>
                </c:pt>
                <c:pt idx="2159">
                  <c:v>439.39549550443985</c:v>
                </c:pt>
                <c:pt idx="2160">
                  <c:v>439.20619884575297</c:v>
                </c:pt>
                <c:pt idx="2161">
                  <c:v>439.01695940224698</c:v>
                </c:pt>
                <c:pt idx="2162">
                  <c:v>438.82777715871737</c:v>
                </c:pt>
                <c:pt idx="2163">
                  <c:v>438.63865209996544</c:v>
                </c:pt>
                <c:pt idx="2164">
                  <c:v>438.44958421080003</c:v>
                </c:pt>
                <c:pt idx="2165">
                  <c:v>438.26057347603717</c:v>
                </c:pt>
                <c:pt idx="2166">
                  <c:v>438.07161988049853</c:v>
                </c:pt>
                <c:pt idx="2167">
                  <c:v>437.88272340901347</c:v>
                </c:pt>
                <c:pt idx="2168">
                  <c:v>437.69388404641808</c:v>
                </c:pt>
                <c:pt idx="2169">
                  <c:v>437.50510177755569</c:v>
                </c:pt>
                <c:pt idx="2170">
                  <c:v>437.3163765872751</c:v>
                </c:pt>
                <c:pt idx="2171">
                  <c:v>437.1277084604331</c:v>
                </c:pt>
                <c:pt idx="2172">
                  <c:v>436.93909738189325</c:v>
                </c:pt>
                <c:pt idx="2173">
                  <c:v>436.75054333652537</c:v>
                </c:pt>
                <c:pt idx="2174">
                  <c:v>436.56204630920638</c:v>
                </c:pt>
                <c:pt idx="2175">
                  <c:v>436.37360628482043</c:v>
                </c:pt>
                <c:pt idx="2176">
                  <c:v>436.18522324825727</c:v>
                </c:pt>
                <c:pt idx="2177">
                  <c:v>435.99689718441488</c:v>
                </c:pt>
                <c:pt idx="2178">
                  <c:v>435.80862807819722</c:v>
                </c:pt>
                <c:pt idx="2179">
                  <c:v>435.62041591451458</c:v>
                </c:pt>
                <c:pt idx="2180">
                  <c:v>435.43226067828533</c:v>
                </c:pt>
                <c:pt idx="2181">
                  <c:v>435.24416235443357</c:v>
                </c:pt>
                <c:pt idx="2182">
                  <c:v>435.05612092789067</c:v>
                </c:pt>
                <c:pt idx="2183">
                  <c:v>434.86813638359445</c:v>
                </c:pt>
                <c:pt idx="2184">
                  <c:v>434.68020870648951</c:v>
                </c:pt>
                <c:pt idx="2185">
                  <c:v>434.49233788152793</c:v>
                </c:pt>
                <c:pt idx="2186">
                  <c:v>434.30452389366741</c:v>
                </c:pt>
                <c:pt idx="2187">
                  <c:v>434.11676672787308</c:v>
                </c:pt>
                <c:pt idx="2188">
                  <c:v>433.92906636911698</c:v>
                </c:pt>
                <c:pt idx="2189">
                  <c:v>433.74142280237697</c:v>
                </c:pt>
                <c:pt idx="2190">
                  <c:v>433.55383601263895</c:v>
                </c:pt>
                <c:pt idx="2191">
                  <c:v>433.36630598489455</c:v>
                </c:pt>
                <c:pt idx="2192">
                  <c:v>433.17883270414274</c:v>
                </c:pt>
                <c:pt idx="2193">
                  <c:v>432.99141615538861</c:v>
                </c:pt>
                <c:pt idx="2194">
                  <c:v>432.80405632364455</c:v>
                </c:pt>
                <c:pt idx="2195">
                  <c:v>432.61675319392992</c:v>
                </c:pt>
                <c:pt idx="2196">
                  <c:v>432.42950675126929</c:v>
                </c:pt>
                <c:pt idx="2197">
                  <c:v>432.24231698069542</c:v>
                </c:pt>
                <c:pt idx="2198">
                  <c:v>432.05518386724776</c:v>
                </c:pt>
                <c:pt idx="2199">
                  <c:v>431.86810739597138</c:v>
                </c:pt>
                <c:pt idx="2200">
                  <c:v>431.68108755191895</c:v>
                </c:pt>
                <c:pt idx="2201">
                  <c:v>431.49412432014964</c:v>
                </c:pt>
                <c:pt idx="2202">
                  <c:v>431.30721768572948</c:v>
                </c:pt>
                <c:pt idx="2203">
                  <c:v>431.1203676337305</c:v>
                </c:pt>
                <c:pt idx="2204">
                  <c:v>430.93357414923224</c:v>
                </c:pt>
                <c:pt idx="2205">
                  <c:v>430.74683721732049</c:v>
                </c:pt>
                <c:pt idx="2206">
                  <c:v>430.56015682308754</c:v>
                </c:pt>
                <c:pt idx="2207">
                  <c:v>430.37353295163285</c:v>
                </c:pt>
                <c:pt idx="2208">
                  <c:v>430.18696558806244</c:v>
                </c:pt>
                <c:pt idx="2209">
                  <c:v>430.0004547174882</c:v>
                </c:pt>
                <c:pt idx="2210">
                  <c:v>429.81400032503001</c:v>
                </c:pt>
                <c:pt idx="2211">
                  <c:v>429.62760239581371</c:v>
                </c:pt>
                <c:pt idx="2212">
                  <c:v>429.44126091497139</c:v>
                </c:pt>
                <c:pt idx="2213">
                  <c:v>429.2549758676426</c:v>
                </c:pt>
                <c:pt idx="2214">
                  <c:v>429.06874723897266</c:v>
                </c:pt>
                <c:pt idx="2215">
                  <c:v>428.88257501411454</c:v>
                </c:pt>
                <c:pt idx="2216">
                  <c:v>428.69645917822692</c:v>
                </c:pt>
                <c:pt idx="2217">
                  <c:v>428.51039971647549</c:v>
                </c:pt>
                <c:pt idx="2218">
                  <c:v>428.32439661403311</c:v>
                </c:pt>
                <c:pt idx="2219">
                  <c:v>428.13844985607824</c:v>
                </c:pt>
                <c:pt idx="2220">
                  <c:v>427.95255942779653</c:v>
                </c:pt>
                <c:pt idx="2221">
                  <c:v>427.76672531438027</c:v>
                </c:pt>
                <c:pt idx="2222">
                  <c:v>427.5809475010285</c:v>
                </c:pt>
                <c:pt idx="2223">
                  <c:v>427.39522597294609</c:v>
                </c:pt>
                <c:pt idx="2224">
                  <c:v>427.20956071534545</c:v>
                </c:pt>
                <c:pt idx="2225">
                  <c:v>427.02395171344517</c:v>
                </c:pt>
                <c:pt idx="2226">
                  <c:v>426.8383989524703</c:v>
                </c:pt>
                <c:pt idx="2227">
                  <c:v>426.65290241765268</c:v>
                </c:pt>
                <c:pt idx="2228">
                  <c:v>426.467462094231</c:v>
                </c:pt>
                <c:pt idx="2229">
                  <c:v>426.28207796744988</c:v>
                </c:pt>
                <c:pt idx="2230">
                  <c:v>426.09675002256108</c:v>
                </c:pt>
                <c:pt idx="2231">
                  <c:v>425.911478244823</c:v>
                </c:pt>
                <c:pt idx="2232">
                  <c:v>425.72626261949955</c:v>
                </c:pt>
                <c:pt idx="2233">
                  <c:v>425.54110313186254</c:v>
                </c:pt>
                <c:pt idx="2234">
                  <c:v>425.35599976718993</c:v>
                </c:pt>
                <c:pt idx="2235">
                  <c:v>425.17095251076609</c:v>
                </c:pt>
                <c:pt idx="2236">
                  <c:v>424.98596134788176</c:v>
                </c:pt>
                <c:pt idx="2237">
                  <c:v>424.80102626383439</c:v>
                </c:pt>
                <c:pt idx="2238">
                  <c:v>424.61614724392848</c:v>
                </c:pt>
                <c:pt idx="2239">
                  <c:v>424.4313242734745</c:v>
                </c:pt>
                <c:pt idx="2240">
                  <c:v>424.24655733778923</c:v>
                </c:pt>
                <c:pt idx="2241">
                  <c:v>424.06184642219688</c:v>
                </c:pt>
                <c:pt idx="2242">
                  <c:v>423.87719151202714</c:v>
                </c:pt>
                <c:pt idx="2243">
                  <c:v>423.69259259261713</c:v>
                </c:pt>
                <c:pt idx="2244">
                  <c:v>423.50804964931012</c:v>
                </c:pt>
                <c:pt idx="2245">
                  <c:v>423.3235626674558</c:v>
                </c:pt>
                <c:pt idx="2246">
                  <c:v>423.13913163241045</c:v>
                </c:pt>
                <c:pt idx="2247">
                  <c:v>422.95475652953695</c:v>
                </c:pt>
                <c:pt idx="2248">
                  <c:v>422.77043734420516</c:v>
                </c:pt>
                <c:pt idx="2249">
                  <c:v>422.58617406178996</c:v>
                </c:pt>
                <c:pt idx="2250">
                  <c:v>422.40196666767434</c:v>
                </c:pt>
                <c:pt idx="2251">
                  <c:v>422.21781514724705</c:v>
                </c:pt>
                <c:pt idx="2252">
                  <c:v>422.0337194859033</c:v>
                </c:pt>
                <c:pt idx="2253">
                  <c:v>421.84967966904503</c:v>
                </c:pt>
                <c:pt idx="2254">
                  <c:v>421.66569568208075</c:v>
                </c:pt>
                <c:pt idx="2255">
                  <c:v>421.48176751042496</c:v>
                </c:pt>
                <c:pt idx="2256">
                  <c:v>421.29789513949913</c:v>
                </c:pt>
                <c:pt idx="2257">
                  <c:v>421.1140785547309</c:v>
                </c:pt>
                <c:pt idx="2258">
                  <c:v>420.93031774155475</c:v>
                </c:pt>
                <c:pt idx="2259">
                  <c:v>420.74661268541104</c:v>
                </c:pt>
                <c:pt idx="2260">
                  <c:v>420.56296337174706</c:v>
                </c:pt>
                <c:pt idx="2261">
                  <c:v>420.37936978601664</c:v>
                </c:pt>
                <c:pt idx="2262">
                  <c:v>420.19583191367968</c:v>
                </c:pt>
                <c:pt idx="2263">
                  <c:v>420.01234974020264</c:v>
                </c:pt>
                <c:pt idx="2264">
                  <c:v>419.82892325105877</c:v>
                </c:pt>
                <c:pt idx="2265">
                  <c:v>419.6455524317272</c:v>
                </c:pt>
                <c:pt idx="2266">
                  <c:v>419.46223726769409</c:v>
                </c:pt>
                <c:pt idx="2267">
                  <c:v>419.27897774445154</c:v>
                </c:pt>
                <c:pt idx="2268">
                  <c:v>419.09577384749849</c:v>
                </c:pt>
                <c:pt idx="2269">
                  <c:v>418.91262556233977</c:v>
                </c:pt>
                <c:pt idx="2270">
                  <c:v>418.72953287448718</c:v>
                </c:pt>
                <c:pt idx="2271">
                  <c:v>418.54649576945894</c:v>
                </c:pt>
                <c:pt idx="2272">
                  <c:v>418.36351423277915</c:v>
                </c:pt>
                <c:pt idx="2273">
                  <c:v>418.18058824997871</c:v>
                </c:pt>
                <c:pt idx="2274">
                  <c:v>417.99771780659529</c:v>
                </c:pt>
                <c:pt idx="2275">
                  <c:v>417.81490288817207</c:v>
                </c:pt>
                <c:pt idx="2276">
                  <c:v>417.63214348025929</c:v>
                </c:pt>
                <c:pt idx="2277">
                  <c:v>417.44943956841348</c:v>
                </c:pt>
                <c:pt idx="2278">
                  <c:v>417.26679113819739</c:v>
                </c:pt>
                <c:pt idx="2279">
                  <c:v>417.08419817518023</c:v>
                </c:pt>
                <c:pt idx="2280">
                  <c:v>416.90166066493788</c:v>
                </c:pt>
                <c:pt idx="2281">
                  <c:v>416.71917859305239</c:v>
                </c:pt>
                <c:pt idx="2282">
                  <c:v>416.5367519451118</c:v>
                </c:pt>
                <c:pt idx="2283">
                  <c:v>416.35438070671148</c:v>
                </c:pt>
                <c:pt idx="2284">
                  <c:v>416.17206486345202</c:v>
                </c:pt>
                <c:pt idx="2285">
                  <c:v>415.98980440094095</c:v>
                </c:pt>
                <c:pt idx="2286">
                  <c:v>415.80759930479246</c:v>
                </c:pt>
                <c:pt idx="2287">
                  <c:v>415.62544956062681</c:v>
                </c:pt>
                <c:pt idx="2288">
                  <c:v>415.44335515407039</c:v>
                </c:pt>
                <c:pt idx="2289">
                  <c:v>415.26131607075644</c:v>
                </c:pt>
                <c:pt idx="2290">
                  <c:v>415.07933229632374</c:v>
                </c:pt>
                <c:pt idx="2291">
                  <c:v>414.89740381641877</c:v>
                </c:pt>
                <c:pt idx="2292">
                  <c:v>414.71553061669312</c:v>
                </c:pt>
                <c:pt idx="2293">
                  <c:v>414.53371268280472</c:v>
                </c:pt>
                <c:pt idx="2294">
                  <c:v>414.35195000041887</c:v>
                </c:pt>
                <c:pt idx="2295">
                  <c:v>414.17024255520624</c:v>
                </c:pt>
                <c:pt idx="2296">
                  <c:v>413.9885903328443</c:v>
                </c:pt>
                <c:pt idx="2297">
                  <c:v>413.80699331901667</c:v>
                </c:pt>
                <c:pt idx="2298">
                  <c:v>413.62545149941332</c:v>
                </c:pt>
                <c:pt idx="2299">
                  <c:v>413.44396485973039</c:v>
                </c:pt>
                <c:pt idx="2300">
                  <c:v>413.26253338567074</c:v>
                </c:pt>
                <c:pt idx="2301">
                  <c:v>413.08115706294353</c:v>
                </c:pt>
                <c:pt idx="2302">
                  <c:v>412.89983587726329</c:v>
                </c:pt>
                <c:pt idx="2303">
                  <c:v>412.71856981435195</c:v>
                </c:pt>
                <c:pt idx="2304">
                  <c:v>412.53735885993734</c:v>
                </c:pt>
                <c:pt idx="2305">
                  <c:v>412.35620299975329</c:v>
                </c:pt>
                <c:pt idx="2306">
                  <c:v>412.17510221954046</c:v>
                </c:pt>
                <c:pt idx="2307">
                  <c:v>411.99405650504576</c:v>
                </c:pt>
                <c:pt idx="2308">
                  <c:v>411.81306584202167</c:v>
                </c:pt>
                <c:pt idx="2309">
                  <c:v>411.63213021622761</c:v>
                </c:pt>
                <c:pt idx="2310">
                  <c:v>411.45124961342958</c:v>
                </c:pt>
                <c:pt idx="2311">
                  <c:v>411.27042401939872</c:v>
                </c:pt>
                <c:pt idx="2312">
                  <c:v>411.08965341991325</c:v>
                </c:pt>
                <c:pt idx="2313">
                  <c:v>410.9089378007576</c:v>
                </c:pt>
                <c:pt idx="2314">
                  <c:v>410.72827714772245</c:v>
                </c:pt>
                <c:pt idx="2315">
                  <c:v>410.54767144660445</c:v>
                </c:pt>
                <c:pt idx="2316">
                  <c:v>410.36712068320668</c:v>
                </c:pt>
                <c:pt idx="2317">
                  <c:v>410.1866248433389</c:v>
                </c:pt>
                <c:pt idx="2318">
                  <c:v>410.00618391281631</c:v>
                </c:pt>
                <c:pt idx="2319">
                  <c:v>409.82579787746096</c:v>
                </c:pt>
                <c:pt idx="2320">
                  <c:v>409.64546672310087</c:v>
                </c:pt>
                <c:pt idx="2321">
                  <c:v>409.46519043557004</c:v>
                </c:pt>
                <c:pt idx="2322">
                  <c:v>409.28496900070917</c:v>
                </c:pt>
                <c:pt idx="2323">
                  <c:v>409.10480240436527</c:v>
                </c:pt>
                <c:pt idx="2324">
                  <c:v>408.92469063239133</c:v>
                </c:pt>
                <c:pt idx="2325">
                  <c:v>408.74463367064629</c:v>
                </c:pt>
                <c:pt idx="2326">
                  <c:v>408.56463150499587</c:v>
                </c:pt>
                <c:pt idx="2327">
                  <c:v>408.38468412131152</c:v>
                </c:pt>
                <c:pt idx="2328">
                  <c:v>408.20479150547118</c:v>
                </c:pt>
                <c:pt idx="2329">
                  <c:v>408.02495364335851</c:v>
                </c:pt>
                <c:pt idx="2330">
                  <c:v>407.84517052086466</c:v>
                </c:pt>
                <c:pt idx="2331">
                  <c:v>407.66544212388504</c:v>
                </c:pt>
                <c:pt idx="2332">
                  <c:v>407.48576843832296</c:v>
                </c:pt>
                <c:pt idx="2333">
                  <c:v>407.3061494500871</c:v>
                </c:pt>
                <c:pt idx="2334">
                  <c:v>407.12658514509263</c:v>
                </c:pt>
                <c:pt idx="2335">
                  <c:v>406.94707550926029</c:v>
                </c:pt>
                <c:pt idx="2336">
                  <c:v>406.76762052851819</c:v>
                </c:pt>
                <c:pt idx="2337">
                  <c:v>406.58822018879937</c:v>
                </c:pt>
                <c:pt idx="2338">
                  <c:v>406.40887447604359</c:v>
                </c:pt>
                <c:pt idx="2339">
                  <c:v>406.22958337619684</c:v>
                </c:pt>
                <c:pt idx="2340">
                  <c:v>406.05034687521152</c:v>
                </c:pt>
                <c:pt idx="2341">
                  <c:v>405.87116495904536</c:v>
                </c:pt>
                <c:pt idx="2342">
                  <c:v>405.69203761366282</c:v>
                </c:pt>
                <c:pt idx="2343">
                  <c:v>405.5129648250346</c:v>
                </c:pt>
                <c:pt idx="2344">
                  <c:v>405.33394657913772</c:v>
                </c:pt>
                <c:pt idx="2345">
                  <c:v>405.15498286195481</c:v>
                </c:pt>
                <c:pt idx="2346">
                  <c:v>404.97607365947442</c:v>
                </c:pt>
                <c:pt idx="2347">
                  <c:v>404.79721895769217</c:v>
                </c:pt>
                <c:pt idx="2348">
                  <c:v>404.61841874260909</c:v>
                </c:pt>
                <c:pt idx="2349">
                  <c:v>404.43967300023257</c:v>
                </c:pt>
                <c:pt idx="2350">
                  <c:v>404.26098171657634</c:v>
                </c:pt>
                <c:pt idx="2351">
                  <c:v>404.08234487765986</c:v>
                </c:pt>
                <c:pt idx="2352">
                  <c:v>403.90376246950899</c:v>
                </c:pt>
                <c:pt idx="2353">
                  <c:v>403.72523447815576</c:v>
                </c:pt>
                <c:pt idx="2354">
                  <c:v>403.54676088963811</c:v>
                </c:pt>
                <c:pt idx="2355">
                  <c:v>403.36834168999985</c:v>
                </c:pt>
                <c:pt idx="2356">
                  <c:v>403.18997686529138</c:v>
                </c:pt>
                <c:pt idx="2357">
                  <c:v>403.01166640156964</c:v>
                </c:pt>
                <c:pt idx="2358">
                  <c:v>402.83341028489605</c:v>
                </c:pt>
                <c:pt idx="2359">
                  <c:v>402.65520850133947</c:v>
                </c:pt>
                <c:pt idx="2360">
                  <c:v>402.4770610369751</c:v>
                </c:pt>
                <c:pt idx="2361">
                  <c:v>402.29896787788311</c:v>
                </c:pt>
                <c:pt idx="2362">
                  <c:v>402.12092901015018</c:v>
                </c:pt>
                <c:pt idx="2363">
                  <c:v>401.94294441986989</c:v>
                </c:pt>
                <c:pt idx="2364">
                  <c:v>401.76501409314028</c:v>
                </c:pt>
                <c:pt idx="2365">
                  <c:v>401.587138016067</c:v>
                </c:pt>
                <c:pt idx="2366">
                  <c:v>401.40931617476087</c:v>
                </c:pt>
                <c:pt idx="2367">
                  <c:v>401.23154855533954</c:v>
                </c:pt>
                <c:pt idx="2368">
                  <c:v>401.05383514392548</c:v>
                </c:pt>
                <c:pt idx="2369">
                  <c:v>400.8761759266485</c:v>
                </c:pt>
                <c:pt idx="2370">
                  <c:v>400.6985708896442</c:v>
                </c:pt>
                <c:pt idx="2371">
                  <c:v>400.52102001905331</c:v>
                </c:pt>
                <c:pt idx="2372">
                  <c:v>400.34352330102394</c:v>
                </c:pt>
                <c:pt idx="2373">
                  <c:v>400.16608072170925</c:v>
                </c:pt>
                <c:pt idx="2374">
                  <c:v>399.98869226726873</c:v>
                </c:pt>
                <c:pt idx="2375">
                  <c:v>399.81135792386817</c:v>
                </c:pt>
                <c:pt idx="2376">
                  <c:v>399.63407767767904</c:v>
                </c:pt>
                <c:pt idx="2377">
                  <c:v>399.45685151487925</c:v>
                </c:pt>
                <c:pt idx="2378">
                  <c:v>399.27967942165225</c:v>
                </c:pt>
                <c:pt idx="2379">
                  <c:v>399.10256138418788</c:v>
                </c:pt>
                <c:pt idx="2380">
                  <c:v>398.92549738868206</c:v>
                </c:pt>
                <c:pt idx="2381">
                  <c:v>398.74848742133639</c:v>
                </c:pt>
                <c:pt idx="2382">
                  <c:v>398.57153146835822</c:v>
                </c:pt>
                <c:pt idx="2383">
                  <c:v>398.39462951596204</c:v>
                </c:pt>
                <c:pt idx="2384">
                  <c:v>398.21778155036731</c:v>
                </c:pt>
                <c:pt idx="2385">
                  <c:v>398.04098755779978</c:v>
                </c:pt>
                <c:pt idx="2386">
                  <c:v>397.86424752449142</c:v>
                </c:pt>
                <c:pt idx="2387">
                  <c:v>397.6875614366798</c:v>
                </c:pt>
                <c:pt idx="2388">
                  <c:v>397.51092928060893</c:v>
                </c:pt>
                <c:pt idx="2389">
                  <c:v>397.33435104252862</c:v>
                </c:pt>
                <c:pt idx="2390">
                  <c:v>397.15782670869453</c:v>
                </c:pt>
                <c:pt idx="2391">
                  <c:v>396.98135626536839</c:v>
                </c:pt>
                <c:pt idx="2392">
                  <c:v>396.80493969881803</c:v>
                </c:pt>
                <c:pt idx="2393">
                  <c:v>396.62857699531713</c:v>
                </c:pt>
                <c:pt idx="2394">
                  <c:v>396.45226814114534</c:v>
                </c:pt>
                <c:pt idx="2395">
                  <c:v>396.27601312258832</c:v>
                </c:pt>
                <c:pt idx="2396">
                  <c:v>396.09981192593773</c:v>
                </c:pt>
                <c:pt idx="2397">
                  <c:v>395.92366453749122</c:v>
                </c:pt>
                <c:pt idx="2398">
                  <c:v>395.74757094355238</c:v>
                </c:pt>
                <c:pt idx="2399">
                  <c:v>395.57153113043029</c:v>
                </c:pt>
                <c:pt idx="2400">
                  <c:v>395.39554508444104</c:v>
                </c:pt>
                <c:pt idx="2401">
                  <c:v>395.21961279190549</c:v>
                </c:pt>
                <c:pt idx="2402">
                  <c:v>395.04373423915126</c:v>
                </c:pt>
                <c:pt idx="2403">
                  <c:v>394.86790941251172</c:v>
                </c:pt>
                <c:pt idx="2404">
                  <c:v>394.6921382983258</c:v>
                </c:pt>
                <c:pt idx="2405">
                  <c:v>394.51642088293886</c:v>
                </c:pt>
                <c:pt idx="2406">
                  <c:v>394.34075715270211</c:v>
                </c:pt>
                <c:pt idx="2407">
                  <c:v>394.16514709397239</c:v>
                </c:pt>
                <c:pt idx="2408">
                  <c:v>393.98959069311269</c:v>
                </c:pt>
                <c:pt idx="2409">
                  <c:v>393.81408793649206</c:v>
                </c:pt>
                <c:pt idx="2410">
                  <c:v>393.63863881048485</c:v>
                </c:pt>
                <c:pt idx="2411">
                  <c:v>393.46324330147206</c:v>
                </c:pt>
                <c:pt idx="2412">
                  <c:v>393.28790139584032</c:v>
                </c:pt>
                <c:pt idx="2413">
                  <c:v>393.11261307998222</c:v>
                </c:pt>
                <c:pt idx="2414">
                  <c:v>392.93737834029594</c:v>
                </c:pt>
                <c:pt idx="2415">
                  <c:v>392.7621971631861</c:v>
                </c:pt>
                <c:pt idx="2416">
                  <c:v>392.58706953506288</c:v>
                </c:pt>
                <c:pt idx="2417">
                  <c:v>392.41199544234206</c:v>
                </c:pt>
                <c:pt idx="2418">
                  <c:v>392.23697487144597</c:v>
                </c:pt>
                <c:pt idx="2419">
                  <c:v>392.06200780880249</c:v>
                </c:pt>
                <c:pt idx="2420">
                  <c:v>391.8870942408451</c:v>
                </c:pt>
                <c:pt idx="2421">
                  <c:v>391.71223415401386</c:v>
                </c:pt>
                <c:pt idx="2422">
                  <c:v>391.53742753475399</c:v>
                </c:pt>
                <c:pt idx="2423">
                  <c:v>391.36267436951726</c:v>
                </c:pt>
                <c:pt idx="2424">
                  <c:v>391.18797464476063</c:v>
                </c:pt>
                <c:pt idx="2425">
                  <c:v>391.01332834694739</c:v>
                </c:pt>
                <c:pt idx="2426">
                  <c:v>390.83873546254665</c:v>
                </c:pt>
                <c:pt idx="2427">
                  <c:v>390.66419597803281</c:v>
                </c:pt>
                <c:pt idx="2428">
                  <c:v>390.48970987988702</c:v>
                </c:pt>
                <c:pt idx="2429">
                  <c:v>390.315277154596</c:v>
                </c:pt>
                <c:pt idx="2430">
                  <c:v>390.14089778865161</c:v>
                </c:pt>
                <c:pt idx="2431">
                  <c:v>389.96657176855263</c:v>
                </c:pt>
                <c:pt idx="2432">
                  <c:v>389.79229908080305</c:v>
                </c:pt>
                <c:pt idx="2433">
                  <c:v>389.6180797119128</c:v>
                </c:pt>
                <c:pt idx="2434">
                  <c:v>389.4439136483976</c:v>
                </c:pt>
                <c:pt idx="2435">
                  <c:v>389.26980087677902</c:v>
                </c:pt>
                <c:pt idx="2436">
                  <c:v>389.09574138358488</c:v>
                </c:pt>
                <c:pt idx="2437">
                  <c:v>388.92173515534785</c:v>
                </c:pt>
                <c:pt idx="2438">
                  <c:v>388.74778217860757</c:v>
                </c:pt>
                <c:pt idx="2439">
                  <c:v>388.57388243990874</c:v>
                </c:pt>
                <c:pt idx="2440">
                  <c:v>388.40003592580217</c:v>
                </c:pt>
                <c:pt idx="2441">
                  <c:v>388.22624262284421</c:v>
                </c:pt>
                <c:pt idx="2442">
                  <c:v>388.0525025175977</c:v>
                </c:pt>
                <c:pt idx="2443">
                  <c:v>387.87881559663032</c:v>
                </c:pt>
                <c:pt idx="2444">
                  <c:v>387.70518184651604</c:v>
                </c:pt>
                <c:pt idx="2445">
                  <c:v>387.53160125383476</c:v>
                </c:pt>
                <c:pt idx="2446">
                  <c:v>387.35807380517224</c:v>
                </c:pt>
                <c:pt idx="2447">
                  <c:v>387.1845994871195</c:v>
                </c:pt>
                <c:pt idx="2448">
                  <c:v>387.01117828627395</c:v>
                </c:pt>
                <c:pt idx="2449">
                  <c:v>386.83781018923838</c:v>
                </c:pt>
                <c:pt idx="2450">
                  <c:v>386.66449518262147</c:v>
                </c:pt>
                <c:pt idx="2451">
                  <c:v>386.49123325303771</c:v>
                </c:pt>
                <c:pt idx="2452">
                  <c:v>386.31802438710758</c:v>
                </c:pt>
                <c:pt idx="2453">
                  <c:v>386.14486857145681</c:v>
                </c:pt>
                <c:pt idx="2454">
                  <c:v>385.97176579271729</c:v>
                </c:pt>
                <c:pt idx="2455">
                  <c:v>385.7987160375265</c:v>
                </c:pt>
                <c:pt idx="2456">
                  <c:v>385.62571929252823</c:v>
                </c:pt>
                <c:pt idx="2457">
                  <c:v>385.45277554437098</c:v>
                </c:pt>
                <c:pt idx="2458">
                  <c:v>385.27988477970985</c:v>
                </c:pt>
                <c:pt idx="2459">
                  <c:v>385.10704698520561</c:v>
                </c:pt>
                <c:pt idx="2460">
                  <c:v>384.93426214752441</c:v>
                </c:pt>
                <c:pt idx="2461">
                  <c:v>384.76153025333821</c:v>
                </c:pt>
                <c:pt idx="2462">
                  <c:v>384.58885128932525</c:v>
                </c:pt>
                <c:pt idx="2463">
                  <c:v>384.41622524216859</c:v>
                </c:pt>
                <c:pt idx="2464">
                  <c:v>384.24365209855779</c:v>
                </c:pt>
                <c:pt idx="2465">
                  <c:v>384.07113184518789</c:v>
                </c:pt>
                <c:pt idx="2466">
                  <c:v>383.89866446875988</c:v>
                </c:pt>
                <c:pt idx="2467">
                  <c:v>383.72624995597988</c:v>
                </c:pt>
                <c:pt idx="2468">
                  <c:v>383.55388829356002</c:v>
                </c:pt>
                <c:pt idx="2469">
                  <c:v>383.381579468219</c:v>
                </c:pt>
                <c:pt idx="2470">
                  <c:v>383.20932346667956</c:v>
                </c:pt>
                <c:pt idx="2471">
                  <c:v>383.03712027567155</c:v>
                </c:pt>
                <c:pt idx="2472">
                  <c:v>382.86496988192999</c:v>
                </c:pt>
                <c:pt idx="2473">
                  <c:v>382.69287227219547</c:v>
                </c:pt>
                <c:pt idx="2474">
                  <c:v>382.52082743321455</c:v>
                </c:pt>
                <c:pt idx="2475">
                  <c:v>382.34883535173958</c:v>
                </c:pt>
                <c:pt idx="2476">
                  <c:v>382.17689601452838</c:v>
                </c:pt>
                <c:pt idx="2477">
                  <c:v>382.00500940834434</c:v>
                </c:pt>
                <c:pt idx="2478">
                  <c:v>381.83317551995697</c:v>
                </c:pt>
                <c:pt idx="2479">
                  <c:v>381.66139433614109</c:v>
                </c:pt>
                <c:pt idx="2480">
                  <c:v>381.48966584367707</c:v>
                </c:pt>
                <c:pt idx="2481">
                  <c:v>381.31799002935145</c:v>
                </c:pt>
                <c:pt idx="2482">
                  <c:v>381.14636687995647</c:v>
                </c:pt>
                <c:pt idx="2483">
                  <c:v>380.9747963822893</c:v>
                </c:pt>
                <c:pt idx="2484">
                  <c:v>380.80327852315338</c:v>
                </c:pt>
                <c:pt idx="2485">
                  <c:v>380.63181328935786</c:v>
                </c:pt>
                <c:pt idx="2486">
                  <c:v>380.46040066771752</c:v>
                </c:pt>
                <c:pt idx="2487">
                  <c:v>380.28904064505252</c:v>
                </c:pt>
                <c:pt idx="2488">
                  <c:v>380.11773320818867</c:v>
                </c:pt>
                <c:pt idx="2489">
                  <c:v>379.94647834395772</c:v>
                </c:pt>
                <c:pt idx="2490">
                  <c:v>379.77527603919691</c:v>
                </c:pt>
                <c:pt idx="2491">
                  <c:v>379.6041262807492</c:v>
                </c:pt>
                <c:pt idx="2492">
                  <c:v>379.43302905546324</c:v>
                </c:pt>
                <c:pt idx="2493">
                  <c:v>379.26198435019302</c:v>
                </c:pt>
                <c:pt idx="2494">
                  <c:v>379.0909921517985</c:v>
                </c:pt>
                <c:pt idx="2495">
                  <c:v>378.92005244714539</c:v>
                </c:pt>
                <c:pt idx="2496">
                  <c:v>378.74916522310428</c:v>
                </c:pt>
                <c:pt idx="2497">
                  <c:v>378.57833046655225</c:v>
                </c:pt>
                <c:pt idx="2498">
                  <c:v>378.40754816437135</c:v>
                </c:pt>
                <c:pt idx="2499">
                  <c:v>378.23681830345015</c:v>
                </c:pt>
                <c:pt idx="2500">
                  <c:v>378.06614087068175</c:v>
                </c:pt>
                <c:pt idx="2501">
                  <c:v>377.89551585296539</c:v>
                </c:pt>
                <c:pt idx="2502">
                  <c:v>377.72494323720628</c:v>
                </c:pt>
                <c:pt idx="2503">
                  <c:v>377.55442301031417</c:v>
                </c:pt>
                <c:pt idx="2504">
                  <c:v>377.38395515920575</c:v>
                </c:pt>
                <c:pt idx="2505">
                  <c:v>377.2135396708025</c:v>
                </c:pt>
                <c:pt idx="2506">
                  <c:v>377.04317653203123</c:v>
                </c:pt>
                <c:pt idx="2507">
                  <c:v>376.87286572982521</c:v>
                </c:pt>
                <c:pt idx="2508">
                  <c:v>376.70260725112263</c:v>
                </c:pt>
                <c:pt idx="2509">
                  <c:v>376.53240108286781</c:v>
                </c:pt>
                <c:pt idx="2510">
                  <c:v>376.36224721201006</c:v>
                </c:pt>
                <c:pt idx="2511">
                  <c:v>376.19214562550445</c:v>
                </c:pt>
                <c:pt idx="2512">
                  <c:v>376.02209631031207</c:v>
                </c:pt>
                <c:pt idx="2513">
                  <c:v>375.85209925339939</c:v>
                </c:pt>
                <c:pt idx="2514">
                  <c:v>375.68215444173745</c:v>
                </c:pt>
                <c:pt idx="2515">
                  <c:v>375.51226186230474</c:v>
                </c:pt>
                <c:pt idx="2516">
                  <c:v>375.34242150208348</c:v>
                </c:pt>
                <c:pt idx="2517">
                  <c:v>375.17263334806273</c:v>
                </c:pt>
                <c:pt idx="2518">
                  <c:v>375.00289738723683</c:v>
                </c:pt>
                <c:pt idx="2519">
                  <c:v>374.83321360660494</c:v>
                </c:pt>
                <c:pt idx="2520">
                  <c:v>374.66358199317273</c:v>
                </c:pt>
                <c:pt idx="2521">
                  <c:v>374.49400253395078</c:v>
                </c:pt>
                <c:pt idx="2522">
                  <c:v>374.32447521595606</c:v>
                </c:pt>
                <c:pt idx="2523">
                  <c:v>374.15500002620979</c:v>
                </c:pt>
                <c:pt idx="2524">
                  <c:v>373.9855769517394</c:v>
                </c:pt>
                <c:pt idx="2525">
                  <c:v>373.81620597957857</c:v>
                </c:pt>
                <c:pt idx="2526">
                  <c:v>373.64688709676506</c:v>
                </c:pt>
                <c:pt idx="2527">
                  <c:v>373.47762029034334</c:v>
                </c:pt>
                <c:pt idx="2528">
                  <c:v>373.30840554736301</c:v>
                </c:pt>
                <c:pt idx="2529">
                  <c:v>373.13924285487906</c:v>
                </c:pt>
                <c:pt idx="2530">
                  <c:v>372.9701321999521</c:v>
                </c:pt>
                <c:pt idx="2531">
                  <c:v>372.80107356964845</c:v>
                </c:pt>
                <c:pt idx="2532">
                  <c:v>372.63206695103986</c:v>
                </c:pt>
                <c:pt idx="2533">
                  <c:v>372.46311233120304</c:v>
                </c:pt>
                <c:pt idx="2534">
                  <c:v>372.29420969722105</c:v>
                </c:pt>
                <c:pt idx="2535">
                  <c:v>372.12535903618198</c:v>
                </c:pt>
                <c:pt idx="2536">
                  <c:v>371.95656033517952</c:v>
                </c:pt>
                <c:pt idx="2537">
                  <c:v>371.78781358131289</c:v>
                </c:pt>
                <c:pt idx="2538">
                  <c:v>371.61911876168693</c:v>
                </c:pt>
                <c:pt idx="2539">
                  <c:v>371.45047586341173</c:v>
                </c:pt>
                <c:pt idx="2540">
                  <c:v>371.28188487360273</c:v>
                </c:pt>
                <c:pt idx="2541">
                  <c:v>371.11334577938135</c:v>
                </c:pt>
                <c:pt idx="2542">
                  <c:v>370.94485856787429</c:v>
                </c:pt>
                <c:pt idx="2543">
                  <c:v>370.77642322621335</c:v>
                </c:pt>
                <c:pt idx="2544">
                  <c:v>370.6080397415364</c:v>
                </c:pt>
                <c:pt idx="2545">
                  <c:v>370.43970810098676</c:v>
                </c:pt>
                <c:pt idx="2546">
                  <c:v>370.27142829171243</c:v>
                </c:pt>
                <c:pt idx="2547">
                  <c:v>370.10320030086774</c:v>
                </c:pt>
                <c:pt idx="2548">
                  <c:v>369.93502411561246</c:v>
                </c:pt>
                <c:pt idx="2549">
                  <c:v>369.76689972311095</c:v>
                </c:pt>
                <c:pt idx="2550">
                  <c:v>369.59882711053393</c:v>
                </c:pt>
                <c:pt idx="2551">
                  <c:v>369.4308062650573</c:v>
                </c:pt>
                <c:pt idx="2552">
                  <c:v>369.26283717386224</c:v>
                </c:pt>
                <c:pt idx="2553">
                  <c:v>369.09491982413556</c:v>
                </c:pt>
                <c:pt idx="2554">
                  <c:v>368.92705420306936</c:v>
                </c:pt>
                <c:pt idx="2555">
                  <c:v>368.75924029786177</c:v>
                </c:pt>
                <c:pt idx="2556">
                  <c:v>368.59147809571544</c:v>
                </c:pt>
                <c:pt idx="2557">
                  <c:v>368.42376758383909</c:v>
                </c:pt>
                <c:pt idx="2558">
                  <c:v>368.2561087494467</c:v>
                </c:pt>
                <c:pt idx="2559">
                  <c:v>368.08850157975741</c:v>
                </c:pt>
                <c:pt idx="2560">
                  <c:v>367.92094606199623</c:v>
                </c:pt>
                <c:pt idx="2561">
                  <c:v>367.75344218339364</c:v>
                </c:pt>
                <c:pt idx="2562">
                  <c:v>367.58598993118477</c:v>
                </c:pt>
                <c:pt idx="2563">
                  <c:v>367.41858929261116</c:v>
                </c:pt>
                <c:pt idx="2564">
                  <c:v>367.25124025491914</c:v>
                </c:pt>
                <c:pt idx="2565">
                  <c:v>367.08394280536095</c:v>
                </c:pt>
                <c:pt idx="2566">
                  <c:v>366.9166969311936</c:v>
                </c:pt>
                <c:pt idx="2567">
                  <c:v>366.74950261967979</c:v>
                </c:pt>
                <c:pt idx="2568">
                  <c:v>366.5823598580879</c:v>
                </c:pt>
                <c:pt idx="2569">
                  <c:v>366.41526863369114</c:v>
                </c:pt>
                <c:pt idx="2570">
                  <c:v>366.24822893376847</c:v>
                </c:pt>
                <c:pt idx="2571">
                  <c:v>366.08124074560493</c:v>
                </c:pt>
                <c:pt idx="2572">
                  <c:v>365.91430405648936</c:v>
                </c:pt>
                <c:pt idx="2573">
                  <c:v>365.74741885371725</c:v>
                </c:pt>
                <c:pt idx="2574">
                  <c:v>365.58058512458899</c:v>
                </c:pt>
                <c:pt idx="2575">
                  <c:v>365.41380285641105</c:v>
                </c:pt>
                <c:pt idx="2576">
                  <c:v>365.24707203649359</c:v>
                </c:pt>
                <c:pt idx="2577">
                  <c:v>365.08039265215405</c:v>
                </c:pt>
                <c:pt idx="2578">
                  <c:v>364.91376469071423</c:v>
                </c:pt>
                <c:pt idx="2579">
                  <c:v>364.74718813950147</c:v>
                </c:pt>
                <c:pt idx="2580">
                  <c:v>364.58066298584851</c:v>
                </c:pt>
                <c:pt idx="2581">
                  <c:v>364.41418921709356</c:v>
                </c:pt>
                <c:pt idx="2582">
                  <c:v>364.24776682057978</c:v>
                </c:pt>
                <c:pt idx="2583">
                  <c:v>364.08139578365643</c:v>
                </c:pt>
                <c:pt idx="2584">
                  <c:v>363.91507609367767</c:v>
                </c:pt>
                <c:pt idx="2585">
                  <c:v>363.74880773800248</c:v>
                </c:pt>
                <c:pt idx="2586">
                  <c:v>363.58259070399617</c:v>
                </c:pt>
                <c:pt idx="2587">
                  <c:v>363.41642497902893</c:v>
                </c:pt>
                <c:pt idx="2588">
                  <c:v>363.25031055047617</c:v>
                </c:pt>
                <c:pt idx="2589">
                  <c:v>363.08424740571894</c:v>
                </c:pt>
                <c:pt idx="2590">
                  <c:v>362.9182355321434</c:v>
                </c:pt>
                <c:pt idx="2591">
                  <c:v>362.75227491714151</c:v>
                </c:pt>
                <c:pt idx="2592">
                  <c:v>362.58636554810965</c:v>
                </c:pt>
                <c:pt idx="2593">
                  <c:v>362.42050741245009</c:v>
                </c:pt>
                <c:pt idx="2594">
                  <c:v>362.25470049757058</c:v>
                </c:pt>
                <c:pt idx="2595">
                  <c:v>362.08894479088383</c:v>
                </c:pt>
                <c:pt idx="2596">
                  <c:v>361.92324027980823</c:v>
                </c:pt>
                <c:pt idx="2597">
                  <c:v>361.75758695176717</c:v>
                </c:pt>
                <c:pt idx="2598">
                  <c:v>361.59198479418961</c:v>
                </c:pt>
                <c:pt idx="2599">
                  <c:v>361.42643379450942</c:v>
                </c:pt>
                <c:pt idx="2600">
                  <c:v>361.26093394016618</c:v>
                </c:pt>
                <c:pt idx="2601">
                  <c:v>361.09548521860489</c:v>
                </c:pt>
                <c:pt idx="2602">
                  <c:v>360.93008761727509</c:v>
                </c:pt>
                <c:pt idx="2603">
                  <c:v>360.7647411236324</c:v>
                </c:pt>
                <c:pt idx="2604">
                  <c:v>360.5994457251374</c:v>
                </c:pt>
                <c:pt idx="2605">
                  <c:v>360.43420140925599</c:v>
                </c:pt>
                <c:pt idx="2606">
                  <c:v>360.26900816345926</c:v>
                </c:pt>
                <c:pt idx="2607">
                  <c:v>360.10386597522404</c:v>
                </c:pt>
                <c:pt idx="2608">
                  <c:v>359.93877483203192</c:v>
                </c:pt>
                <c:pt idx="2609">
                  <c:v>359.77373472136975</c:v>
                </c:pt>
                <c:pt idx="2610">
                  <c:v>359.60874563073037</c:v>
                </c:pt>
                <c:pt idx="2611">
                  <c:v>359.4438075476109</c:v>
                </c:pt>
                <c:pt idx="2612">
                  <c:v>359.27892045951432</c:v>
                </c:pt>
                <c:pt idx="2613">
                  <c:v>359.11408435394867</c:v>
                </c:pt>
                <c:pt idx="2614">
                  <c:v>358.94929921842783</c:v>
                </c:pt>
                <c:pt idx="2615">
                  <c:v>358.78456504046983</c:v>
                </c:pt>
                <c:pt idx="2616">
                  <c:v>358.61988180759897</c:v>
                </c:pt>
                <c:pt idx="2617">
                  <c:v>358.45524950734438</c:v>
                </c:pt>
                <c:pt idx="2618">
                  <c:v>358.29066812724056</c:v>
                </c:pt>
                <c:pt idx="2619">
                  <c:v>358.12613765482712</c:v>
                </c:pt>
                <c:pt idx="2620">
                  <c:v>357.96165807764891</c:v>
                </c:pt>
                <c:pt idx="2621">
                  <c:v>357.79722938325614</c:v>
                </c:pt>
                <c:pt idx="2622">
                  <c:v>357.6328515592042</c:v>
                </c:pt>
                <c:pt idx="2623">
                  <c:v>357.4685245930537</c:v>
                </c:pt>
                <c:pt idx="2624">
                  <c:v>357.30424847237072</c:v>
                </c:pt>
                <c:pt idx="2625">
                  <c:v>357.14002318472609</c:v>
                </c:pt>
                <c:pt idx="2626">
                  <c:v>356.97584871769635</c:v>
                </c:pt>
                <c:pt idx="2627">
                  <c:v>356.81172505886309</c:v>
                </c:pt>
                <c:pt idx="2628">
                  <c:v>356.64765219581307</c:v>
                </c:pt>
                <c:pt idx="2629">
                  <c:v>356.48363011613799</c:v>
                </c:pt>
                <c:pt idx="2630">
                  <c:v>356.31965880743547</c:v>
                </c:pt>
                <c:pt idx="2631">
                  <c:v>356.15573825730797</c:v>
                </c:pt>
                <c:pt idx="2632">
                  <c:v>355.99186845336277</c:v>
                </c:pt>
                <c:pt idx="2633">
                  <c:v>355.82804938321294</c:v>
                </c:pt>
                <c:pt idx="2634">
                  <c:v>355.66428103447669</c:v>
                </c:pt>
                <c:pt idx="2635">
                  <c:v>355.50056339477686</c:v>
                </c:pt>
                <c:pt idx="2636">
                  <c:v>355.33689645174229</c:v>
                </c:pt>
                <c:pt idx="2637">
                  <c:v>355.17328019300697</c:v>
                </c:pt>
                <c:pt idx="2638">
                  <c:v>355.00971460620883</c:v>
                </c:pt>
                <c:pt idx="2639">
                  <c:v>354.84619967899249</c:v>
                </c:pt>
                <c:pt idx="2640">
                  <c:v>354.6827353990069</c:v>
                </c:pt>
                <c:pt idx="2641">
                  <c:v>354.51932175390698</c:v>
                </c:pt>
                <c:pt idx="2642">
                  <c:v>354.35595873135179</c:v>
                </c:pt>
                <c:pt idx="2643">
                  <c:v>354.19264631900637</c:v>
                </c:pt>
                <c:pt idx="2644">
                  <c:v>354.0293845045407</c:v>
                </c:pt>
                <c:pt idx="2645">
                  <c:v>353.86617327562993</c:v>
                </c:pt>
                <c:pt idx="2646">
                  <c:v>353.70301261995394</c:v>
                </c:pt>
                <c:pt idx="2647">
                  <c:v>353.53990252519873</c:v>
                </c:pt>
                <c:pt idx="2648">
                  <c:v>353.37684297905452</c:v>
                </c:pt>
                <c:pt idx="2649">
                  <c:v>353.21383396921726</c:v>
                </c:pt>
                <c:pt idx="2650">
                  <c:v>353.05087548338787</c:v>
                </c:pt>
                <c:pt idx="2651">
                  <c:v>352.88796750927258</c:v>
                </c:pt>
                <c:pt idx="2652">
                  <c:v>352.72511003458243</c:v>
                </c:pt>
                <c:pt idx="2653">
                  <c:v>352.56230304703388</c:v>
                </c:pt>
                <c:pt idx="2654">
                  <c:v>352.39954653434876</c:v>
                </c:pt>
                <c:pt idx="2655">
                  <c:v>352.23684048425326</c:v>
                </c:pt>
                <c:pt idx="2656">
                  <c:v>352.07418488447939</c:v>
                </c:pt>
                <c:pt idx="2657">
                  <c:v>351.91157972276443</c:v>
                </c:pt>
                <c:pt idx="2658">
                  <c:v>351.74902498684997</c:v>
                </c:pt>
                <c:pt idx="2659">
                  <c:v>351.58652066448366</c:v>
                </c:pt>
                <c:pt idx="2660">
                  <c:v>351.42406674341771</c:v>
                </c:pt>
                <c:pt idx="2661">
                  <c:v>351.26166321140948</c:v>
                </c:pt>
                <c:pt idx="2662">
                  <c:v>351.09931005622173</c:v>
                </c:pt>
                <c:pt idx="2663">
                  <c:v>350.9370072656223</c:v>
                </c:pt>
                <c:pt idx="2664">
                  <c:v>350.77475482738407</c:v>
                </c:pt>
                <c:pt idx="2665">
                  <c:v>350.61255272928469</c:v>
                </c:pt>
                <c:pt idx="2666">
                  <c:v>350.4504009591073</c:v>
                </c:pt>
                <c:pt idx="2667">
                  <c:v>350.28829950464035</c:v>
                </c:pt>
                <c:pt idx="2668">
                  <c:v>350.12624835367689</c:v>
                </c:pt>
                <c:pt idx="2669">
                  <c:v>349.96424749401535</c:v>
                </c:pt>
                <c:pt idx="2670">
                  <c:v>349.80229691345949</c:v>
                </c:pt>
                <c:pt idx="2671">
                  <c:v>349.64039659981751</c:v>
                </c:pt>
                <c:pt idx="2672">
                  <c:v>349.47854654090332</c:v>
                </c:pt>
                <c:pt idx="2673">
                  <c:v>349.31674672453579</c:v>
                </c:pt>
                <c:pt idx="2674">
                  <c:v>349.1549971385387</c:v>
                </c:pt>
                <c:pt idx="2675">
                  <c:v>348.9932977707407</c:v>
                </c:pt>
                <c:pt idx="2676">
                  <c:v>348.8316486089762</c:v>
                </c:pt>
                <c:pt idx="2677">
                  <c:v>348.67004964108446</c:v>
                </c:pt>
                <c:pt idx="2678">
                  <c:v>348.50850085490913</c:v>
                </c:pt>
                <c:pt idx="2679">
                  <c:v>348.34700223829998</c:v>
                </c:pt>
                <c:pt idx="2680">
                  <c:v>348.18555377911122</c:v>
                </c:pt>
                <c:pt idx="2681">
                  <c:v>348.02415546520223</c:v>
                </c:pt>
                <c:pt idx="2682">
                  <c:v>347.86280728443734</c:v>
                </c:pt>
                <c:pt idx="2683">
                  <c:v>347.70150922468622</c:v>
                </c:pt>
                <c:pt idx="2684">
                  <c:v>347.54026127382377</c:v>
                </c:pt>
                <c:pt idx="2685">
                  <c:v>347.37906341972911</c:v>
                </c:pt>
                <c:pt idx="2686">
                  <c:v>347.21791565028724</c:v>
                </c:pt>
                <c:pt idx="2687">
                  <c:v>347.05681795338791</c:v>
                </c:pt>
                <c:pt idx="2688">
                  <c:v>346.89577031692596</c:v>
                </c:pt>
                <c:pt idx="2689">
                  <c:v>346.73477272880115</c:v>
                </c:pt>
                <c:pt idx="2690">
                  <c:v>346.57382517691889</c:v>
                </c:pt>
                <c:pt idx="2691">
                  <c:v>346.41292764918842</c:v>
                </c:pt>
                <c:pt idx="2692">
                  <c:v>346.25208013352483</c:v>
                </c:pt>
                <c:pt idx="2693">
                  <c:v>346.09128261784855</c:v>
                </c:pt>
                <c:pt idx="2694">
                  <c:v>345.93053509008433</c:v>
                </c:pt>
                <c:pt idx="2695">
                  <c:v>345.76983753816234</c:v>
                </c:pt>
                <c:pt idx="2696">
                  <c:v>345.60918995001759</c:v>
                </c:pt>
                <c:pt idx="2697">
                  <c:v>345.4485923135905</c:v>
                </c:pt>
                <c:pt idx="2698">
                  <c:v>345.28804461682614</c:v>
                </c:pt>
                <c:pt idx="2699">
                  <c:v>345.12754684767424</c:v>
                </c:pt>
                <c:pt idx="2700">
                  <c:v>344.96709899409075</c:v>
                </c:pt>
                <c:pt idx="2701">
                  <c:v>344.80670104403498</c:v>
                </c:pt>
                <c:pt idx="2702">
                  <c:v>344.6463529854729</c:v>
                </c:pt>
                <c:pt idx="2703">
                  <c:v>344.4860548063744</c:v>
                </c:pt>
                <c:pt idx="2704">
                  <c:v>344.3258064947147</c:v>
                </c:pt>
                <c:pt idx="2705">
                  <c:v>344.16560803847392</c:v>
                </c:pt>
                <c:pt idx="2706">
                  <c:v>344.00545942563764</c:v>
                </c:pt>
                <c:pt idx="2707">
                  <c:v>343.84536064419609</c:v>
                </c:pt>
                <c:pt idx="2708">
                  <c:v>343.68531168214395</c:v>
                </c:pt>
                <c:pt idx="2709">
                  <c:v>343.52531252748179</c:v>
                </c:pt>
                <c:pt idx="2710">
                  <c:v>343.36536316821486</c:v>
                </c:pt>
                <c:pt idx="2711">
                  <c:v>343.20546359235306</c:v>
                </c:pt>
                <c:pt idx="2712">
                  <c:v>343.04561378791175</c:v>
                </c:pt>
                <c:pt idx="2713">
                  <c:v>342.88581374291118</c:v>
                </c:pt>
                <c:pt idx="2714">
                  <c:v>342.72606344537598</c:v>
                </c:pt>
                <c:pt idx="2715">
                  <c:v>342.56636288333675</c:v>
                </c:pt>
                <c:pt idx="2716">
                  <c:v>342.40671204482874</c:v>
                </c:pt>
                <c:pt idx="2717">
                  <c:v>342.24711091789112</c:v>
                </c:pt>
                <c:pt idx="2718">
                  <c:v>342.08755949056939</c:v>
                </c:pt>
                <c:pt idx="2719">
                  <c:v>341.92805775091341</c:v>
                </c:pt>
                <c:pt idx="2720">
                  <c:v>341.76860568697839</c:v>
                </c:pt>
                <c:pt idx="2721">
                  <c:v>341.6092032868238</c:v>
                </c:pt>
                <c:pt idx="2722">
                  <c:v>341.44985053851451</c:v>
                </c:pt>
                <c:pt idx="2723">
                  <c:v>341.29054743012057</c:v>
                </c:pt>
                <c:pt idx="2724">
                  <c:v>341.13129394971662</c:v>
                </c:pt>
                <c:pt idx="2725">
                  <c:v>340.97209008538209</c:v>
                </c:pt>
                <c:pt idx="2726">
                  <c:v>340.81293582520198</c:v>
                </c:pt>
                <c:pt idx="2727">
                  <c:v>340.6538311572653</c:v>
                </c:pt>
                <c:pt idx="2728">
                  <c:v>340.49477606966695</c:v>
                </c:pt>
                <c:pt idx="2729">
                  <c:v>340.33577055050614</c:v>
                </c:pt>
                <c:pt idx="2730">
                  <c:v>340.17681458788758</c:v>
                </c:pt>
                <c:pt idx="2731">
                  <c:v>340.01790816992013</c:v>
                </c:pt>
                <c:pt idx="2732">
                  <c:v>339.8590512847183</c:v>
                </c:pt>
                <c:pt idx="2733">
                  <c:v>339.70024392040119</c:v>
                </c:pt>
                <c:pt idx="2734">
                  <c:v>339.54148606509284</c:v>
                </c:pt>
                <c:pt idx="2735">
                  <c:v>339.38277770692201</c:v>
                </c:pt>
                <c:pt idx="2736">
                  <c:v>339.22411883402282</c:v>
                </c:pt>
                <c:pt idx="2737">
                  <c:v>339.06550943453385</c:v>
                </c:pt>
                <c:pt idx="2738">
                  <c:v>338.90694949659922</c:v>
                </c:pt>
                <c:pt idx="2739">
                  <c:v>338.74843900836703</c:v>
                </c:pt>
                <c:pt idx="2740">
                  <c:v>338.58997795799144</c:v>
                </c:pt>
                <c:pt idx="2741">
                  <c:v>338.4315663336302</c:v>
                </c:pt>
                <c:pt idx="2742">
                  <c:v>338.27320412344727</c:v>
                </c:pt>
                <c:pt idx="2743">
                  <c:v>338.11489131561063</c:v>
                </c:pt>
                <c:pt idx="2744">
                  <c:v>337.95662789829299</c:v>
                </c:pt>
                <c:pt idx="2745">
                  <c:v>337.79841385967291</c:v>
                </c:pt>
                <c:pt idx="2746">
                  <c:v>337.64024918793319</c:v>
                </c:pt>
                <c:pt idx="2747">
                  <c:v>337.4821338712614</c:v>
                </c:pt>
                <c:pt idx="2748">
                  <c:v>337.32406789785034</c:v>
                </c:pt>
                <c:pt idx="2749">
                  <c:v>337.16605125589746</c:v>
                </c:pt>
                <c:pt idx="2750">
                  <c:v>337.00808393360558</c:v>
                </c:pt>
                <c:pt idx="2751">
                  <c:v>336.85016591918168</c:v>
                </c:pt>
                <c:pt idx="2752">
                  <c:v>336.69229720083763</c:v>
                </c:pt>
                <c:pt idx="2753">
                  <c:v>336.53447776679121</c:v>
                </c:pt>
                <c:pt idx="2754">
                  <c:v>336.37670760526362</c:v>
                </c:pt>
                <c:pt idx="2755">
                  <c:v>336.21898670448189</c:v>
                </c:pt>
                <c:pt idx="2756">
                  <c:v>336.06131505267797</c:v>
                </c:pt>
                <c:pt idx="2757">
                  <c:v>335.90369263808793</c:v>
                </c:pt>
                <c:pt idx="2758">
                  <c:v>335.74611944895321</c:v>
                </c:pt>
                <c:pt idx="2759">
                  <c:v>335.58859547352006</c:v>
                </c:pt>
                <c:pt idx="2760">
                  <c:v>335.43112070003991</c:v>
                </c:pt>
                <c:pt idx="2761">
                  <c:v>335.2736951167679</c:v>
                </c:pt>
                <c:pt idx="2762">
                  <c:v>335.11631871196528</c:v>
                </c:pt>
                <c:pt idx="2763">
                  <c:v>334.95899147389775</c:v>
                </c:pt>
                <c:pt idx="2764">
                  <c:v>334.80171339083535</c:v>
                </c:pt>
                <c:pt idx="2765">
                  <c:v>334.64448445105347</c:v>
                </c:pt>
                <c:pt idx="2766">
                  <c:v>334.48730464283238</c:v>
                </c:pt>
                <c:pt idx="2767">
                  <c:v>334.33017395445677</c:v>
                </c:pt>
                <c:pt idx="2768">
                  <c:v>334.17309237421665</c:v>
                </c:pt>
                <c:pt idx="2769">
                  <c:v>334.01605989040667</c:v>
                </c:pt>
                <c:pt idx="2770">
                  <c:v>333.85907649132588</c:v>
                </c:pt>
                <c:pt idx="2771">
                  <c:v>333.70214216527864</c:v>
                </c:pt>
                <c:pt idx="2772">
                  <c:v>333.54525690057403</c:v>
                </c:pt>
                <c:pt idx="2773">
                  <c:v>333.38842068552611</c:v>
                </c:pt>
                <c:pt idx="2774">
                  <c:v>333.23163350845334</c:v>
                </c:pt>
                <c:pt idx="2775">
                  <c:v>333.07489535767905</c:v>
                </c:pt>
                <c:pt idx="2776">
                  <c:v>332.91820622153216</c:v>
                </c:pt>
                <c:pt idx="2777">
                  <c:v>332.76156608834521</c:v>
                </c:pt>
                <c:pt idx="2778">
                  <c:v>332.60497494645631</c:v>
                </c:pt>
                <c:pt idx="2779">
                  <c:v>332.44843278420808</c:v>
                </c:pt>
                <c:pt idx="2780">
                  <c:v>332.29193958994813</c:v>
                </c:pt>
                <c:pt idx="2781">
                  <c:v>332.13549535202856</c:v>
                </c:pt>
                <c:pt idx="2782">
                  <c:v>331.97910005880664</c:v>
                </c:pt>
                <c:pt idx="2783">
                  <c:v>331.82275369864431</c:v>
                </c:pt>
                <c:pt idx="2784">
                  <c:v>331.66645625990805</c:v>
                </c:pt>
                <c:pt idx="2785">
                  <c:v>331.51020773096934</c:v>
                </c:pt>
                <c:pt idx="2786">
                  <c:v>331.35400810020468</c:v>
                </c:pt>
                <c:pt idx="2787">
                  <c:v>331.19785735599481</c:v>
                </c:pt>
                <c:pt idx="2788">
                  <c:v>331.04175548672566</c:v>
                </c:pt>
                <c:pt idx="2789">
                  <c:v>330.88570248078747</c:v>
                </c:pt>
                <c:pt idx="2790">
                  <c:v>330.72969832657583</c:v>
                </c:pt>
                <c:pt idx="2791">
                  <c:v>330.57374301249092</c:v>
                </c:pt>
                <c:pt idx="2792">
                  <c:v>330.41783652693738</c:v>
                </c:pt>
                <c:pt idx="2793">
                  <c:v>330.26197885832516</c:v>
                </c:pt>
                <c:pt idx="2794">
                  <c:v>330.10616999506823</c:v>
                </c:pt>
                <c:pt idx="2795">
                  <c:v>329.95040992558614</c:v>
                </c:pt>
                <c:pt idx="2796">
                  <c:v>329.79469863830258</c:v>
                </c:pt>
                <c:pt idx="2797">
                  <c:v>329.63903612164603</c:v>
                </c:pt>
                <c:pt idx="2798">
                  <c:v>329.48342236405011</c:v>
                </c:pt>
                <c:pt idx="2799">
                  <c:v>329.32785735395311</c:v>
                </c:pt>
                <c:pt idx="2800">
                  <c:v>329.17234107979766</c:v>
                </c:pt>
                <c:pt idx="2801">
                  <c:v>329.01687353003126</c:v>
                </c:pt>
                <c:pt idx="2802">
                  <c:v>328.86145469310679</c:v>
                </c:pt>
                <c:pt idx="2803">
                  <c:v>328.70608455748089</c:v>
                </c:pt>
                <c:pt idx="2804">
                  <c:v>328.55076311161571</c:v>
                </c:pt>
                <c:pt idx="2805">
                  <c:v>328.39549034397766</c:v>
                </c:pt>
                <c:pt idx="2806">
                  <c:v>328.24026624303809</c:v>
                </c:pt>
                <c:pt idx="2807">
                  <c:v>328.08509079727304</c:v>
                </c:pt>
                <c:pt idx="2808">
                  <c:v>327.92996399516318</c:v>
                </c:pt>
                <c:pt idx="2809">
                  <c:v>327.7748858251943</c:v>
                </c:pt>
                <c:pt idx="2810">
                  <c:v>327.61985627585608</c:v>
                </c:pt>
                <c:pt idx="2811">
                  <c:v>327.4648753356438</c:v>
                </c:pt>
                <c:pt idx="2812">
                  <c:v>327.30994299305701</c:v>
                </c:pt>
                <c:pt idx="2813">
                  <c:v>327.15505923660004</c:v>
                </c:pt>
                <c:pt idx="2814">
                  <c:v>327.00022405478182</c:v>
                </c:pt>
                <c:pt idx="2815">
                  <c:v>326.84543743611619</c:v>
                </c:pt>
                <c:pt idx="2816">
                  <c:v>326.69069936912166</c:v>
                </c:pt>
                <c:pt idx="2817">
                  <c:v>326.53600984232133</c:v>
                </c:pt>
                <c:pt idx="2818">
                  <c:v>326.38136884424273</c:v>
                </c:pt>
                <c:pt idx="2819">
                  <c:v>326.22677636341911</c:v>
                </c:pt>
                <c:pt idx="2820">
                  <c:v>326.07223238838708</c:v>
                </c:pt>
                <c:pt idx="2821">
                  <c:v>325.91773690768878</c:v>
                </c:pt>
                <c:pt idx="2822">
                  <c:v>325.76328990987116</c:v>
                </c:pt>
                <c:pt idx="2823">
                  <c:v>325.60889138348477</c:v>
                </c:pt>
                <c:pt idx="2824">
                  <c:v>325.45454131708613</c:v>
                </c:pt>
                <c:pt idx="2825">
                  <c:v>325.30023969923587</c:v>
                </c:pt>
                <c:pt idx="2826">
                  <c:v>325.145986518499</c:v>
                </c:pt>
                <c:pt idx="2827">
                  <c:v>324.99178176344583</c:v>
                </c:pt>
                <c:pt idx="2828">
                  <c:v>324.83762542265094</c:v>
                </c:pt>
                <c:pt idx="2829">
                  <c:v>324.68351748469382</c:v>
                </c:pt>
                <c:pt idx="2830">
                  <c:v>324.52945793815826</c:v>
                </c:pt>
                <c:pt idx="2831">
                  <c:v>324.37544677163322</c:v>
                </c:pt>
                <c:pt idx="2832">
                  <c:v>324.22148397371188</c:v>
                </c:pt>
                <c:pt idx="2833">
                  <c:v>324.06756953299197</c:v>
                </c:pt>
                <c:pt idx="2834">
                  <c:v>323.91370343807654</c:v>
                </c:pt>
                <c:pt idx="2835">
                  <c:v>323.75988567757287</c:v>
                </c:pt>
                <c:pt idx="2836">
                  <c:v>323.60611624009272</c:v>
                </c:pt>
                <c:pt idx="2837">
                  <c:v>323.45239511425285</c:v>
                </c:pt>
                <c:pt idx="2838">
                  <c:v>323.29872228867441</c:v>
                </c:pt>
                <c:pt idx="2839">
                  <c:v>323.1450977519836</c:v>
                </c:pt>
                <c:pt idx="2840">
                  <c:v>322.99152149281065</c:v>
                </c:pt>
                <c:pt idx="2841">
                  <c:v>322.83799349979068</c:v>
                </c:pt>
                <c:pt idx="2842">
                  <c:v>322.68451376156401</c:v>
                </c:pt>
                <c:pt idx="2843">
                  <c:v>322.53108226677449</c:v>
                </c:pt>
                <c:pt idx="2844">
                  <c:v>322.37769900407142</c:v>
                </c:pt>
                <c:pt idx="2845">
                  <c:v>322.22436396210873</c:v>
                </c:pt>
                <c:pt idx="2846">
                  <c:v>322.07107712954434</c:v>
                </c:pt>
                <c:pt idx="2847">
                  <c:v>321.91783849504162</c:v>
                </c:pt>
                <c:pt idx="2848">
                  <c:v>321.764648047268</c:v>
                </c:pt>
                <c:pt idx="2849">
                  <c:v>321.61150577489582</c:v>
                </c:pt>
                <c:pt idx="2850">
                  <c:v>321.45841166660142</c:v>
                </c:pt>
                <c:pt idx="2851">
                  <c:v>321.3053657110666</c:v>
                </c:pt>
                <c:pt idx="2852">
                  <c:v>321.15236789697758</c:v>
                </c:pt>
                <c:pt idx="2853">
                  <c:v>320.99941821302451</c:v>
                </c:pt>
                <c:pt idx="2854">
                  <c:v>320.84651664790294</c:v>
                </c:pt>
                <c:pt idx="2855">
                  <c:v>320.69366319031292</c:v>
                </c:pt>
                <c:pt idx="2856">
                  <c:v>320.54085782895851</c:v>
                </c:pt>
                <c:pt idx="2857">
                  <c:v>320.38810055254908</c:v>
                </c:pt>
                <c:pt idx="2858">
                  <c:v>320.23539134979808</c:v>
                </c:pt>
                <c:pt idx="2859">
                  <c:v>320.08273020942374</c:v>
                </c:pt>
                <c:pt idx="2860">
                  <c:v>319.93011712014902</c:v>
                </c:pt>
                <c:pt idx="2861">
                  <c:v>319.77755207070129</c:v>
                </c:pt>
                <c:pt idx="2862">
                  <c:v>319.62503504981265</c:v>
                </c:pt>
                <c:pt idx="2863">
                  <c:v>319.47256604621947</c:v>
                </c:pt>
                <c:pt idx="2864">
                  <c:v>319.32014504866305</c:v>
                </c:pt>
                <c:pt idx="2865">
                  <c:v>319.16777204588942</c:v>
                </c:pt>
                <c:pt idx="2866">
                  <c:v>319.01544702664853</c:v>
                </c:pt>
                <c:pt idx="2867">
                  <c:v>318.86316997969533</c:v>
                </c:pt>
                <c:pt idx="2868">
                  <c:v>318.71094089378937</c:v>
                </c:pt>
                <c:pt idx="2869">
                  <c:v>318.55875975769465</c:v>
                </c:pt>
                <c:pt idx="2870">
                  <c:v>318.40662656017963</c:v>
                </c:pt>
                <c:pt idx="2871">
                  <c:v>318.25454129001776</c:v>
                </c:pt>
                <c:pt idx="2872">
                  <c:v>318.1025039359867</c:v>
                </c:pt>
                <c:pt idx="2873">
                  <c:v>317.9505144868686</c:v>
                </c:pt>
                <c:pt idx="2874">
                  <c:v>317.79857293145039</c:v>
                </c:pt>
                <c:pt idx="2875">
                  <c:v>317.64667925852365</c:v>
                </c:pt>
                <c:pt idx="2876">
                  <c:v>317.49483345688407</c:v>
                </c:pt>
                <c:pt idx="2877">
                  <c:v>317.34303551533196</c:v>
                </c:pt>
                <c:pt idx="2878">
                  <c:v>317.19128542267282</c:v>
                </c:pt>
                <c:pt idx="2879">
                  <c:v>317.03958316771593</c:v>
                </c:pt>
                <c:pt idx="2880">
                  <c:v>316.88792873927531</c:v>
                </c:pt>
                <c:pt idx="2881">
                  <c:v>316.73632212616991</c:v>
                </c:pt>
                <c:pt idx="2882">
                  <c:v>316.58476331722306</c:v>
                </c:pt>
                <c:pt idx="2883">
                  <c:v>316.43325230126197</c:v>
                </c:pt>
                <c:pt idx="2884">
                  <c:v>316.28178906711929</c:v>
                </c:pt>
                <c:pt idx="2885">
                  <c:v>316.13037360363182</c:v>
                </c:pt>
                <c:pt idx="2886">
                  <c:v>315.97900589964058</c:v>
                </c:pt>
                <c:pt idx="2887">
                  <c:v>315.82768594399158</c:v>
                </c:pt>
                <c:pt idx="2888">
                  <c:v>315.67641372553527</c:v>
                </c:pt>
                <c:pt idx="2889">
                  <c:v>315.52518923312635</c:v>
                </c:pt>
                <c:pt idx="2890">
                  <c:v>315.37401245562415</c:v>
                </c:pt>
                <c:pt idx="2891">
                  <c:v>315.22288338189281</c:v>
                </c:pt>
                <c:pt idx="2892">
                  <c:v>315.0718020008008</c:v>
                </c:pt>
                <c:pt idx="2893">
                  <c:v>314.92076830122096</c:v>
                </c:pt>
                <c:pt idx="2894">
                  <c:v>314.76978227203051</c:v>
                </c:pt>
                <c:pt idx="2895">
                  <c:v>314.61884390211156</c:v>
                </c:pt>
                <c:pt idx="2896">
                  <c:v>314.46795318035055</c:v>
                </c:pt>
                <c:pt idx="2897">
                  <c:v>314.31711009563821</c:v>
                </c:pt>
                <c:pt idx="2898">
                  <c:v>314.16631463687054</c:v>
                </c:pt>
                <c:pt idx="2899">
                  <c:v>314.01556679294674</c:v>
                </c:pt>
                <c:pt idx="2900">
                  <c:v>313.86486655277162</c:v>
                </c:pt>
                <c:pt idx="2901">
                  <c:v>313.71421390525438</c:v>
                </c:pt>
                <c:pt idx="2902">
                  <c:v>313.56360883930762</c:v>
                </c:pt>
                <c:pt idx="2903">
                  <c:v>313.41305134384987</c:v>
                </c:pt>
                <c:pt idx="2904">
                  <c:v>313.26254140780321</c:v>
                </c:pt>
                <c:pt idx="2905">
                  <c:v>313.11207902009465</c:v>
                </c:pt>
                <c:pt idx="2906">
                  <c:v>312.96166416965531</c:v>
                </c:pt>
                <c:pt idx="2907">
                  <c:v>312.811296845421</c:v>
                </c:pt>
                <c:pt idx="2908">
                  <c:v>312.66097703633227</c:v>
                </c:pt>
                <c:pt idx="2909">
                  <c:v>312.51070473133353</c:v>
                </c:pt>
                <c:pt idx="2910">
                  <c:v>312.36047991937414</c:v>
                </c:pt>
                <c:pt idx="2911">
                  <c:v>312.21030258940777</c:v>
                </c:pt>
                <c:pt idx="2912">
                  <c:v>312.06017273039242</c:v>
                </c:pt>
                <c:pt idx="2913">
                  <c:v>311.91009033129052</c:v>
                </c:pt>
                <c:pt idx="2914">
                  <c:v>311.76005538106949</c:v>
                </c:pt>
                <c:pt idx="2915">
                  <c:v>311.61006786870075</c:v>
                </c:pt>
                <c:pt idx="2916">
                  <c:v>311.46012778316009</c:v>
                </c:pt>
                <c:pt idx="2917">
                  <c:v>311.31023511342795</c:v>
                </c:pt>
                <c:pt idx="2918">
                  <c:v>311.16038984848927</c:v>
                </c:pt>
                <c:pt idx="2919">
                  <c:v>311.01059197733343</c:v>
                </c:pt>
                <c:pt idx="2920">
                  <c:v>310.86084148895378</c:v>
                </c:pt>
                <c:pt idx="2921">
                  <c:v>310.7111383723489</c:v>
                </c:pt>
                <c:pt idx="2922">
                  <c:v>310.56148261652118</c:v>
                </c:pt>
                <c:pt idx="2923">
                  <c:v>310.41187421047761</c:v>
                </c:pt>
                <c:pt idx="2924">
                  <c:v>310.2623131432299</c:v>
                </c:pt>
                <c:pt idx="2925">
                  <c:v>310.11279940379387</c:v>
                </c:pt>
                <c:pt idx="2926">
                  <c:v>309.96333298118975</c:v>
                </c:pt>
                <c:pt idx="2927">
                  <c:v>309.81391386444255</c:v>
                </c:pt>
                <c:pt idx="2928">
                  <c:v>309.66454204258145</c:v>
                </c:pt>
                <c:pt idx="2929">
                  <c:v>309.51521750463974</c:v>
                </c:pt>
                <c:pt idx="2930">
                  <c:v>309.36594023965557</c:v>
                </c:pt>
                <c:pt idx="2931">
                  <c:v>309.21671023667153</c:v>
                </c:pt>
                <c:pt idx="2932">
                  <c:v>309.0675274847344</c:v>
                </c:pt>
                <c:pt idx="2933">
                  <c:v>308.91839197289545</c:v>
                </c:pt>
                <c:pt idx="2934">
                  <c:v>308.76930369021062</c:v>
                </c:pt>
                <c:pt idx="2935">
                  <c:v>308.62026262573943</c:v>
                </c:pt>
                <c:pt idx="2936">
                  <c:v>308.47126876854674</c:v>
                </c:pt>
                <c:pt idx="2937">
                  <c:v>308.32232210770155</c:v>
                </c:pt>
                <c:pt idx="2938">
                  <c:v>308.1734226322771</c:v>
                </c:pt>
                <c:pt idx="2939">
                  <c:v>308.02457033135084</c:v>
                </c:pt>
                <c:pt idx="2940">
                  <c:v>307.87576519400494</c:v>
                </c:pt>
                <c:pt idx="2941">
                  <c:v>307.72700720932613</c:v>
                </c:pt>
                <c:pt idx="2942">
                  <c:v>307.57829636640497</c:v>
                </c:pt>
                <c:pt idx="2943">
                  <c:v>307.4296326543369</c:v>
                </c:pt>
                <c:pt idx="2944">
                  <c:v>307.28101606222168</c:v>
                </c:pt>
                <c:pt idx="2945">
                  <c:v>307.132446579163</c:v>
                </c:pt>
                <c:pt idx="2946">
                  <c:v>306.98392419426966</c:v>
                </c:pt>
                <c:pt idx="2947">
                  <c:v>306.83544889665404</c:v>
                </c:pt>
                <c:pt idx="2948">
                  <c:v>306.68702067543364</c:v>
                </c:pt>
                <c:pt idx="2949">
                  <c:v>306.53863951972966</c:v>
                </c:pt>
                <c:pt idx="2950">
                  <c:v>306.39030541866833</c:v>
                </c:pt>
                <c:pt idx="2951">
                  <c:v>306.24201836137991</c:v>
                </c:pt>
                <c:pt idx="2952">
                  <c:v>306.09377833699881</c:v>
                </c:pt>
                <c:pt idx="2953">
                  <c:v>305.94558533466409</c:v>
                </c:pt>
                <c:pt idx="2954">
                  <c:v>305.79743934351956</c:v>
                </c:pt>
                <c:pt idx="2955">
                  <c:v>305.64934035271227</c:v>
                </c:pt>
                <c:pt idx="2956">
                  <c:v>305.50128835139463</c:v>
                </c:pt>
                <c:pt idx="2957">
                  <c:v>305.35328332872302</c:v>
                </c:pt>
                <c:pt idx="2958">
                  <c:v>305.20532527385831</c:v>
                </c:pt>
                <c:pt idx="2959">
                  <c:v>305.05741417596568</c:v>
                </c:pt>
                <c:pt idx="2960">
                  <c:v>304.90955002421452</c:v>
                </c:pt>
                <c:pt idx="2961">
                  <c:v>304.76173280777869</c:v>
                </c:pt>
                <c:pt idx="2962">
                  <c:v>304.61396251583642</c:v>
                </c:pt>
                <c:pt idx="2963">
                  <c:v>304.46623913757026</c:v>
                </c:pt>
                <c:pt idx="2964">
                  <c:v>304.31856266216704</c:v>
                </c:pt>
                <c:pt idx="2965">
                  <c:v>304.1709330788176</c:v>
                </c:pt>
                <c:pt idx="2966">
                  <c:v>304.02335037671781</c:v>
                </c:pt>
                <c:pt idx="2967">
                  <c:v>303.87581454506778</c:v>
                </c:pt>
                <c:pt idx="2968">
                  <c:v>303.72832557307117</c:v>
                </c:pt>
                <c:pt idx="2969">
                  <c:v>303.58088344993672</c:v>
                </c:pt>
                <c:pt idx="2970">
                  <c:v>303.43348816487742</c:v>
                </c:pt>
                <c:pt idx="2971">
                  <c:v>303.28613970711024</c:v>
                </c:pt>
                <c:pt idx="2972">
                  <c:v>303.13883806585693</c:v>
                </c:pt>
                <c:pt idx="2973">
                  <c:v>302.99158323034266</c:v>
                </c:pt>
                <c:pt idx="2974">
                  <c:v>302.84437518979837</c:v>
                </c:pt>
                <c:pt idx="2975">
                  <c:v>302.69721393345776</c:v>
                </c:pt>
                <c:pt idx="2976">
                  <c:v>302.55009945055991</c:v>
                </c:pt>
                <c:pt idx="2977">
                  <c:v>302.40303173034795</c:v>
                </c:pt>
                <c:pt idx="2978">
                  <c:v>302.25601076206902</c:v>
                </c:pt>
                <c:pt idx="2979">
                  <c:v>302.10903653497473</c:v>
                </c:pt>
                <c:pt idx="2980">
                  <c:v>301.96210903832127</c:v>
                </c:pt>
                <c:pt idx="2981">
                  <c:v>301.81522826136904</c:v>
                </c:pt>
                <c:pt idx="2982">
                  <c:v>301.66839419338203</c:v>
                </c:pt>
                <c:pt idx="2983">
                  <c:v>301.52160682362944</c:v>
                </c:pt>
                <c:pt idx="2984">
                  <c:v>301.37486614138447</c:v>
                </c:pt>
                <c:pt idx="2985">
                  <c:v>301.22817213592418</c:v>
                </c:pt>
                <c:pt idx="2986">
                  <c:v>301.08152479653063</c:v>
                </c:pt>
                <c:pt idx="2987">
                  <c:v>300.93492411248974</c:v>
                </c:pt>
                <c:pt idx="2988">
                  <c:v>300.78837007309164</c:v>
                </c:pt>
                <c:pt idx="2989">
                  <c:v>300.64186266763107</c:v>
                </c:pt>
                <c:pt idx="2990">
                  <c:v>300.49540188540686</c:v>
                </c:pt>
                <c:pt idx="2991">
                  <c:v>300.34898771572222</c:v>
                </c:pt>
                <c:pt idx="2992">
                  <c:v>300.20262014788403</c:v>
                </c:pt>
                <c:pt idx="2993">
                  <c:v>300.05629917120439</c:v>
                </c:pt>
                <c:pt idx="2994">
                  <c:v>299.91002477499933</c:v>
                </c:pt>
                <c:pt idx="2995">
                  <c:v>299.76379694858855</c:v>
                </c:pt>
                <c:pt idx="2996">
                  <c:v>299.61761568129702</c:v>
                </c:pt>
                <c:pt idx="2997">
                  <c:v>299.47148096245326</c:v>
                </c:pt>
                <c:pt idx="2998">
                  <c:v>299.32539278139006</c:v>
                </c:pt>
                <c:pt idx="2999">
                  <c:v>299.17935112744487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95A-49C7-8209-8AFFF324E3F5}"/>
            </c:ext>
          </c:extLst>
        </c:ser>
        <c:ser>
          <c:idx val="7"/>
          <c:order val="4"/>
          <c:tx>
            <c:strRef>
              <c:f>'Load Line Plot'!$K$8</c:f>
              <c:strCache>
                <c:ptCount val="1"/>
                <c:pt idx="0">
                  <c:v>As-received RW x 95%, 1.9 K</c:v>
                </c:pt>
              </c:strCache>
            </c:strRef>
          </c:tx>
          <c:spPr>
            <a:ln w="19050" cap="rnd">
              <a:solidFill>
                <a:srgbClr val="808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'Load Line Plot'!$X$4:$X$3003</c:f>
              <c:numCache>
                <c:formatCode>General</c:formatCode>
                <c:ptCount val="3000"/>
                <c:pt idx="0">
                  <c:v>10</c:v>
                </c:pt>
                <c:pt idx="1">
                  <c:v>10.002000666888962</c:v>
                </c:pt>
                <c:pt idx="2">
                  <c:v>10.004001333777925</c:v>
                </c:pt>
                <c:pt idx="3">
                  <c:v>10.006002000666887</c:v>
                </c:pt>
                <c:pt idx="4">
                  <c:v>10.00800266755585</c:v>
                </c:pt>
                <c:pt idx="5">
                  <c:v>10.010003334444812</c:v>
                </c:pt>
                <c:pt idx="6">
                  <c:v>10.012004001333775</c:v>
                </c:pt>
                <c:pt idx="7">
                  <c:v>10.014004668222737</c:v>
                </c:pt>
                <c:pt idx="8">
                  <c:v>10.0160053351117</c:v>
                </c:pt>
                <c:pt idx="9">
                  <c:v>10.018006002000662</c:v>
                </c:pt>
                <c:pt idx="10">
                  <c:v>10.020006668889625</c:v>
                </c:pt>
                <c:pt idx="11">
                  <c:v>10.022007335778587</c:v>
                </c:pt>
                <c:pt idx="12">
                  <c:v>10.02400800266755</c:v>
                </c:pt>
                <c:pt idx="13">
                  <c:v>10.026008669556512</c:v>
                </c:pt>
                <c:pt idx="14">
                  <c:v>10.028009336445475</c:v>
                </c:pt>
                <c:pt idx="15">
                  <c:v>10.030010003334437</c:v>
                </c:pt>
                <c:pt idx="16">
                  <c:v>10.0320106702234</c:v>
                </c:pt>
                <c:pt idx="17">
                  <c:v>10.034011337112362</c:v>
                </c:pt>
                <c:pt idx="18">
                  <c:v>10.036012004001325</c:v>
                </c:pt>
                <c:pt idx="19">
                  <c:v>10.038012670890287</c:v>
                </c:pt>
                <c:pt idx="20">
                  <c:v>10.04001333777925</c:v>
                </c:pt>
                <c:pt idx="21">
                  <c:v>10.042014004668212</c:v>
                </c:pt>
                <c:pt idx="22">
                  <c:v>10.044014671557175</c:v>
                </c:pt>
                <c:pt idx="23">
                  <c:v>10.046015338446137</c:v>
                </c:pt>
                <c:pt idx="24">
                  <c:v>10.0480160053351</c:v>
                </c:pt>
                <c:pt idx="25">
                  <c:v>10.050016672224062</c:v>
                </c:pt>
                <c:pt idx="26">
                  <c:v>10.052017339113025</c:v>
                </c:pt>
                <c:pt idx="27">
                  <c:v>10.054018006001987</c:v>
                </c:pt>
                <c:pt idx="28">
                  <c:v>10.05601867289095</c:v>
                </c:pt>
                <c:pt idx="29">
                  <c:v>10.058019339779912</c:v>
                </c:pt>
                <c:pt idx="30">
                  <c:v>10.060020006668875</c:v>
                </c:pt>
                <c:pt idx="31">
                  <c:v>10.062020673557837</c:v>
                </c:pt>
                <c:pt idx="32">
                  <c:v>10.0640213404468</c:v>
                </c:pt>
                <c:pt idx="33">
                  <c:v>10.066022007335762</c:v>
                </c:pt>
                <c:pt idx="34">
                  <c:v>10.068022674224725</c:v>
                </c:pt>
                <c:pt idx="35">
                  <c:v>10.070023341113687</c:v>
                </c:pt>
                <c:pt idx="36">
                  <c:v>10.07202400800265</c:v>
                </c:pt>
                <c:pt idx="37">
                  <c:v>10.074024674891612</c:v>
                </c:pt>
                <c:pt idx="38">
                  <c:v>10.076025341780575</c:v>
                </c:pt>
                <c:pt idx="39">
                  <c:v>10.078026008669537</c:v>
                </c:pt>
                <c:pt idx="40">
                  <c:v>10.0800266755585</c:v>
                </c:pt>
                <c:pt idx="41">
                  <c:v>10.082027342447462</c:v>
                </c:pt>
                <c:pt idx="42">
                  <c:v>10.084028009336425</c:v>
                </c:pt>
                <c:pt idx="43">
                  <c:v>10.086028676225387</c:v>
                </c:pt>
                <c:pt idx="44">
                  <c:v>10.08802934311435</c:v>
                </c:pt>
                <c:pt idx="45">
                  <c:v>10.090030010003312</c:v>
                </c:pt>
                <c:pt idx="46">
                  <c:v>10.092030676892275</c:v>
                </c:pt>
                <c:pt idx="47">
                  <c:v>10.094031343781237</c:v>
                </c:pt>
                <c:pt idx="48">
                  <c:v>10.0960320106702</c:v>
                </c:pt>
                <c:pt idx="49">
                  <c:v>10.098032677559162</c:v>
                </c:pt>
                <c:pt idx="50">
                  <c:v>10.100033344448125</c:v>
                </c:pt>
                <c:pt idx="51">
                  <c:v>10.102034011337087</c:v>
                </c:pt>
                <c:pt idx="52">
                  <c:v>10.10403467822605</c:v>
                </c:pt>
                <c:pt idx="53">
                  <c:v>10.106035345115012</c:v>
                </c:pt>
                <c:pt idx="54">
                  <c:v>10.108036012003975</c:v>
                </c:pt>
                <c:pt idx="55">
                  <c:v>10.110036678892937</c:v>
                </c:pt>
                <c:pt idx="56">
                  <c:v>10.1120373457819</c:v>
                </c:pt>
                <c:pt idx="57">
                  <c:v>10.114038012670862</c:v>
                </c:pt>
                <c:pt idx="58">
                  <c:v>10.116038679559825</c:v>
                </c:pt>
                <c:pt idx="59">
                  <c:v>10.118039346448787</c:v>
                </c:pt>
                <c:pt idx="60">
                  <c:v>10.12004001333775</c:v>
                </c:pt>
                <c:pt idx="61">
                  <c:v>10.122040680226712</c:v>
                </c:pt>
                <c:pt idx="62">
                  <c:v>10.124041347115675</c:v>
                </c:pt>
                <c:pt idx="63">
                  <c:v>10.126042014004637</c:v>
                </c:pt>
                <c:pt idx="64">
                  <c:v>10.1280426808936</c:v>
                </c:pt>
                <c:pt idx="65">
                  <c:v>10.130043347782562</c:v>
                </c:pt>
                <c:pt idx="66">
                  <c:v>10.132044014671525</c:v>
                </c:pt>
                <c:pt idx="67">
                  <c:v>10.134044681560487</c:v>
                </c:pt>
                <c:pt idx="68">
                  <c:v>10.13604534844945</c:v>
                </c:pt>
                <c:pt idx="69">
                  <c:v>10.138046015338412</c:v>
                </c:pt>
                <c:pt idx="70">
                  <c:v>10.140046682227375</c:v>
                </c:pt>
                <c:pt idx="71">
                  <c:v>10.142047349116337</c:v>
                </c:pt>
                <c:pt idx="72">
                  <c:v>10.1440480160053</c:v>
                </c:pt>
                <c:pt idx="73">
                  <c:v>10.146048682894262</c:v>
                </c:pt>
                <c:pt idx="74">
                  <c:v>10.148049349783225</c:v>
                </c:pt>
                <c:pt idx="75">
                  <c:v>10.150050016672187</c:v>
                </c:pt>
                <c:pt idx="76">
                  <c:v>10.15205068356115</c:v>
                </c:pt>
                <c:pt idx="77">
                  <c:v>10.154051350450112</c:v>
                </c:pt>
                <c:pt idx="78">
                  <c:v>10.156052017339075</c:v>
                </c:pt>
                <c:pt idx="79">
                  <c:v>10.158052684228037</c:v>
                </c:pt>
                <c:pt idx="80">
                  <c:v>10.160053351117</c:v>
                </c:pt>
                <c:pt idx="81">
                  <c:v>10.162054018005962</c:v>
                </c:pt>
                <c:pt idx="82">
                  <c:v>10.164054684894925</c:v>
                </c:pt>
                <c:pt idx="83">
                  <c:v>10.166055351783887</c:v>
                </c:pt>
                <c:pt idx="84">
                  <c:v>10.16805601867285</c:v>
                </c:pt>
                <c:pt idx="85">
                  <c:v>10.170056685561812</c:v>
                </c:pt>
                <c:pt idx="86">
                  <c:v>10.172057352450775</c:v>
                </c:pt>
                <c:pt idx="87">
                  <c:v>10.174058019339737</c:v>
                </c:pt>
                <c:pt idx="88">
                  <c:v>10.1760586862287</c:v>
                </c:pt>
                <c:pt idx="89">
                  <c:v>10.178059353117662</c:v>
                </c:pt>
                <c:pt idx="90">
                  <c:v>10.180060020006625</c:v>
                </c:pt>
                <c:pt idx="91">
                  <c:v>10.182060686895587</c:v>
                </c:pt>
                <c:pt idx="92">
                  <c:v>10.18406135378455</c:v>
                </c:pt>
                <c:pt idx="93">
                  <c:v>10.186062020673512</c:v>
                </c:pt>
                <c:pt idx="94">
                  <c:v>10.188062687562475</c:v>
                </c:pt>
                <c:pt idx="95">
                  <c:v>10.190063354451437</c:v>
                </c:pt>
                <c:pt idx="96">
                  <c:v>10.1920640213404</c:v>
                </c:pt>
                <c:pt idx="97">
                  <c:v>10.194064688229362</c:v>
                </c:pt>
                <c:pt idx="98">
                  <c:v>10.196065355118325</c:v>
                </c:pt>
                <c:pt idx="99">
                  <c:v>10.198066022007287</c:v>
                </c:pt>
                <c:pt idx="100">
                  <c:v>10.20006668889625</c:v>
                </c:pt>
                <c:pt idx="101">
                  <c:v>10.202067355785212</c:v>
                </c:pt>
                <c:pt idx="102">
                  <c:v>10.204068022674175</c:v>
                </c:pt>
                <c:pt idx="103">
                  <c:v>10.206068689563137</c:v>
                </c:pt>
                <c:pt idx="104">
                  <c:v>10.2080693564521</c:v>
                </c:pt>
                <c:pt idx="105">
                  <c:v>10.210070023341062</c:v>
                </c:pt>
                <c:pt idx="106">
                  <c:v>10.212070690230025</c:v>
                </c:pt>
                <c:pt idx="107">
                  <c:v>10.214071357118987</c:v>
                </c:pt>
                <c:pt idx="108">
                  <c:v>10.21607202400795</c:v>
                </c:pt>
                <c:pt idx="109">
                  <c:v>10.218072690896912</c:v>
                </c:pt>
                <c:pt idx="110">
                  <c:v>10.220073357785875</c:v>
                </c:pt>
                <c:pt idx="111">
                  <c:v>10.222074024674837</c:v>
                </c:pt>
                <c:pt idx="112">
                  <c:v>10.2240746915638</c:v>
                </c:pt>
                <c:pt idx="113">
                  <c:v>10.226075358452762</c:v>
                </c:pt>
                <c:pt idx="114">
                  <c:v>10.228076025341725</c:v>
                </c:pt>
                <c:pt idx="115">
                  <c:v>10.230076692230687</c:v>
                </c:pt>
                <c:pt idx="116">
                  <c:v>10.23207735911965</c:v>
                </c:pt>
                <c:pt idx="117">
                  <c:v>10.234078026008612</c:v>
                </c:pt>
                <c:pt idx="118">
                  <c:v>10.236078692897575</c:v>
                </c:pt>
                <c:pt idx="119">
                  <c:v>10.238079359786537</c:v>
                </c:pt>
                <c:pt idx="120">
                  <c:v>10.2400800266755</c:v>
                </c:pt>
                <c:pt idx="121">
                  <c:v>10.242080693564462</c:v>
                </c:pt>
                <c:pt idx="122">
                  <c:v>10.244081360453425</c:v>
                </c:pt>
                <c:pt idx="123">
                  <c:v>10.246082027342387</c:v>
                </c:pt>
                <c:pt idx="124">
                  <c:v>10.24808269423135</c:v>
                </c:pt>
                <c:pt idx="125">
                  <c:v>10.250083361120312</c:v>
                </c:pt>
                <c:pt idx="126">
                  <c:v>10.252084028009275</c:v>
                </c:pt>
                <c:pt idx="127">
                  <c:v>10.254084694898237</c:v>
                </c:pt>
                <c:pt idx="128">
                  <c:v>10.2560853617872</c:v>
                </c:pt>
                <c:pt idx="129">
                  <c:v>10.258086028676162</c:v>
                </c:pt>
                <c:pt idx="130">
                  <c:v>10.260086695565125</c:v>
                </c:pt>
                <c:pt idx="131">
                  <c:v>10.262087362454087</c:v>
                </c:pt>
                <c:pt idx="132">
                  <c:v>10.26408802934305</c:v>
                </c:pt>
                <c:pt idx="133">
                  <c:v>10.266088696232012</c:v>
                </c:pt>
                <c:pt idx="134">
                  <c:v>10.268089363120975</c:v>
                </c:pt>
                <c:pt idx="135">
                  <c:v>10.270090030009937</c:v>
                </c:pt>
                <c:pt idx="136">
                  <c:v>10.2720906968989</c:v>
                </c:pt>
                <c:pt idx="137">
                  <c:v>10.274091363787862</c:v>
                </c:pt>
                <c:pt idx="138">
                  <c:v>10.276092030676825</c:v>
                </c:pt>
                <c:pt idx="139">
                  <c:v>10.278092697565787</c:v>
                </c:pt>
                <c:pt idx="140">
                  <c:v>10.28009336445475</c:v>
                </c:pt>
                <c:pt idx="141">
                  <c:v>10.282094031343712</c:v>
                </c:pt>
                <c:pt idx="142">
                  <c:v>10.284094698232675</c:v>
                </c:pt>
                <c:pt idx="143">
                  <c:v>10.286095365121637</c:v>
                </c:pt>
                <c:pt idx="144">
                  <c:v>10.2880960320106</c:v>
                </c:pt>
                <c:pt idx="145">
                  <c:v>10.290096698899562</c:v>
                </c:pt>
                <c:pt idx="146">
                  <c:v>10.292097365788525</c:v>
                </c:pt>
                <c:pt idx="147">
                  <c:v>10.294098032677487</c:v>
                </c:pt>
                <c:pt idx="148">
                  <c:v>10.29609869956645</c:v>
                </c:pt>
                <c:pt idx="149">
                  <c:v>10.298099366455412</c:v>
                </c:pt>
                <c:pt idx="150">
                  <c:v>10.300100033344375</c:v>
                </c:pt>
                <c:pt idx="151">
                  <c:v>10.302100700233337</c:v>
                </c:pt>
                <c:pt idx="152">
                  <c:v>10.3041013671223</c:v>
                </c:pt>
                <c:pt idx="153">
                  <c:v>10.306102034011262</c:v>
                </c:pt>
                <c:pt idx="154">
                  <c:v>10.308102700900225</c:v>
                </c:pt>
                <c:pt idx="155">
                  <c:v>10.310103367789187</c:v>
                </c:pt>
                <c:pt idx="156">
                  <c:v>10.31210403467815</c:v>
                </c:pt>
                <c:pt idx="157">
                  <c:v>10.314104701567112</c:v>
                </c:pt>
                <c:pt idx="158">
                  <c:v>10.316105368456075</c:v>
                </c:pt>
                <c:pt idx="159">
                  <c:v>10.318106035345037</c:v>
                </c:pt>
                <c:pt idx="160">
                  <c:v>10.320106702234</c:v>
                </c:pt>
                <c:pt idx="161">
                  <c:v>10.322107369122962</c:v>
                </c:pt>
                <c:pt idx="162">
                  <c:v>10.324108036011925</c:v>
                </c:pt>
                <c:pt idx="163">
                  <c:v>10.326108702900887</c:v>
                </c:pt>
                <c:pt idx="164">
                  <c:v>10.32810936978985</c:v>
                </c:pt>
                <c:pt idx="165">
                  <c:v>10.330110036678812</c:v>
                </c:pt>
                <c:pt idx="166">
                  <c:v>10.332110703567775</c:v>
                </c:pt>
                <c:pt idx="167">
                  <c:v>10.334111370456737</c:v>
                </c:pt>
                <c:pt idx="168">
                  <c:v>10.3361120373457</c:v>
                </c:pt>
                <c:pt idx="169">
                  <c:v>10.338112704234662</c:v>
                </c:pt>
                <c:pt idx="170">
                  <c:v>10.340113371123625</c:v>
                </c:pt>
                <c:pt idx="171">
                  <c:v>10.342114038012587</c:v>
                </c:pt>
                <c:pt idx="172">
                  <c:v>10.34411470490155</c:v>
                </c:pt>
                <c:pt idx="173">
                  <c:v>10.346115371790512</c:v>
                </c:pt>
                <c:pt idx="174">
                  <c:v>10.348116038679475</c:v>
                </c:pt>
                <c:pt idx="175">
                  <c:v>10.350116705568437</c:v>
                </c:pt>
                <c:pt idx="176">
                  <c:v>10.3521173724574</c:v>
                </c:pt>
                <c:pt idx="177">
                  <c:v>10.354118039346362</c:v>
                </c:pt>
                <c:pt idx="178">
                  <c:v>10.356118706235325</c:v>
                </c:pt>
                <c:pt idx="179">
                  <c:v>10.358119373124287</c:v>
                </c:pt>
                <c:pt idx="180">
                  <c:v>10.36012004001325</c:v>
                </c:pt>
                <c:pt idx="181">
                  <c:v>10.362120706902212</c:v>
                </c:pt>
                <c:pt idx="182">
                  <c:v>10.364121373791175</c:v>
                </c:pt>
                <c:pt idx="183">
                  <c:v>10.366122040680137</c:v>
                </c:pt>
                <c:pt idx="184">
                  <c:v>10.3681227075691</c:v>
                </c:pt>
                <c:pt idx="185">
                  <c:v>10.370123374458062</c:v>
                </c:pt>
                <c:pt idx="186">
                  <c:v>10.372124041347025</c:v>
                </c:pt>
                <c:pt idx="187">
                  <c:v>10.374124708235987</c:v>
                </c:pt>
                <c:pt idx="188">
                  <c:v>10.37612537512495</c:v>
                </c:pt>
                <c:pt idx="189">
                  <c:v>10.378126042013912</c:v>
                </c:pt>
                <c:pt idx="190">
                  <c:v>10.380126708902875</c:v>
                </c:pt>
                <c:pt idx="191">
                  <c:v>10.382127375791837</c:v>
                </c:pt>
                <c:pt idx="192">
                  <c:v>10.3841280426808</c:v>
                </c:pt>
                <c:pt idx="193">
                  <c:v>10.386128709569762</c:v>
                </c:pt>
                <c:pt idx="194">
                  <c:v>10.388129376458725</c:v>
                </c:pt>
                <c:pt idx="195">
                  <c:v>10.390130043347687</c:v>
                </c:pt>
                <c:pt idx="196">
                  <c:v>10.39213071023665</c:v>
                </c:pt>
                <c:pt idx="197">
                  <c:v>10.394131377125612</c:v>
                </c:pt>
                <c:pt idx="198">
                  <c:v>10.396132044014575</c:v>
                </c:pt>
                <c:pt idx="199">
                  <c:v>10.398132710903537</c:v>
                </c:pt>
                <c:pt idx="200">
                  <c:v>10.4001333777925</c:v>
                </c:pt>
                <c:pt idx="201">
                  <c:v>10.402134044681462</c:v>
                </c:pt>
                <c:pt idx="202">
                  <c:v>10.404134711570425</c:v>
                </c:pt>
                <c:pt idx="203">
                  <c:v>10.406135378459387</c:v>
                </c:pt>
                <c:pt idx="204">
                  <c:v>10.40813604534835</c:v>
                </c:pt>
                <c:pt idx="205">
                  <c:v>10.410136712237312</c:v>
                </c:pt>
                <c:pt idx="206">
                  <c:v>10.412137379126275</c:v>
                </c:pt>
                <c:pt idx="207">
                  <c:v>10.414138046015237</c:v>
                </c:pt>
                <c:pt idx="208">
                  <c:v>10.4161387129042</c:v>
                </c:pt>
                <c:pt idx="209">
                  <c:v>10.418139379793162</c:v>
                </c:pt>
                <c:pt idx="210">
                  <c:v>10.420140046682125</c:v>
                </c:pt>
                <c:pt idx="211">
                  <c:v>10.422140713571087</c:v>
                </c:pt>
                <c:pt idx="212">
                  <c:v>10.42414138046005</c:v>
                </c:pt>
                <c:pt idx="213">
                  <c:v>10.426142047349012</c:v>
                </c:pt>
                <c:pt idx="214">
                  <c:v>10.428142714237975</c:v>
                </c:pt>
                <c:pt idx="215">
                  <c:v>10.430143381126937</c:v>
                </c:pt>
                <c:pt idx="216">
                  <c:v>10.4321440480159</c:v>
                </c:pt>
                <c:pt idx="217">
                  <c:v>10.434144714904862</c:v>
                </c:pt>
                <c:pt idx="218">
                  <c:v>10.436145381793825</c:v>
                </c:pt>
                <c:pt idx="219">
                  <c:v>10.438146048682787</c:v>
                </c:pt>
                <c:pt idx="220">
                  <c:v>10.44014671557175</c:v>
                </c:pt>
                <c:pt idx="221">
                  <c:v>10.442147382460712</c:v>
                </c:pt>
                <c:pt idx="222">
                  <c:v>10.444148049349675</c:v>
                </c:pt>
                <c:pt idx="223">
                  <c:v>10.446148716238637</c:v>
                </c:pt>
                <c:pt idx="224">
                  <c:v>10.4481493831276</c:v>
                </c:pt>
                <c:pt idx="225">
                  <c:v>10.450150050016562</c:v>
                </c:pt>
                <c:pt idx="226">
                  <c:v>10.452150716905525</c:v>
                </c:pt>
                <c:pt idx="227">
                  <c:v>10.454151383794487</c:v>
                </c:pt>
                <c:pt idx="228">
                  <c:v>10.45615205068345</c:v>
                </c:pt>
                <c:pt idx="229">
                  <c:v>10.458152717572412</c:v>
                </c:pt>
                <c:pt idx="230">
                  <c:v>10.460153384461375</c:v>
                </c:pt>
                <c:pt idx="231">
                  <c:v>10.462154051350337</c:v>
                </c:pt>
                <c:pt idx="232">
                  <c:v>10.4641547182393</c:v>
                </c:pt>
                <c:pt idx="233">
                  <c:v>10.466155385128262</c:v>
                </c:pt>
                <c:pt idx="234">
                  <c:v>10.468156052017225</c:v>
                </c:pt>
                <c:pt idx="235">
                  <c:v>10.470156718906187</c:v>
                </c:pt>
                <c:pt idx="236">
                  <c:v>10.47215738579515</c:v>
                </c:pt>
                <c:pt idx="237">
                  <c:v>10.474158052684112</c:v>
                </c:pt>
                <c:pt idx="238">
                  <c:v>10.476158719573075</c:v>
                </c:pt>
                <c:pt idx="239">
                  <c:v>10.478159386462037</c:v>
                </c:pt>
                <c:pt idx="240">
                  <c:v>10.480160053351</c:v>
                </c:pt>
                <c:pt idx="241">
                  <c:v>10.482160720239962</c:v>
                </c:pt>
                <c:pt idx="242">
                  <c:v>10.484161387128925</c:v>
                </c:pt>
                <c:pt idx="243">
                  <c:v>10.486162054017887</c:v>
                </c:pt>
                <c:pt idx="244">
                  <c:v>10.48816272090685</c:v>
                </c:pt>
                <c:pt idx="245">
                  <c:v>10.490163387795812</c:v>
                </c:pt>
                <c:pt idx="246">
                  <c:v>10.492164054684775</c:v>
                </c:pt>
                <c:pt idx="247">
                  <c:v>10.494164721573737</c:v>
                </c:pt>
                <c:pt idx="248">
                  <c:v>10.4961653884627</c:v>
                </c:pt>
                <c:pt idx="249">
                  <c:v>10.498166055351662</c:v>
                </c:pt>
                <c:pt idx="250">
                  <c:v>10.500166722240625</c:v>
                </c:pt>
                <c:pt idx="251">
                  <c:v>10.502167389129587</c:v>
                </c:pt>
                <c:pt idx="252">
                  <c:v>10.50416805601855</c:v>
                </c:pt>
                <c:pt idx="253">
                  <c:v>10.506168722907512</c:v>
                </c:pt>
                <c:pt idx="254">
                  <c:v>10.508169389796475</c:v>
                </c:pt>
                <c:pt idx="255">
                  <c:v>10.510170056685437</c:v>
                </c:pt>
                <c:pt idx="256">
                  <c:v>10.5121707235744</c:v>
                </c:pt>
                <c:pt idx="257">
                  <c:v>10.514171390463362</c:v>
                </c:pt>
                <c:pt idx="258">
                  <c:v>10.516172057352325</c:v>
                </c:pt>
                <c:pt idx="259">
                  <c:v>10.518172724241287</c:v>
                </c:pt>
                <c:pt idx="260">
                  <c:v>10.52017339113025</c:v>
                </c:pt>
                <c:pt idx="261">
                  <c:v>10.522174058019212</c:v>
                </c:pt>
                <c:pt idx="262">
                  <c:v>10.524174724908175</c:v>
                </c:pt>
                <c:pt idx="263">
                  <c:v>10.526175391797137</c:v>
                </c:pt>
                <c:pt idx="264">
                  <c:v>10.5281760586861</c:v>
                </c:pt>
                <c:pt idx="265">
                  <c:v>10.530176725575062</c:v>
                </c:pt>
                <c:pt idx="266">
                  <c:v>10.532177392464025</c:v>
                </c:pt>
                <c:pt idx="267">
                  <c:v>10.534178059352987</c:v>
                </c:pt>
                <c:pt idx="268">
                  <c:v>10.53617872624195</c:v>
                </c:pt>
                <c:pt idx="269">
                  <c:v>10.538179393130912</c:v>
                </c:pt>
                <c:pt idx="270">
                  <c:v>10.540180060019875</c:v>
                </c:pt>
                <c:pt idx="271">
                  <c:v>10.542180726908837</c:v>
                </c:pt>
                <c:pt idx="272">
                  <c:v>10.5441813937978</c:v>
                </c:pt>
                <c:pt idx="273">
                  <c:v>10.546182060686762</c:v>
                </c:pt>
                <c:pt idx="274">
                  <c:v>10.548182727575725</c:v>
                </c:pt>
                <c:pt idx="275">
                  <c:v>10.550183394464687</c:v>
                </c:pt>
                <c:pt idx="276">
                  <c:v>10.55218406135365</c:v>
                </c:pt>
                <c:pt idx="277">
                  <c:v>10.554184728242612</c:v>
                </c:pt>
                <c:pt idx="278">
                  <c:v>10.556185395131575</c:v>
                </c:pt>
                <c:pt idx="279">
                  <c:v>10.558186062020537</c:v>
                </c:pt>
                <c:pt idx="280">
                  <c:v>10.5601867289095</c:v>
                </c:pt>
                <c:pt idx="281">
                  <c:v>10.562187395798462</c:v>
                </c:pt>
                <c:pt idx="282">
                  <c:v>10.564188062687425</c:v>
                </c:pt>
                <c:pt idx="283">
                  <c:v>10.566188729576387</c:v>
                </c:pt>
                <c:pt idx="284">
                  <c:v>10.56818939646535</c:v>
                </c:pt>
                <c:pt idx="285">
                  <c:v>10.570190063354312</c:v>
                </c:pt>
                <c:pt idx="286">
                  <c:v>10.572190730243275</c:v>
                </c:pt>
                <c:pt idx="287">
                  <c:v>10.574191397132237</c:v>
                </c:pt>
                <c:pt idx="288">
                  <c:v>10.5761920640212</c:v>
                </c:pt>
                <c:pt idx="289">
                  <c:v>10.578192730910162</c:v>
                </c:pt>
                <c:pt idx="290">
                  <c:v>10.580193397799125</c:v>
                </c:pt>
                <c:pt idx="291">
                  <c:v>10.582194064688087</c:v>
                </c:pt>
                <c:pt idx="292">
                  <c:v>10.58419473157705</c:v>
                </c:pt>
                <c:pt idx="293">
                  <c:v>10.586195398466012</c:v>
                </c:pt>
                <c:pt idx="294">
                  <c:v>10.588196065354975</c:v>
                </c:pt>
                <c:pt idx="295">
                  <c:v>10.590196732243937</c:v>
                </c:pt>
                <c:pt idx="296">
                  <c:v>10.5921973991329</c:v>
                </c:pt>
                <c:pt idx="297">
                  <c:v>10.594198066021862</c:v>
                </c:pt>
                <c:pt idx="298">
                  <c:v>10.596198732910825</c:v>
                </c:pt>
                <c:pt idx="299">
                  <c:v>10.598199399799787</c:v>
                </c:pt>
                <c:pt idx="300">
                  <c:v>10.60020006668875</c:v>
                </c:pt>
                <c:pt idx="301">
                  <c:v>10.602200733577712</c:v>
                </c:pt>
                <c:pt idx="302">
                  <c:v>10.604201400466675</c:v>
                </c:pt>
                <c:pt idx="303">
                  <c:v>10.606202067355637</c:v>
                </c:pt>
                <c:pt idx="304">
                  <c:v>10.6082027342446</c:v>
                </c:pt>
                <c:pt idx="305">
                  <c:v>10.610203401133562</c:v>
                </c:pt>
                <c:pt idx="306">
                  <c:v>10.612204068022525</c:v>
                </c:pt>
                <c:pt idx="307">
                  <c:v>10.614204734911487</c:v>
                </c:pt>
                <c:pt idx="308">
                  <c:v>10.61620540180045</c:v>
                </c:pt>
                <c:pt idx="309">
                  <c:v>10.618206068689412</c:v>
                </c:pt>
                <c:pt idx="310">
                  <c:v>10.620206735578375</c:v>
                </c:pt>
                <c:pt idx="311">
                  <c:v>10.622207402467337</c:v>
                </c:pt>
                <c:pt idx="312">
                  <c:v>10.6242080693563</c:v>
                </c:pt>
                <c:pt idx="313">
                  <c:v>10.626208736245262</c:v>
                </c:pt>
                <c:pt idx="314">
                  <c:v>10.628209403134225</c:v>
                </c:pt>
                <c:pt idx="315">
                  <c:v>10.630210070023187</c:v>
                </c:pt>
                <c:pt idx="316">
                  <c:v>10.63221073691215</c:v>
                </c:pt>
                <c:pt idx="317">
                  <c:v>10.634211403801112</c:v>
                </c:pt>
                <c:pt idx="318">
                  <c:v>10.636212070690075</c:v>
                </c:pt>
                <c:pt idx="319">
                  <c:v>10.638212737579037</c:v>
                </c:pt>
                <c:pt idx="320">
                  <c:v>10.640213404468</c:v>
                </c:pt>
                <c:pt idx="321">
                  <c:v>10.642214071356962</c:v>
                </c:pt>
                <c:pt idx="322">
                  <c:v>10.644214738245925</c:v>
                </c:pt>
                <c:pt idx="323">
                  <c:v>10.646215405134887</c:v>
                </c:pt>
                <c:pt idx="324">
                  <c:v>10.64821607202385</c:v>
                </c:pt>
                <c:pt idx="325">
                  <c:v>10.650216738912812</c:v>
                </c:pt>
                <c:pt idx="326">
                  <c:v>10.652217405801775</c:v>
                </c:pt>
                <c:pt idx="327">
                  <c:v>10.654218072690737</c:v>
                </c:pt>
                <c:pt idx="328">
                  <c:v>10.6562187395797</c:v>
                </c:pt>
                <c:pt idx="329">
                  <c:v>10.658219406468662</c:v>
                </c:pt>
                <c:pt idx="330">
                  <c:v>10.660220073357625</c:v>
                </c:pt>
                <c:pt idx="331">
                  <c:v>10.662220740246587</c:v>
                </c:pt>
                <c:pt idx="332">
                  <c:v>10.66422140713555</c:v>
                </c:pt>
                <c:pt idx="333">
                  <c:v>10.666222074024512</c:v>
                </c:pt>
                <c:pt idx="334">
                  <c:v>10.668222740913475</c:v>
                </c:pt>
                <c:pt idx="335">
                  <c:v>10.670223407802437</c:v>
                </c:pt>
                <c:pt idx="336">
                  <c:v>10.6722240746914</c:v>
                </c:pt>
                <c:pt idx="337">
                  <c:v>10.674224741580362</c:v>
                </c:pt>
                <c:pt idx="338">
                  <c:v>10.676225408469325</c:v>
                </c:pt>
                <c:pt idx="339">
                  <c:v>10.678226075358287</c:v>
                </c:pt>
                <c:pt idx="340">
                  <c:v>10.68022674224725</c:v>
                </c:pt>
                <c:pt idx="341">
                  <c:v>10.682227409136212</c:v>
                </c:pt>
                <c:pt idx="342">
                  <c:v>10.684228076025175</c:v>
                </c:pt>
                <c:pt idx="343">
                  <c:v>10.686228742914137</c:v>
                </c:pt>
                <c:pt idx="344">
                  <c:v>10.6882294098031</c:v>
                </c:pt>
                <c:pt idx="345">
                  <c:v>10.690230076692062</c:v>
                </c:pt>
                <c:pt idx="346">
                  <c:v>10.692230743581025</c:v>
                </c:pt>
                <c:pt idx="347">
                  <c:v>10.694231410469987</c:v>
                </c:pt>
                <c:pt idx="348">
                  <c:v>10.69623207735895</c:v>
                </c:pt>
                <c:pt idx="349">
                  <c:v>10.698232744247912</c:v>
                </c:pt>
                <c:pt idx="350">
                  <c:v>10.700233411136875</c:v>
                </c:pt>
                <c:pt idx="351">
                  <c:v>10.702234078025837</c:v>
                </c:pt>
                <c:pt idx="352">
                  <c:v>10.7042347449148</c:v>
                </c:pt>
                <c:pt idx="353">
                  <c:v>10.706235411803762</c:v>
                </c:pt>
                <c:pt idx="354">
                  <c:v>10.708236078692725</c:v>
                </c:pt>
                <c:pt idx="355">
                  <c:v>10.710236745581687</c:v>
                </c:pt>
                <c:pt idx="356">
                  <c:v>10.71223741247065</c:v>
                </c:pt>
                <c:pt idx="357">
                  <c:v>10.714238079359612</c:v>
                </c:pt>
                <c:pt idx="358">
                  <c:v>10.716238746248575</c:v>
                </c:pt>
                <c:pt idx="359">
                  <c:v>10.718239413137537</c:v>
                </c:pt>
                <c:pt idx="360">
                  <c:v>10.7202400800265</c:v>
                </c:pt>
                <c:pt idx="361">
                  <c:v>10.722240746915462</c:v>
                </c:pt>
                <c:pt idx="362">
                  <c:v>10.724241413804425</c:v>
                </c:pt>
                <c:pt idx="363">
                  <c:v>10.726242080693387</c:v>
                </c:pt>
                <c:pt idx="364">
                  <c:v>10.72824274758235</c:v>
                </c:pt>
                <c:pt idx="365">
                  <c:v>10.730243414471312</c:v>
                </c:pt>
                <c:pt idx="366">
                  <c:v>10.732244081360275</c:v>
                </c:pt>
                <c:pt idx="367">
                  <c:v>10.734244748249237</c:v>
                </c:pt>
                <c:pt idx="368">
                  <c:v>10.7362454151382</c:v>
                </c:pt>
                <c:pt idx="369">
                  <c:v>10.738246082027162</c:v>
                </c:pt>
                <c:pt idx="370">
                  <c:v>10.740246748916125</c:v>
                </c:pt>
                <c:pt idx="371">
                  <c:v>10.742247415805087</c:v>
                </c:pt>
                <c:pt idx="372">
                  <c:v>10.74424808269405</c:v>
                </c:pt>
                <c:pt idx="373">
                  <c:v>10.746248749583012</c:v>
                </c:pt>
                <c:pt idx="374">
                  <c:v>10.748249416471975</c:v>
                </c:pt>
                <c:pt idx="375">
                  <c:v>10.750250083360937</c:v>
                </c:pt>
                <c:pt idx="376">
                  <c:v>10.7522507502499</c:v>
                </c:pt>
                <c:pt idx="377">
                  <c:v>10.754251417138862</c:v>
                </c:pt>
                <c:pt idx="378">
                  <c:v>10.756252084027825</c:v>
                </c:pt>
                <c:pt idx="379">
                  <c:v>10.758252750916787</c:v>
                </c:pt>
                <c:pt idx="380">
                  <c:v>10.76025341780575</c:v>
                </c:pt>
                <c:pt idx="381">
                  <c:v>10.762254084694712</c:v>
                </c:pt>
                <c:pt idx="382">
                  <c:v>10.764254751583675</c:v>
                </c:pt>
                <c:pt idx="383">
                  <c:v>10.766255418472637</c:v>
                </c:pt>
                <c:pt idx="384">
                  <c:v>10.7682560853616</c:v>
                </c:pt>
                <c:pt idx="385">
                  <c:v>10.770256752250562</c:v>
                </c:pt>
                <c:pt idx="386">
                  <c:v>10.772257419139525</c:v>
                </c:pt>
                <c:pt idx="387">
                  <c:v>10.774258086028487</c:v>
                </c:pt>
                <c:pt idx="388">
                  <c:v>10.77625875291745</c:v>
                </c:pt>
                <c:pt idx="389">
                  <c:v>10.778259419806412</c:v>
                </c:pt>
                <c:pt idx="390">
                  <c:v>10.780260086695375</c:v>
                </c:pt>
                <c:pt idx="391">
                  <c:v>10.782260753584337</c:v>
                </c:pt>
                <c:pt idx="392">
                  <c:v>10.7842614204733</c:v>
                </c:pt>
                <c:pt idx="393">
                  <c:v>10.786262087362262</c:v>
                </c:pt>
                <c:pt idx="394">
                  <c:v>10.788262754251225</c:v>
                </c:pt>
                <c:pt idx="395">
                  <c:v>10.790263421140187</c:v>
                </c:pt>
                <c:pt idx="396">
                  <c:v>10.79226408802915</c:v>
                </c:pt>
                <c:pt idx="397">
                  <c:v>10.794264754918112</c:v>
                </c:pt>
                <c:pt idx="398">
                  <c:v>10.796265421807075</c:v>
                </c:pt>
                <c:pt idx="399">
                  <c:v>10.798266088696037</c:v>
                </c:pt>
                <c:pt idx="400">
                  <c:v>10.800266755585</c:v>
                </c:pt>
                <c:pt idx="401">
                  <c:v>10.802267422473962</c:v>
                </c:pt>
                <c:pt idx="402">
                  <c:v>10.804268089362925</c:v>
                </c:pt>
                <c:pt idx="403">
                  <c:v>10.806268756251887</c:v>
                </c:pt>
                <c:pt idx="404">
                  <c:v>10.80826942314085</c:v>
                </c:pt>
                <c:pt idx="405">
                  <c:v>10.810270090029812</c:v>
                </c:pt>
                <c:pt idx="406">
                  <c:v>10.812270756918775</c:v>
                </c:pt>
                <c:pt idx="407">
                  <c:v>10.814271423807737</c:v>
                </c:pt>
                <c:pt idx="408">
                  <c:v>10.8162720906967</c:v>
                </c:pt>
                <c:pt idx="409">
                  <c:v>10.818272757585662</c:v>
                </c:pt>
                <c:pt idx="410">
                  <c:v>10.820273424474625</c:v>
                </c:pt>
                <c:pt idx="411">
                  <c:v>10.822274091363587</c:v>
                </c:pt>
                <c:pt idx="412">
                  <c:v>10.82427475825255</c:v>
                </c:pt>
                <c:pt idx="413">
                  <c:v>10.826275425141512</c:v>
                </c:pt>
                <c:pt idx="414">
                  <c:v>10.828276092030475</c:v>
                </c:pt>
                <c:pt idx="415">
                  <c:v>10.830276758919437</c:v>
                </c:pt>
                <c:pt idx="416">
                  <c:v>10.8322774258084</c:v>
                </c:pt>
                <c:pt idx="417">
                  <c:v>10.834278092697362</c:v>
                </c:pt>
                <c:pt idx="418">
                  <c:v>10.836278759586325</c:v>
                </c:pt>
                <c:pt idx="419">
                  <c:v>10.838279426475287</c:v>
                </c:pt>
                <c:pt idx="420">
                  <c:v>10.84028009336425</c:v>
                </c:pt>
                <c:pt idx="421">
                  <c:v>10.842280760253212</c:v>
                </c:pt>
                <c:pt idx="422">
                  <c:v>10.844281427142175</c:v>
                </c:pt>
                <c:pt idx="423">
                  <c:v>10.846282094031137</c:v>
                </c:pt>
                <c:pt idx="424">
                  <c:v>10.8482827609201</c:v>
                </c:pt>
                <c:pt idx="425">
                  <c:v>10.850283427809062</c:v>
                </c:pt>
                <c:pt idx="426">
                  <c:v>10.852284094698025</c:v>
                </c:pt>
                <c:pt idx="427">
                  <c:v>10.854284761586987</c:v>
                </c:pt>
                <c:pt idx="428">
                  <c:v>10.85628542847595</c:v>
                </c:pt>
                <c:pt idx="429">
                  <c:v>10.858286095364912</c:v>
                </c:pt>
                <c:pt idx="430">
                  <c:v>10.860286762253875</c:v>
                </c:pt>
                <c:pt idx="431">
                  <c:v>10.862287429142837</c:v>
                </c:pt>
                <c:pt idx="432">
                  <c:v>10.8642880960318</c:v>
                </c:pt>
                <c:pt idx="433">
                  <c:v>10.866288762920762</c:v>
                </c:pt>
                <c:pt idx="434">
                  <c:v>10.868289429809725</c:v>
                </c:pt>
                <c:pt idx="435">
                  <c:v>10.870290096698687</c:v>
                </c:pt>
                <c:pt idx="436">
                  <c:v>10.87229076358765</c:v>
                </c:pt>
                <c:pt idx="437">
                  <c:v>10.874291430476612</c:v>
                </c:pt>
                <c:pt idx="438">
                  <c:v>10.876292097365575</c:v>
                </c:pt>
                <c:pt idx="439">
                  <c:v>10.878292764254537</c:v>
                </c:pt>
                <c:pt idx="440">
                  <c:v>10.8802934311435</c:v>
                </c:pt>
                <c:pt idx="441">
                  <c:v>10.882294098032462</c:v>
                </c:pt>
                <c:pt idx="442">
                  <c:v>10.884294764921425</c:v>
                </c:pt>
                <c:pt idx="443">
                  <c:v>10.886295431810387</c:v>
                </c:pt>
                <c:pt idx="444">
                  <c:v>10.88829609869935</c:v>
                </c:pt>
                <c:pt idx="445">
                  <c:v>10.890296765588312</c:v>
                </c:pt>
                <c:pt idx="446">
                  <c:v>10.892297432477275</c:v>
                </c:pt>
                <c:pt idx="447">
                  <c:v>10.894298099366237</c:v>
                </c:pt>
                <c:pt idx="448">
                  <c:v>10.8962987662552</c:v>
                </c:pt>
                <c:pt idx="449">
                  <c:v>10.898299433144162</c:v>
                </c:pt>
                <c:pt idx="450">
                  <c:v>10.900300100033125</c:v>
                </c:pt>
                <c:pt idx="451">
                  <c:v>10.902300766922087</c:v>
                </c:pt>
                <c:pt idx="452">
                  <c:v>10.90430143381105</c:v>
                </c:pt>
                <c:pt idx="453">
                  <c:v>10.906302100700012</c:v>
                </c:pt>
                <c:pt idx="454">
                  <c:v>10.908302767588975</c:v>
                </c:pt>
                <c:pt idx="455">
                  <c:v>10.910303434477937</c:v>
                </c:pt>
                <c:pt idx="456">
                  <c:v>10.9123041013669</c:v>
                </c:pt>
                <c:pt idx="457">
                  <c:v>10.914304768255862</c:v>
                </c:pt>
                <c:pt idx="458">
                  <c:v>10.916305435144825</c:v>
                </c:pt>
                <c:pt idx="459">
                  <c:v>10.918306102033787</c:v>
                </c:pt>
                <c:pt idx="460">
                  <c:v>10.92030676892275</c:v>
                </c:pt>
                <c:pt idx="461">
                  <c:v>10.922307435811712</c:v>
                </c:pt>
                <c:pt idx="462">
                  <c:v>10.924308102700675</c:v>
                </c:pt>
                <c:pt idx="463">
                  <c:v>10.926308769589637</c:v>
                </c:pt>
                <c:pt idx="464">
                  <c:v>10.9283094364786</c:v>
                </c:pt>
                <c:pt idx="465">
                  <c:v>10.930310103367562</c:v>
                </c:pt>
                <c:pt idx="466">
                  <c:v>10.932310770256525</c:v>
                </c:pt>
                <c:pt idx="467">
                  <c:v>10.934311437145487</c:v>
                </c:pt>
                <c:pt idx="468">
                  <c:v>10.93631210403445</c:v>
                </c:pt>
                <c:pt idx="469">
                  <c:v>10.938312770923412</c:v>
                </c:pt>
                <c:pt idx="470">
                  <c:v>10.940313437812375</c:v>
                </c:pt>
                <c:pt idx="471">
                  <c:v>10.942314104701337</c:v>
                </c:pt>
                <c:pt idx="472">
                  <c:v>10.9443147715903</c:v>
                </c:pt>
                <c:pt idx="473">
                  <c:v>10.946315438479262</c:v>
                </c:pt>
                <c:pt idx="474">
                  <c:v>10.948316105368225</c:v>
                </c:pt>
                <c:pt idx="475">
                  <c:v>10.950316772257187</c:v>
                </c:pt>
                <c:pt idx="476">
                  <c:v>10.95231743914615</c:v>
                </c:pt>
                <c:pt idx="477">
                  <c:v>10.954318106035112</c:v>
                </c:pt>
                <c:pt idx="478">
                  <c:v>10.956318772924075</c:v>
                </c:pt>
                <c:pt idx="479">
                  <c:v>10.958319439813037</c:v>
                </c:pt>
                <c:pt idx="480">
                  <c:v>10.960320106702</c:v>
                </c:pt>
                <c:pt idx="481">
                  <c:v>10.962320773590962</c:v>
                </c:pt>
                <c:pt idx="482">
                  <c:v>10.964321440479925</c:v>
                </c:pt>
                <c:pt idx="483">
                  <c:v>10.966322107368887</c:v>
                </c:pt>
                <c:pt idx="484">
                  <c:v>10.96832277425785</c:v>
                </c:pt>
                <c:pt idx="485">
                  <c:v>10.970323441146812</c:v>
                </c:pt>
                <c:pt idx="486">
                  <c:v>10.972324108035775</c:v>
                </c:pt>
                <c:pt idx="487">
                  <c:v>10.974324774924737</c:v>
                </c:pt>
                <c:pt idx="488">
                  <c:v>10.9763254418137</c:v>
                </c:pt>
                <c:pt idx="489">
                  <c:v>10.978326108702662</c:v>
                </c:pt>
                <c:pt idx="490">
                  <c:v>10.980326775591625</c:v>
                </c:pt>
                <c:pt idx="491">
                  <c:v>10.982327442480587</c:v>
                </c:pt>
                <c:pt idx="492">
                  <c:v>10.98432810936955</c:v>
                </c:pt>
                <c:pt idx="493">
                  <c:v>10.986328776258512</c:v>
                </c:pt>
                <c:pt idx="494">
                  <c:v>10.988329443147475</c:v>
                </c:pt>
                <c:pt idx="495">
                  <c:v>10.990330110036437</c:v>
                </c:pt>
                <c:pt idx="496">
                  <c:v>10.9923307769254</c:v>
                </c:pt>
                <c:pt idx="497">
                  <c:v>10.994331443814362</c:v>
                </c:pt>
                <c:pt idx="498">
                  <c:v>10.996332110703325</c:v>
                </c:pt>
                <c:pt idx="499">
                  <c:v>10.998332777592287</c:v>
                </c:pt>
                <c:pt idx="500">
                  <c:v>11.00033344448125</c:v>
                </c:pt>
                <c:pt idx="501">
                  <c:v>11.002334111370212</c:v>
                </c:pt>
                <c:pt idx="502">
                  <c:v>11.004334778259174</c:v>
                </c:pt>
                <c:pt idx="503">
                  <c:v>11.006335445148137</c:v>
                </c:pt>
                <c:pt idx="504">
                  <c:v>11.008336112037099</c:v>
                </c:pt>
                <c:pt idx="505">
                  <c:v>11.010336778926062</c:v>
                </c:pt>
                <c:pt idx="506">
                  <c:v>11.012337445815024</c:v>
                </c:pt>
                <c:pt idx="507">
                  <c:v>11.014338112703987</c:v>
                </c:pt>
                <c:pt idx="508">
                  <c:v>11.016338779592949</c:v>
                </c:pt>
                <c:pt idx="509">
                  <c:v>11.018339446481912</c:v>
                </c:pt>
                <c:pt idx="510">
                  <c:v>11.020340113370874</c:v>
                </c:pt>
                <c:pt idx="511">
                  <c:v>11.022340780259837</c:v>
                </c:pt>
                <c:pt idx="512">
                  <c:v>11.024341447148799</c:v>
                </c:pt>
                <c:pt idx="513">
                  <c:v>11.026342114037762</c:v>
                </c:pt>
                <c:pt idx="514">
                  <c:v>11.028342780926724</c:v>
                </c:pt>
                <c:pt idx="515">
                  <c:v>11.030343447815687</c:v>
                </c:pt>
                <c:pt idx="516">
                  <c:v>11.032344114704649</c:v>
                </c:pt>
                <c:pt idx="517">
                  <c:v>11.034344781593612</c:v>
                </c:pt>
                <c:pt idx="518">
                  <c:v>11.036345448482574</c:v>
                </c:pt>
                <c:pt idx="519">
                  <c:v>11.038346115371537</c:v>
                </c:pt>
                <c:pt idx="520">
                  <c:v>11.040346782260499</c:v>
                </c:pt>
                <c:pt idx="521">
                  <c:v>11.042347449149462</c:v>
                </c:pt>
                <c:pt idx="522">
                  <c:v>11.044348116038424</c:v>
                </c:pt>
                <c:pt idx="523">
                  <c:v>11.046348782927387</c:v>
                </c:pt>
                <c:pt idx="524">
                  <c:v>11.048349449816349</c:v>
                </c:pt>
                <c:pt idx="525">
                  <c:v>11.050350116705312</c:v>
                </c:pt>
                <c:pt idx="526">
                  <c:v>11.052350783594274</c:v>
                </c:pt>
                <c:pt idx="527">
                  <c:v>11.054351450483237</c:v>
                </c:pt>
                <c:pt idx="528">
                  <c:v>11.056352117372199</c:v>
                </c:pt>
                <c:pt idx="529">
                  <c:v>11.058352784261162</c:v>
                </c:pt>
                <c:pt idx="530">
                  <c:v>11.060353451150124</c:v>
                </c:pt>
                <c:pt idx="531">
                  <c:v>11.062354118039087</c:v>
                </c:pt>
                <c:pt idx="532">
                  <c:v>11.064354784928049</c:v>
                </c:pt>
                <c:pt idx="533">
                  <c:v>11.066355451817012</c:v>
                </c:pt>
                <c:pt idx="534">
                  <c:v>11.068356118705974</c:v>
                </c:pt>
                <c:pt idx="535">
                  <c:v>11.070356785594937</c:v>
                </c:pt>
                <c:pt idx="536">
                  <c:v>11.072357452483899</c:v>
                </c:pt>
                <c:pt idx="537">
                  <c:v>11.074358119372862</c:v>
                </c:pt>
                <c:pt idx="538">
                  <c:v>11.076358786261824</c:v>
                </c:pt>
                <c:pt idx="539">
                  <c:v>11.078359453150787</c:v>
                </c:pt>
                <c:pt idx="540">
                  <c:v>11.080360120039749</c:v>
                </c:pt>
                <c:pt idx="541">
                  <c:v>11.082360786928712</c:v>
                </c:pt>
                <c:pt idx="542">
                  <c:v>11.084361453817674</c:v>
                </c:pt>
                <c:pt idx="543">
                  <c:v>11.086362120706637</c:v>
                </c:pt>
                <c:pt idx="544">
                  <c:v>11.088362787595599</c:v>
                </c:pt>
                <c:pt idx="545">
                  <c:v>11.090363454484562</c:v>
                </c:pt>
                <c:pt idx="546">
                  <c:v>11.092364121373524</c:v>
                </c:pt>
                <c:pt idx="547">
                  <c:v>11.094364788262487</c:v>
                </c:pt>
                <c:pt idx="548">
                  <c:v>11.096365455151449</c:v>
                </c:pt>
                <c:pt idx="549">
                  <c:v>11.098366122040412</c:v>
                </c:pt>
                <c:pt idx="550">
                  <c:v>11.100366788929374</c:v>
                </c:pt>
                <c:pt idx="551">
                  <c:v>11.102367455818337</c:v>
                </c:pt>
                <c:pt idx="552">
                  <c:v>11.104368122707299</c:v>
                </c:pt>
                <c:pt idx="553">
                  <c:v>11.106368789596262</c:v>
                </c:pt>
                <c:pt idx="554">
                  <c:v>11.108369456485224</c:v>
                </c:pt>
                <c:pt idx="555">
                  <c:v>11.110370123374187</c:v>
                </c:pt>
                <c:pt idx="556">
                  <c:v>11.112370790263149</c:v>
                </c:pt>
                <c:pt idx="557">
                  <c:v>11.114371457152112</c:v>
                </c:pt>
                <c:pt idx="558">
                  <c:v>11.116372124041074</c:v>
                </c:pt>
                <c:pt idx="559">
                  <c:v>11.118372790930037</c:v>
                </c:pt>
                <c:pt idx="560">
                  <c:v>11.120373457818999</c:v>
                </c:pt>
                <c:pt idx="561">
                  <c:v>11.122374124707962</c:v>
                </c:pt>
                <c:pt idx="562">
                  <c:v>11.124374791596924</c:v>
                </c:pt>
                <c:pt idx="563">
                  <c:v>11.126375458485887</c:v>
                </c:pt>
                <c:pt idx="564">
                  <c:v>11.128376125374849</c:v>
                </c:pt>
                <c:pt idx="565">
                  <c:v>11.130376792263812</c:v>
                </c:pt>
                <c:pt idx="566">
                  <c:v>11.132377459152774</c:v>
                </c:pt>
                <c:pt idx="567">
                  <c:v>11.134378126041737</c:v>
                </c:pt>
                <c:pt idx="568">
                  <c:v>11.136378792930699</c:v>
                </c:pt>
                <c:pt idx="569">
                  <c:v>11.138379459819662</c:v>
                </c:pt>
                <c:pt idx="570">
                  <c:v>11.140380126708624</c:v>
                </c:pt>
                <c:pt idx="571">
                  <c:v>11.142380793597587</c:v>
                </c:pt>
                <c:pt idx="572">
                  <c:v>11.144381460486549</c:v>
                </c:pt>
                <c:pt idx="573">
                  <c:v>11.146382127375512</c:v>
                </c:pt>
                <c:pt idx="574">
                  <c:v>11.148382794264474</c:v>
                </c:pt>
                <c:pt idx="575">
                  <c:v>11.150383461153437</c:v>
                </c:pt>
                <c:pt idx="576">
                  <c:v>11.152384128042399</c:v>
                </c:pt>
                <c:pt idx="577">
                  <c:v>11.154384794931362</c:v>
                </c:pt>
                <c:pt idx="578">
                  <c:v>11.156385461820324</c:v>
                </c:pt>
                <c:pt idx="579">
                  <c:v>11.158386128709287</c:v>
                </c:pt>
                <c:pt idx="580">
                  <c:v>11.160386795598249</c:v>
                </c:pt>
                <c:pt idx="581">
                  <c:v>11.162387462487212</c:v>
                </c:pt>
                <c:pt idx="582">
                  <c:v>11.164388129376174</c:v>
                </c:pt>
                <c:pt idx="583">
                  <c:v>11.166388796265137</c:v>
                </c:pt>
                <c:pt idx="584">
                  <c:v>11.168389463154099</c:v>
                </c:pt>
                <c:pt idx="585">
                  <c:v>11.170390130043062</c:v>
                </c:pt>
                <c:pt idx="586">
                  <c:v>11.172390796932024</c:v>
                </c:pt>
                <c:pt idx="587">
                  <c:v>11.174391463820987</c:v>
                </c:pt>
                <c:pt idx="588">
                  <c:v>11.176392130709949</c:v>
                </c:pt>
                <c:pt idx="589">
                  <c:v>11.178392797598912</c:v>
                </c:pt>
                <c:pt idx="590">
                  <c:v>11.180393464487874</c:v>
                </c:pt>
                <c:pt idx="591">
                  <c:v>11.182394131376837</c:v>
                </c:pt>
                <c:pt idx="592">
                  <c:v>11.184394798265799</c:v>
                </c:pt>
                <c:pt idx="593">
                  <c:v>11.186395465154762</c:v>
                </c:pt>
                <c:pt idx="594">
                  <c:v>11.188396132043724</c:v>
                </c:pt>
                <c:pt idx="595">
                  <c:v>11.190396798932687</c:v>
                </c:pt>
                <c:pt idx="596">
                  <c:v>11.192397465821649</c:v>
                </c:pt>
                <c:pt idx="597">
                  <c:v>11.194398132710612</c:v>
                </c:pt>
                <c:pt idx="598">
                  <c:v>11.196398799599574</c:v>
                </c:pt>
                <c:pt idx="599">
                  <c:v>11.198399466488537</c:v>
                </c:pt>
                <c:pt idx="600">
                  <c:v>11.200400133377499</c:v>
                </c:pt>
                <c:pt idx="601">
                  <c:v>11.202400800266462</c:v>
                </c:pt>
                <c:pt idx="602">
                  <c:v>11.204401467155424</c:v>
                </c:pt>
                <c:pt idx="603">
                  <c:v>11.206402134044387</c:v>
                </c:pt>
                <c:pt idx="604">
                  <c:v>11.208402800933349</c:v>
                </c:pt>
                <c:pt idx="605">
                  <c:v>11.210403467822312</c:v>
                </c:pt>
                <c:pt idx="606">
                  <c:v>11.212404134711274</c:v>
                </c:pt>
                <c:pt idx="607">
                  <c:v>11.214404801600237</c:v>
                </c:pt>
                <c:pt idx="608">
                  <c:v>11.216405468489199</c:v>
                </c:pt>
                <c:pt idx="609">
                  <c:v>11.218406135378162</c:v>
                </c:pt>
                <c:pt idx="610">
                  <c:v>11.220406802267124</c:v>
                </c:pt>
                <c:pt idx="611">
                  <c:v>11.222407469156087</c:v>
                </c:pt>
                <c:pt idx="612">
                  <c:v>11.224408136045049</c:v>
                </c:pt>
                <c:pt idx="613">
                  <c:v>11.226408802934012</c:v>
                </c:pt>
                <c:pt idx="614">
                  <c:v>11.228409469822974</c:v>
                </c:pt>
                <c:pt idx="615">
                  <c:v>11.230410136711937</c:v>
                </c:pt>
                <c:pt idx="616">
                  <c:v>11.232410803600899</c:v>
                </c:pt>
                <c:pt idx="617">
                  <c:v>11.234411470489862</c:v>
                </c:pt>
                <c:pt idx="618">
                  <c:v>11.236412137378824</c:v>
                </c:pt>
                <c:pt idx="619">
                  <c:v>11.238412804267787</c:v>
                </c:pt>
                <c:pt idx="620">
                  <c:v>11.240413471156749</c:v>
                </c:pt>
                <c:pt idx="621">
                  <c:v>11.242414138045712</c:v>
                </c:pt>
                <c:pt idx="622">
                  <c:v>11.244414804934674</c:v>
                </c:pt>
                <c:pt idx="623">
                  <c:v>11.246415471823637</c:v>
                </c:pt>
                <c:pt idx="624">
                  <c:v>11.248416138712599</c:v>
                </c:pt>
                <c:pt idx="625">
                  <c:v>11.250416805601562</c:v>
                </c:pt>
                <c:pt idx="626">
                  <c:v>11.252417472490524</c:v>
                </c:pt>
                <c:pt idx="627">
                  <c:v>11.254418139379487</c:v>
                </c:pt>
                <c:pt idx="628">
                  <c:v>11.256418806268449</c:v>
                </c:pt>
                <c:pt idx="629">
                  <c:v>11.258419473157412</c:v>
                </c:pt>
                <c:pt idx="630">
                  <c:v>11.260420140046374</c:v>
                </c:pt>
                <c:pt idx="631">
                  <c:v>11.262420806935337</c:v>
                </c:pt>
                <c:pt idx="632">
                  <c:v>11.264421473824299</c:v>
                </c:pt>
                <c:pt idx="633">
                  <c:v>11.266422140713262</c:v>
                </c:pt>
                <c:pt idx="634">
                  <c:v>11.268422807602224</c:v>
                </c:pt>
                <c:pt idx="635">
                  <c:v>11.270423474491187</c:v>
                </c:pt>
                <c:pt idx="636">
                  <c:v>11.272424141380149</c:v>
                </c:pt>
                <c:pt idx="637">
                  <c:v>11.274424808269112</c:v>
                </c:pt>
                <c:pt idx="638">
                  <c:v>11.276425475158074</c:v>
                </c:pt>
                <c:pt idx="639">
                  <c:v>11.278426142047037</c:v>
                </c:pt>
                <c:pt idx="640">
                  <c:v>11.280426808935999</c:v>
                </c:pt>
                <c:pt idx="641">
                  <c:v>11.282427475824962</c:v>
                </c:pt>
                <c:pt idx="642">
                  <c:v>11.284428142713924</c:v>
                </c:pt>
                <c:pt idx="643">
                  <c:v>11.286428809602887</c:v>
                </c:pt>
                <c:pt idx="644">
                  <c:v>11.288429476491849</c:v>
                </c:pt>
                <c:pt idx="645">
                  <c:v>11.290430143380812</c:v>
                </c:pt>
                <c:pt idx="646">
                  <c:v>11.292430810269774</c:v>
                </c:pt>
                <c:pt idx="647">
                  <c:v>11.294431477158737</c:v>
                </c:pt>
                <c:pt idx="648">
                  <c:v>11.296432144047699</c:v>
                </c:pt>
                <c:pt idx="649">
                  <c:v>11.298432810936662</c:v>
                </c:pt>
                <c:pt idx="650">
                  <c:v>11.300433477825624</c:v>
                </c:pt>
                <c:pt idx="651">
                  <c:v>11.302434144714587</c:v>
                </c:pt>
                <c:pt idx="652">
                  <c:v>11.304434811603549</c:v>
                </c:pt>
                <c:pt idx="653">
                  <c:v>11.306435478492512</c:v>
                </c:pt>
                <c:pt idx="654">
                  <c:v>11.308436145381474</c:v>
                </c:pt>
                <c:pt idx="655">
                  <c:v>11.310436812270437</c:v>
                </c:pt>
                <c:pt idx="656">
                  <c:v>11.312437479159399</c:v>
                </c:pt>
                <c:pt idx="657">
                  <c:v>11.314438146048362</c:v>
                </c:pt>
                <c:pt idx="658">
                  <c:v>11.316438812937324</c:v>
                </c:pt>
                <c:pt idx="659">
                  <c:v>11.318439479826287</c:v>
                </c:pt>
                <c:pt idx="660">
                  <c:v>11.320440146715249</c:v>
                </c:pt>
                <c:pt idx="661">
                  <c:v>11.322440813604212</c:v>
                </c:pt>
                <c:pt idx="662">
                  <c:v>11.324441480493174</c:v>
                </c:pt>
                <c:pt idx="663">
                  <c:v>11.326442147382137</c:v>
                </c:pt>
                <c:pt idx="664">
                  <c:v>11.328442814271099</c:v>
                </c:pt>
                <c:pt idx="665">
                  <c:v>11.330443481160062</c:v>
                </c:pt>
                <c:pt idx="666">
                  <c:v>11.332444148049024</c:v>
                </c:pt>
                <c:pt idx="667">
                  <c:v>11.334444814937987</c:v>
                </c:pt>
                <c:pt idx="668">
                  <c:v>11.336445481826949</c:v>
                </c:pt>
                <c:pt idx="669">
                  <c:v>11.338446148715912</c:v>
                </c:pt>
                <c:pt idx="670">
                  <c:v>11.340446815604874</c:v>
                </c:pt>
                <c:pt idx="671">
                  <c:v>11.342447482493837</c:v>
                </c:pt>
                <c:pt idx="672">
                  <c:v>11.344448149382799</c:v>
                </c:pt>
                <c:pt idx="673">
                  <c:v>11.346448816271762</c:v>
                </c:pt>
                <c:pt idx="674">
                  <c:v>11.348449483160724</c:v>
                </c:pt>
                <c:pt idx="675">
                  <c:v>11.350450150049687</c:v>
                </c:pt>
                <c:pt idx="676">
                  <c:v>11.352450816938649</c:v>
                </c:pt>
                <c:pt idx="677">
                  <c:v>11.354451483827612</c:v>
                </c:pt>
                <c:pt idx="678">
                  <c:v>11.356452150716574</c:v>
                </c:pt>
                <c:pt idx="679">
                  <c:v>11.358452817605537</c:v>
                </c:pt>
                <c:pt idx="680">
                  <c:v>11.360453484494499</c:v>
                </c:pt>
                <c:pt idx="681">
                  <c:v>11.362454151383462</c:v>
                </c:pt>
                <c:pt idx="682">
                  <c:v>11.364454818272424</c:v>
                </c:pt>
                <c:pt idx="683">
                  <c:v>11.366455485161387</c:v>
                </c:pt>
                <c:pt idx="684">
                  <c:v>11.368456152050349</c:v>
                </c:pt>
                <c:pt idx="685">
                  <c:v>11.370456818939312</c:v>
                </c:pt>
                <c:pt idx="686">
                  <c:v>11.372457485828274</c:v>
                </c:pt>
                <c:pt idx="687">
                  <c:v>11.374458152717237</c:v>
                </c:pt>
                <c:pt idx="688">
                  <c:v>11.376458819606199</c:v>
                </c:pt>
                <c:pt idx="689">
                  <c:v>11.378459486495162</c:v>
                </c:pt>
                <c:pt idx="690">
                  <c:v>11.380460153384124</c:v>
                </c:pt>
                <c:pt idx="691">
                  <c:v>11.382460820273087</c:v>
                </c:pt>
                <c:pt idx="692">
                  <c:v>11.384461487162049</c:v>
                </c:pt>
                <c:pt idx="693">
                  <c:v>11.386462154051012</c:v>
                </c:pt>
                <c:pt idx="694">
                  <c:v>11.388462820939974</c:v>
                </c:pt>
                <c:pt idx="695">
                  <c:v>11.390463487828937</c:v>
                </c:pt>
                <c:pt idx="696">
                  <c:v>11.392464154717899</c:v>
                </c:pt>
                <c:pt idx="697">
                  <c:v>11.394464821606862</c:v>
                </c:pt>
                <c:pt idx="698">
                  <c:v>11.396465488495824</c:v>
                </c:pt>
                <c:pt idx="699">
                  <c:v>11.398466155384787</c:v>
                </c:pt>
                <c:pt idx="700">
                  <c:v>11.400466822273749</c:v>
                </c:pt>
                <c:pt idx="701">
                  <c:v>11.402467489162712</c:v>
                </c:pt>
                <c:pt idx="702">
                  <c:v>11.404468156051674</c:v>
                </c:pt>
                <c:pt idx="703">
                  <c:v>11.406468822940637</c:v>
                </c:pt>
                <c:pt idx="704">
                  <c:v>11.408469489829599</c:v>
                </c:pt>
                <c:pt idx="705">
                  <c:v>11.410470156718562</c:v>
                </c:pt>
                <c:pt idx="706">
                  <c:v>11.412470823607524</c:v>
                </c:pt>
                <c:pt idx="707">
                  <c:v>11.414471490496487</c:v>
                </c:pt>
                <c:pt idx="708">
                  <c:v>11.416472157385449</c:v>
                </c:pt>
                <c:pt idx="709">
                  <c:v>11.418472824274412</c:v>
                </c:pt>
                <c:pt idx="710">
                  <c:v>11.420473491163374</c:v>
                </c:pt>
                <c:pt idx="711">
                  <c:v>11.422474158052337</c:v>
                </c:pt>
                <c:pt idx="712">
                  <c:v>11.424474824941299</c:v>
                </c:pt>
                <c:pt idx="713">
                  <c:v>11.426475491830262</c:v>
                </c:pt>
                <c:pt idx="714">
                  <c:v>11.428476158719224</c:v>
                </c:pt>
                <c:pt idx="715">
                  <c:v>11.430476825608187</c:v>
                </c:pt>
                <c:pt idx="716">
                  <c:v>11.432477492497149</c:v>
                </c:pt>
                <c:pt idx="717">
                  <c:v>11.434478159386112</c:v>
                </c:pt>
                <c:pt idx="718">
                  <c:v>11.436478826275074</c:v>
                </c:pt>
                <c:pt idx="719">
                  <c:v>11.438479493164037</c:v>
                </c:pt>
                <c:pt idx="720">
                  <c:v>11.440480160052999</c:v>
                </c:pt>
                <c:pt idx="721">
                  <c:v>11.442480826941962</c:v>
                </c:pt>
                <c:pt idx="722">
                  <c:v>11.444481493830924</c:v>
                </c:pt>
                <c:pt idx="723">
                  <c:v>11.446482160719887</c:v>
                </c:pt>
                <c:pt idx="724">
                  <c:v>11.448482827608849</c:v>
                </c:pt>
                <c:pt idx="725">
                  <c:v>11.450483494497812</c:v>
                </c:pt>
                <c:pt idx="726">
                  <c:v>11.452484161386774</c:v>
                </c:pt>
                <c:pt idx="727">
                  <c:v>11.454484828275737</c:v>
                </c:pt>
                <c:pt idx="728">
                  <c:v>11.456485495164699</c:v>
                </c:pt>
                <c:pt idx="729">
                  <c:v>11.458486162053662</c:v>
                </c:pt>
                <c:pt idx="730">
                  <c:v>11.460486828942624</c:v>
                </c:pt>
                <c:pt idx="731">
                  <c:v>11.462487495831587</c:v>
                </c:pt>
                <c:pt idx="732">
                  <c:v>11.464488162720549</c:v>
                </c:pt>
                <c:pt idx="733">
                  <c:v>11.466488829609512</c:v>
                </c:pt>
                <c:pt idx="734">
                  <c:v>11.468489496498474</c:v>
                </c:pt>
                <c:pt idx="735">
                  <c:v>11.470490163387437</c:v>
                </c:pt>
                <c:pt idx="736">
                  <c:v>11.472490830276399</c:v>
                </c:pt>
                <c:pt idx="737">
                  <c:v>11.474491497165362</c:v>
                </c:pt>
                <c:pt idx="738">
                  <c:v>11.476492164054324</c:v>
                </c:pt>
                <c:pt idx="739">
                  <c:v>11.478492830943287</c:v>
                </c:pt>
                <c:pt idx="740">
                  <c:v>11.480493497832249</c:v>
                </c:pt>
                <c:pt idx="741">
                  <c:v>11.482494164721212</c:v>
                </c:pt>
                <c:pt idx="742">
                  <c:v>11.484494831610174</c:v>
                </c:pt>
                <c:pt idx="743">
                  <c:v>11.486495498499137</c:v>
                </c:pt>
                <c:pt idx="744">
                  <c:v>11.488496165388099</c:v>
                </c:pt>
                <c:pt idx="745">
                  <c:v>11.490496832277062</c:v>
                </c:pt>
                <c:pt idx="746">
                  <c:v>11.492497499166024</c:v>
                </c:pt>
                <c:pt idx="747">
                  <c:v>11.494498166054987</c:v>
                </c:pt>
                <c:pt idx="748">
                  <c:v>11.496498832943949</c:v>
                </c:pt>
                <c:pt idx="749">
                  <c:v>11.498499499832912</c:v>
                </c:pt>
                <c:pt idx="750">
                  <c:v>11.500500166721874</c:v>
                </c:pt>
                <c:pt idx="751">
                  <c:v>11.502500833610837</c:v>
                </c:pt>
                <c:pt idx="752">
                  <c:v>11.504501500499799</c:v>
                </c:pt>
                <c:pt idx="753">
                  <c:v>11.506502167388762</c:v>
                </c:pt>
                <c:pt idx="754">
                  <c:v>11.508502834277724</c:v>
                </c:pt>
                <c:pt idx="755">
                  <c:v>11.510503501166687</c:v>
                </c:pt>
                <c:pt idx="756">
                  <c:v>11.512504168055649</c:v>
                </c:pt>
                <c:pt idx="757">
                  <c:v>11.514504834944612</c:v>
                </c:pt>
                <c:pt idx="758">
                  <c:v>11.516505501833574</c:v>
                </c:pt>
                <c:pt idx="759">
                  <c:v>11.518506168722537</c:v>
                </c:pt>
                <c:pt idx="760">
                  <c:v>11.520506835611499</c:v>
                </c:pt>
                <c:pt idx="761">
                  <c:v>11.522507502500462</c:v>
                </c:pt>
                <c:pt idx="762">
                  <c:v>11.524508169389424</c:v>
                </c:pt>
                <c:pt idx="763">
                  <c:v>11.526508836278387</c:v>
                </c:pt>
                <c:pt idx="764">
                  <c:v>11.528509503167349</c:v>
                </c:pt>
                <c:pt idx="765">
                  <c:v>11.530510170056312</c:v>
                </c:pt>
                <c:pt idx="766">
                  <c:v>11.532510836945274</c:v>
                </c:pt>
                <c:pt idx="767">
                  <c:v>11.534511503834237</c:v>
                </c:pt>
                <c:pt idx="768">
                  <c:v>11.536512170723199</c:v>
                </c:pt>
                <c:pt idx="769">
                  <c:v>11.538512837612162</c:v>
                </c:pt>
                <c:pt idx="770">
                  <c:v>11.540513504501124</c:v>
                </c:pt>
                <c:pt idx="771">
                  <c:v>11.542514171390087</c:v>
                </c:pt>
                <c:pt idx="772">
                  <c:v>11.544514838279049</c:v>
                </c:pt>
                <c:pt idx="773">
                  <c:v>11.546515505168012</c:v>
                </c:pt>
                <c:pt idx="774">
                  <c:v>11.548516172056974</c:v>
                </c:pt>
                <c:pt idx="775">
                  <c:v>11.550516838945937</c:v>
                </c:pt>
                <c:pt idx="776">
                  <c:v>11.552517505834899</c:v>
                </c:pt>
                <c:pt idx="777">
                  <c:v>11.554518172723862</c:v>
                </c:pt>
                <c:pt idx="778">
                  <c:v>11.556518839612824</c:v>
                </c:pt>
                <c:pt idx="779">
                  <c:v>11.558519506501787</c:v>
                </c:pt>
                <c:pt idx="780">
                  <c:v>11.560520173390749</c:v>
                </c:pt>
                <c:pt idx="781">
                  <c:v>11.562520840279712</c:v>
                </c:pt>
                <c:pt idx="782">
                  <c:v>11.564521507168674</c:v>
                </c:pt>
                <c:pt idx="783">
                  <c:v>11.566522174057637</c:v>
                </c:pt>
                <c:pt idx="784">
                  <c:v>11.568522840946599</c:v>
                </c:pt>
                <c:pt idx="785">
                  <c:v>11.570523507835562</c:v>
                </c:pt>
                <c:pt idx="786">
                  <c:v>11.572524174724524</c:v>
                </c:pt>
                <c:pt idx="787">
                  <c:v>11.574524841613487</c:v>
                </c:pt>
                <c:pt idx="788">
                  <c:v>11.576525508502449</c:v>
                </c:pt>
                <c:pt idx="789">
                  <c:v>11.578526175391412</c:v>
                </c:pt>
                <c:pt idx="790">
                  <c:v>11.580526842280374</c:v>
                </c:pt>
                <c:pt idx="791">
                  <c:v>11.582527509169337</c:v>
                </c:pt>
                <c:pt idx="792">
                  <c:v>11.584528176058299</c:v>
                </c:pt>
                <c:pt idx="793">
                  <c:v>11.586528842947262</c:v>
                </c:pt>
                <c:pt idx="794">
                  <c:v>11.588529509836224</c:v>
                </c:pt>
                <c:pt idx="795">
                  <c:v>11.590530176725187</c:v>
                </c:pt>
                <c:pt idx="796">
                  <c:v>11.592530843614149</c:v>
                </c:pt>
                <c:pt idx="797">
                  <c:v>11.594531510503112</c:v>
                </c:pt>
                <c:pt idx="798">
                  <c:v>11.596532177392074</c:v>
                </c:pt>
                <c:pt idx="799">
                  <c:v>11.598532844281037</c:v>
                </c:pt>
                <c:pt idx="800">
                  <c:v>11.600533511169999</c:v>
                </c:pt>
                <c:pt idx="801">
                  <c:v>11.602534178058962</c:v>
                </c:pt>
                <c:pt idx="802">
                  <c:v>11.604534844947924</c:v>
                </c:pt>
                <c:pt idx="803">
                  <c:v>11.606535511836887</c:v>
                </c:pt>
                <c:pt idx="804">
                  <c:v>11.608536178725849</c:v>
                </c:pt>
                <c:pt idx="805">
                  <c:v>11.610536845614812</c:v>
                </c:pt>
                <c:pt idx="806">
                  <c:v>11.612537512503774</c:v>
                </c:pt>
                <c:pt idx="807">
                  <c:v>11.614538179392737</c:v>
                </c:pt>
                <c:pt idx="808">
                  <c:v>11.616538846281699</c:v>
                </c:pt>
                <c:pt idx="809">
                  <c:v>11.618539513170662</c:v>
                </c:pt>
                <c:pt idx="810">
                  <c:v>11.620540180059624</c:v>
                </c:pt>
                <c:pt idx="811">
                  <c:v>11.622540846948587</c:v>
                </c:pt>
                <c:pt idx="812">
                  <c:v>11.624541513837549</c:v>
                </c:pt>
                <c:pt idx="813">
                  <c:v>11.626542180726512</c:v>
                </c:pt>
                <c:pt idx="814">
                  <c:v>11.628542847615474</c:v>
                </c:pt>
                <c:pt idx="815">
                  <c:v>11.630543514504437</c:v>
                </c:pt>
                <c:pt idx="816">
                  <c:v>11.632544181393399</c:v>
                </c:pt>
                <c:pt idx="817">
                  <c:v>11.634544848282362</c:v>
                </c:pt>
                <c:pt idx="818">
                  <c:v>11.636545515171324</c:v>
                </c:pt>
                <c:pt idx="819">
                  <c:v>11.638546182060287</c:v>
                </c:pt>
                <c:pt idx="820">
                  <c:v>11.640546848949249</c:v>
                </c:pt>
                <c:pt idx="821">
                  <c:v>11.642547515838212</c:v>
                </c:pt>
                <c:pt idx="822">
                  <c:v>11.644548182727174</c:v>
                </c:pt>
                <c:pt idx="823">
                  <c:v>11.646548849616137</c:v>
                </c:pt>
                <c:pt idx="824">
                  <c:v>11.648549516505099</c:v>
                </c:pt>
                <c:pt idx="825">
                  <c:v>11.650550183394062</c:v>
                </c:pt>
                <c:pt idx="826">
                  <c:v>11.652550850283024</c:v>
                </c:pt>
                <c:pt idx="827">
                  <c:v>11.654551517171987</c:v>
                </c:pt>
                <c:pt idx="828">
                  <c:v>11.656552184060949</c:v>
                </c:pt>
                <c:pt idx="829">
                  <c:v>11.658552850949912</c:v>
                </c:pt>
                <c:pt idx="830">
                  <c:v>11.660553517838874</c:v>
                </c:pt>
                <c:pt idx="831">
                  <c:v>11.662554184727837</c:v>
                </c:pt>
                <c:pt idx="832">
                  <c:v>11.664554851616799</c:v>
                </c:pt>
                <c:pt idx="833">
                  <c:v>11.666555518505762</c:v>
                </c:pt>
                <c:pt idx="834">
                  <c:v>11.668556185394724</c:v>
                </c:pt>
                <c:pt idx="835">
                  <c:v>11.670556852283687</c:v>
                </c:pt>
                <c:pt idx="836">
                  <c:v>11.672557519172649</c:v>
                </c:pt>
                <c:pt idx="837">
                  <c:v>11.674558186061612</c:v>
                </c:pt>
                <c:pt idx="838">
                  <c:v>11.676558852950574</c:v>
                </c:pt>
                <c:pt idx="839">
                  <c:v>11.678559519839537</c:v>
                </c:pt>
                <c:pt idx="840">
                  <c:v>11.680560186728499</c:v>
                </c:pt>
                <c:pt idx="841">
                  <c:v>11.682560853617462</c:v>
                </c:pt>
                <c:pt idx="842">
                  <c:v>11.684561520506424</c:v>
                </c:pt>
                <c:pt idx="843">
                  <c:v>11.686562187395387</c:v>
                </c:pt>
                <c:pt idx="844">
                  <c:v>11.688562854284349</c:v>
                </c:pt>
                <c:pt idx="845">
                  <c:v>11.690563521173312</c:v>
                </c:pt>
                <c:pt idx="846">
                  <c:v>11.692564188062274</c:v>
                </c:pt>
                <c:pt idx="847">
                  <c:v>11.694564854951237</c:v>
                </c:pt>
                <c:pt idx="848">
                  <c:v>11.696565521840199</c:v>
                </c:pt>
                <c:pt idx="849">
                  <c:v>11.698566188729162</c:v>
                </c:pt>
                <c:pt idx="850">
                  <c:v>11.700566855618124</c:v>
                </c:pt>
                <c:pt idx="851">
                  <c:v>11.702567522507087</c:v>
                </c:pt>
                <c:pt idx="852">
                  <c:v>11.704568189396049</c:v>
                </c:pt>
                <c:pt idx="853">
                  <c:v>11.706568856285012</c:v>
                </c:pt>
                <c:pt idx="854">
                  <c:v>11.708569523173974</c:v>
                </c:pt>
                <c:pt idx="855">
                  <c:v>11.710570190062937</c:v>
                </c:pt>
                <c:pt idx="856">
                  <c:v>11.712570856951899</c:v>
                </c:pt>
                <c:pt idx="857">
                  <c:v>11.714571523840862</c:v>
                </c:pt>
                <c:pt idx="858">
                  <c:v>11.716572190729824</c:v>
                </c:pt>
                <c:pt idx="859">
                  <c:v>11.718572857618787</c:v>
                </c:pt>
                <c:pt idx="860">
                  <c:v>11.720573524507749</c:v>
                </c:pt>
                <c:pt idx="861">
                  <c:v>11.722574191396712</c:v>
                </c:pt>
                <c:pt idx="862">
                  <c:v>11.724574858285674</c:v>
                </c:pt>
                <c:pt idx="863">
                  <c:v>11.726575525174637</c:v>
                </c:pt>
                <c:pt idx="864">
                  <c:v>11.728576192063599</c:v>
                </c:pt>
                <c:pt idx="865">
                  <c:v>11.730576858952562</c:v>
                </c:pt>
                <c:pt idx="866">
                  <c:v>11.732577525841524</c:v>
                </c:pt>
                <c:pt idx="867">
                  <c:v>11.734578192730487</c:v>
                </c:pt>
                <c:pt idx="868">
                  <c:v>11.736578859619449</c:v>
                </c:pt>
                <c:pt idx="869">
                  <c:v>11.738579526508412</c:v>
                </c:pt>
                <c:pt idx="870">
                  <c:v>11.740580193397374</c:v>
                </c:pt>
                <c:pt idx="871">
                  <c:v>11.742580860286337</c:v>
                </c:pt>
                <c:pt idx="872">
                  <c:v>11.744581527175299</c:v>
                </c:pt>
                <c:pt idx="873">
                  <c:v>11.746582194064262</c:v>
                </c:pt>
                <c:pt idx="874">
                  <c:v>11.748582860953224</c:v>
                </c:pt>
                <c:pt idx="875">
                  <c:v>11.750583527842187</c:v>
                </c:pt>
                <c:pt idx="876">
                  <c:v>11.752584194731149</c:v>
                </c:pt>
                <c:pt idx="877">
                  <c:v>11.754584861620112</c:v>
                </c:pt>
                <c:pt idx="878">
                  <c:v>11.756585528509074</c:v>
                </c:pt>
                <c:pt idx="879">
                  <c:v>11.758586195398037</c:v>
                </c:pt>
                <c:pt idx="880">
                  <c:v>11.760586862286999</c:v>
                </c:pt>
                <c:pt idx="881">
                  <c:v>11.762587529175962</c:v>
                </c:pt>
                <c:pt idx="882">
                  <c:v>11.764588196064924</c:v>
                </c:pt>
                <c:pt idx="883">
                  <c:v>11.766588862953887</c:v>
                </c:pt>
                <c:pt idx="884">
                  <c:v>11.768589529842849</c:v>
                </c:pt>
                <c:pt idx="885">
                  <c:v>11.770590196731812</c:v>
                </c:pt>
                <c:pt idx="886">
                  <c:v>11.772590863620774</c:v>
                </c:pt>
                <c:pt idx="887">
                  <c:v>11.774591530509737</c:v>
                </c:pt>
                <c:pt idx="888">
                  <c:v>11.776592197398699</c:v>
                </c:pt>
                <c:pt idx="889">
                  <c:v>11.778592864287662</c:v>
                </c:pt>
                <c:pt idx="890">
                  <c:v>11.780593531176624</c:v>
                </c:pt>
                <c:pt idx="891">
                  <c:v>11.782594198065587</c:v>
                </c:pt>
                <c:pt idx="892">
                  <c:v>11.784594864954549</c:v>
                </c:pt>
                <c:pt idx="893">
                  <c:v>11.786595531843512</c:v>
                </c:pt>
                <c:pt idx="894">
                  <c:v>11.788596198732474</c:v>
                </c:pt>
                <c:pt idx="895">
                  <c:v>11.790596865621437</c:v>
                </c:pt>
                <c:pt idx="896">
                  <c:v>11.792597532510399</c:v>
                </c:pt>
                <c:pt idx="897">
                  <c:v>11.794598199399362</c:v>
                </c:pt>
                <c:pt idx="898">
                  <c:v>11.796598866288324</c:v>
                </c:pt>
                <c:pt idx="899">
                  <c:v>11.798599533177287</c:v>
                </c:pt>
                <c:pt idx="900">
                  <c:v>11.800600200066249</c:v>
                </c:pt>
                <c:pt idx="901">
                  <c:v>11.802600866955212</c:v>
                </c:pt>
                <c:pt idx="902">
                  <c:v>11.804601533844174</c:v>
                </c:pt>
                <c:pt idx="903">
                  <c:v>11.806602200733137</c:v>
                </c:pt>
                <c:pt idx="904">
                  <c:v>11.808602867622099</c:v>
                </c:pt>
                <c:pt idx="905">
                  <c:v>11.810603534511062</c:v>
                </c:pt>
                <c:pt idx="906">
                  <c:v>11.812604201400024</c:v>
                </c:pt>
                <c:pt idx="907">
                  <c:v>11.814604868288987</c:v>
                </c:pt>
                <c:pt idx="908">
                  <c:v>11.816605535177949</c:v>
                </c:pt>
                <c:pt idx="909">
                  <c:v>11.818606202066912</c:v>
                </c:pt>
                <c:pt idx="910">
                  <c:v>11.820606868955874</c:v>
                </c:pt>
                <c:pt idx="911">
                  <c:v>11.822607535844837</c:v>
                </c:pt>
                <c:pt idx="912">
                  <c:v>11.824608202733799</c:v>
                </c:pt>
                <c:pt idx="913">
                  <c:v>11.826608869622762</c:v>
                </c:pt>
                <c:pt idx="914">
                  <c:v>11.828609536511724</c:v>
                </c:pt>
                <c:pt idx="915">
                  <c:v>11.830610203400687</c:v>
                </c:pt>
                <c:pt idx="916">
                  <c:v>11.832610870289649</c:v>
                </c:pt>
                <c:pt idx="917">
                  <c:v>11.834611537178612</c:v>
                </c:pt>
                <c:pt idx="918">
                  <c:v>11.836612204067574</c:v>
                </c:pt>
                <c:pt idx="919">
                  <c:v>11.838612870956537</c:v>
                </c:pt>
                <c:pt idx="920">
                  <c:v>11.840613537845499</c:v>
                </c:pt>
                <c:pt idx="921">
                  <c:v>11.842614204734462</c:v>
                </c:pt>
                <c:pt idx="922">
                  <c:v>11.844614871623424</c:v>
                </c:pt>
                <c:pt idx="923">
                  <c:v>11.846615538512387</c:v>
                </c:pt>
                <c:pt idx="924">
                  <c:v>11.848616205401349</c:v>
                </c:pt>
                <c:pt idx="925">
                  <c:v>11.850616872290312</c:v>
                </c:pt>
                <c:pt idx="926">
                  <c:v>11.852617539179274</c:v>
                </c:pt>
                <c:pt idx="927">
                  <c:v>11.854618206068237</c:v>
                </c:pt>
                <c:pt idx="928">
                  <c:v>11.856618872957199</c:v>
                </c:pt>
                <c:pt idx="929">
                  <c:v>11.858619539846162</c:v>
                </c:pt>
                <c:pt idx="930">
                  <c:v>11.860620206735124</c:v>
                </c:pt>
                <c:pt idx="931">
                  <c:v>11.862620873624087</c:v>
                </c:pt>
                <c:pt idx="932">
                  <c:v>11.864621540513049</c:v>
                </c:pt>
                <c:pt idx="933">
                  <c:v>11.866622207402012</c:v>
                </c:pt>
                <c:pt idx="934">
                  <c:v>11.868622874290974</c:v>
                </c:pt>
                <c:pt idx="935">
                  <c:v>11.870623541179937</c:v>
                </c:pt>
                <c:pt idx="936">
                  <c:v>11.872624208068899</c:v>
                </c:pt>
                <c:pt idx="937">
                  <c:v>11.874624874957862</c:v>
                </c:pt>
                <c:pt idx="938">
                  <c:v>11.876625541846824</c:v>
                </c:pt>
                <c:pt idx="939">
                  <c:v>11.878626208735787</c:v>
                </c:pt>
                <c:pt idx="940">
                  <c:v>11.880626875624749</c:v>
                </c:pt>
                <c:pt idx="941">
                  <c:v>11.882627542513712</c:v>
                </c:pt>
                <c:pt idx="942">
                  <c:v>11.884628209402674</c:v>
                </c:pt>
                <c:pt idx="943">
                  <c:v>11.886628876291637</c:v>
                </c:pt>
                <c:pt idx="944">
                  <c:v>11.888629543180599</c:v>
                </c:pt>
                <c:pt idx="945">
                  <c:v>11.890630210069562</c:v>
                </c:pt>
                <c:pt idx="946">
                  <c:v>11.892630876958524</c:v>
                </c:pt>
                <c:pt idx="947">
                  <c:v>11.894631543847487</c:v>
                </c:pt>
                <c:pt idx="948">
                  <c:v>11.896632210736449</c:v>
                </c:pt>
                <c:pt idx="949">
                  <c:v>11.898632877625412</c:v>
                </c:pt>
                <c:pt idx="950">
                  <c:v>11.900633544514374</c:v>
                </c:pt>
                <c:pt idx="951">
                  <c:v>11.902634211403337</c:v>
                </c:pt>
                <c:pt idx="952">
                  <c:v>11.904634878292299</c:v>
                </c:pt>
                <c:pt idx="953">
                  <c:v>11.906635545181262</c:v>
                </c:pt>
                <c:pt idx="954">
                  <c:v>11.908636212070224</c:v>
                </c:pt>
                <c:pt idx="955">
                  <c:v>11.910636878959187</c:v>
                </c:pt>
                <c:pt idx="956">
                  <c:v>11.912637545848149</c:v>
                </c:pt>
                <c:pt idx="957">
                  <c:v>11.914638212737112</c:v>
                </c:pt>
                <c:pt idx="958">
                  <c:v>11.916638879626074</c:v>
                </c:pt>
                <c:pt idx="959">
                  <c:v>11.918639546515037</c:v>
                </c:pt>
                <c:pt idx="960">
                  <c:v>11.920640213403999</c:v>
                </c:pt>
                <c:pt idx="961">
                  <c:v>11.922640880292962</c:v>
                </c:pt>
                <c:pt idx="962">
                  <c:v>11.924641547181924</c:v>
                </c:pt>
                <c:pt idx="963">
                  <c:v>11.926642214070887</c:v>
                </c:pt>
                <c:pt idx="964">
                  <c:v>11.928642880959849</c:v>
                </c:pt>
                <c:pt idx="965">
                  <c:v>11.930643547848812</c:v>
                </c:pt>
                <c:pt idx="966">
                  <c:v>11.932644214737774</c:v>
                </c:pt>
                <c:pt idx="967">
                  <c:v>11.934644881626737</c:v>
                </c:pt>
                <c:pt idx="968">
                  <c:v>11.936645548515699</c:v>
                </c:pt>
                <c:pt idx="969">
                  <c:v>11.938646215404662</c:v>
                </c:pt>
                <c:pt idx="970">
                  <c:v>11.940646882293624</c:v>
                </c:pt>
                <c:pt idx="971">
                  <c:v>11.942647549182587</c:v>
                </c:pt>
                <c:pt idx="972">
                  <c:v>11.944648216071549</c:v>
                </c:pt>
                <c:pt idx="973">
                  <c:v>11.946648882960512</c:v>
                </c:pt>
                <c:pt idx="974">
                  <c:v>11.948649549849474</c:v>
                </c:pt>
                <c:pt idx="975">
                  <c:v>11.950650216738437</c:v>
                </c:pt>
                <c:pt idx="976">
                  <c:v>11.952650883627399</c:v>
                </c:pt>
                <c:pt idx="977">
                  <c:v>11.954651550516362</c:v>
                </c:pt>
                <c:pt idx="978">
                  <c:v>11.956652217405324</c:v>
                </c:pt>
                <c:pt idx="979">
                  <c:v>11.958652884294287</c:v>
                </c:pt>
                <c:pt idx="980">
                  <c:v>11.960653551183249</c:v>
                </c:pt>
                <c:pt idx="981">
                  <c:v>11.962654218072212</c:v>
                </c:pt>
                <c:pt idx="982">
                  <c:v>11.964654884961174</c:v>
                </c:pt>
                <c:pt idx="983">
                  <c:v>11.966655551850137</c:v>
                </c:pt>
                <c:pt idx="984">
                  <c:v>11.968656218739099</c:v>
                </c:pt>
                <c:pt idx="985">
                  <c:v>11.970656885628062</c:v>
                </c:pt>
                <c:pt idx="986">
                  <c:v>11.972657552517024</c:v>
                </c:pt>
                <c:pt idx="987">
                  <c:v>11.974658219405987</c:v>
                </c:pt>
                <c:pt idx="988">
                  <c:v>11.976658886294949</c:v>
                </c:pt>
                <c:pt idx="989">
                  <c:v>11.978659553183912</c:v>
                </c:pt>
                <c:pt idx="990">
                  <c:v>11.980660220072874</c:v>
                </c:pt>
                <c:pt idx="991">
                  <c:v>11.982660886961837</c:v>
                </c:pt>
                <c:pt idx="992">
                  <c:v>11.984661553850799</c:v>
                </c:pt>
                <c:pt idx="993">
                  <c:v>11.986662220739762</c:v>
                </c:pt>
                <c:pt idx="994">
                  <c:v>11.988662887628724</c:v>
                </c:pt>
                <c:pt idx="995">
                  <c:v>11.990663554517687</c:v>
                </c:pt>
                <c:pt idx="996">
                  <c:v>11.992664221406649</c:v>
                </c:pt>
                <c:pt idx="997">
                  <c:v>11.994664888295612</c:v>
                </c:pt>
                <c:pt idx="998">
                  <c:v>11.996665555184574</c:v>
                </c:pt>
                <c:pt idx="999">
                  <c:v>11.998666222073537</c:v>
                </c:pt>
                <c:pt idx="1000">
                  <c:v>12.000666888962499</c:v>
                </c:pt>
                <c:pt idx="1001">
                  <c:v>12.002667555851462</c:v>
                </c:pt>
                <c:pt idx="1002">
                  <c:v>12.004668222740424</c:v>
                </c:pt>
                <c:pt idx="1003">
                  <c:v>12.006668889629386</c:v>
                </c:pt>
                <c:pt idx="1004">
                  <c:v>12.008669556518349</c:v>
                </c:pt>
                <c:pt idx="1005">
                  <c:v>12.010670223407311</c:v>
                </c:pt>
                <c:pt idx="1006">
                  <c:v>12.012670890296274</c:v>
                </c:pt>
                <c:pt idx="1007">
                  <c:v>12.014671557185236</c:v>
                </c:pt>
                <c:pt idx="1008">
                  <c:v>12.016672224074199</c:v>
                </c:pt>
                <c:pt idx="1009">
                  <c:v>12.018672890963161</c:v>
                </c:pt>
                <c:pt idx="1010">
                  <c:v>12.020673557852124</c:v>
                </c:pt>
                <c:pt idx="1011">
                  <c:v>12.022674224741086</c:v>
                </c:pt>
                <c:pt idx="1012">
                  <c:v>12.024674891630049</c:v>
                </c:pt>
                <c:pt idx="1013">
                  <c:v>12.026675558519011</c:v>
                </c:pt>
                <c:pt idx="1014">
                  <c:v>12.028676225407974</c:v>
                </c:pt>
                <c:pt idx="1015">
                  <c:v>12.030676892296936</c:v>
                </c:pt>
                <c:pt idx="1016">
                  <c:v>12.032677559185899</c:v>
                </c:pt>
                <c:pt idx="1017">
                  <c:v>12.034678226074861</c:v>
                </c:pt>
                <c:pt idx="1018">
                  <c:v>12.036678892963824</c:v>
                </c:pt>
                <c:pt idx="1019">
                  <c:v>12.038679559852786</c:v>
                </c:pt>
                <c:pt idx="1020">
                  <c:v>12.040680226741749</c:v>
                </c:pt>
                <c:pt idx="1021">
                  <c:v>12.042680893630711</c:v>
                </c:pt>
                <c:pt idx="1022">
                  <c:v>12.044681560519674</c:v>
                </c:pt>
                <c:pt idx="1023">
                  <c:v>12.046682227408636</c:v>
                </c:pt>
                <c:pt idx="1024">
                  <c:v>12.048682894297599</c:v>
                </c:pt>
                <c:pt idx="1025">
                  <c:v>12.050683561186561</c:v>
                </c:pt>
                <c:pt idx="1026">
                  <c:v>12.052684228075524</c:v>
                </c:pt>
                <c:pt idx="1027">
                  <c:v>12.054684894964486</c:v>
                </c:pt>
                <c:pt idx="1028">
                  <c:v>12.056685561853449</c:v>
                </c:pt>
                <c:pt idx="1029">
                  <c:v>12.058686228742411</c:v>
                </c:pt>
                <c:pt idx="1030">
                  <c:v>12.060686895631374</c:v>
                </c:pt>
                <c:pt idx="1031">
                  <c:v>12.062687562520336</c:v>
                </c:pt>
                <c:pt idx="1032">
                  <c:v>12.064688229409299</c:v>
                </c:pt>
                <c:pt idx="1033">
                  <c:v>12.066688896298261</c:v>
                </c:pt>
                <c:pt idx="1034">
                  <c:v>12.068689563187224</c:v>
                </c:pt>
                <c:pt idx="1035">
                  <c:v>12.070690230076186</c:v>
                </c:pt>
                <c:pt idx="1036">
                  <c:v>12.072690896965149</c:v>
                </c:pt>
                <c:pt idx="1037">
                  <c:v>12.074691563854111</c:v>
                </c:pt>
                <c:pt idx="1038">
                  <c:v>12.076692230743074</c:v>
                </c:pt>
                <c:pt idx="1039">
                  <c:v>12.078692897632036</c:v>
                </c:pt>
                <c:pt idx="1040">
                  <c:v>12.080693564520999</c:v>
                </c:pt>
                <c:pt idx="1041">
                  <c:v>12.082694231409961</c:v>
                </c:pt>
                <c:pt idx="1042">
                  <c:v>12.084694898298924</c:v>
                </c:pt>
                <c:pt idx="1043">
                  <c:v>12.086695565187886</c:v>
                </c:pt>
                <c:pt idx="1044">
                  <c:v>12.088696232076849</c:v>
                </c:pt>
                <c:pt idx="1045">
                  <c:v>12.090696898965811</c:v>
                </c:pt>
                <c:pt idx="1046">
                  <c:v>12.092697565854774</c:v>
                </c:pt>
                <c:pt idx="1047">
                  <c:v>12.094698232743736</c:v>
                </c:pt>
                <c:pt idx="1048">
                  <c:v>12.096698899632699</c:v>
                </c:pt>
                <c:pt idx="1049">
                  <c:v>12.098699566521661</c:v>
                </c:pt>
                <c:pt idx="1050">
                  <c:v>12.100700233410624</c:v>
                </c:pt>
                <c:pt idx="1051">
                  <c:v>12.102700900299586</c:v>
                </c:pt>
                <c:pt idx="1052">
                  <c:v>12.104701567188549</c:v>
                </c:pt>
                <c:pt idx="1053">
                  <c:v>12.106702234077511</c:v>
                </c:pt>
                <c:pt idx="1054">
                  <c:v>12.108702900966474</c:v>
                </c:pt>
                <c:pt idx="1055">
                  <c:v>12.110703567855436</c:v>
                </c:pt>
                <c:pt idx="1056">
                  <c:v>12.112704234744399</c:v>
                </c:pt>
                <c:pt idx="1057">
                  <c:v>12.114704901633361</c:v>
                </c:pt>
                <c:pt idx="1058">
                  <c:v>12.116705568522324</c:v>
                </c:pt>
                <c:pt idx="1059">
                  <c:v>12.118706235411286</c:v>
                </c:pt>
                <c:pt idx="1060">
                  <c:v>12.120706902300249</c:v>
                </c:pt>
                <c:pt idx="1061">
                  <c:v>12.122707569189211</c:v>
                </c:pt>
                <c:pt idx="1062">
                  <c:v>12.124708236078174</c:v>
                </c:pt>
                <c:pt idx="1063">
                  <c:v>12.126708902967136</c:v>
                </c:pt>
                <c:pt idx="1064">
                  <c:v>12.128709569856099</c:v>
                </c:pt>
                <c:pt idx="1065">
                  <c:v>12.130710236745061</c:v>
                </c:pt>
                <c:pt idx="1066">
                  <c:v>12.132710903634024</c:v>
                </c:pt>
                <c:pt idx="1067">
                  <c:v>12.134711570522986</c:v>
                </c:pt>
                <c:pt idx="1068">
                  <c:v>12.136712237411949</c:v>
                </c:pt>
                <c:pt idx="1069">
                  <c:v>12.138712904300911</c:v>
                </c:pt>
                <c:pt idx="1070">
                  <c:v>12.140713571189874</c:v>
                </c:pt>
                <c:pt idx="1071">
                  <c:v>12.142714238078836</c:v>
                </c:pt>
                <c:pt idx="1072">
                  <c:v>12.144714904967799</c:v>
                </c:pt>
                <c:pt idx="1073">
                  <c:v>12.146715571856761</c:v>
                </c:pt>
                <c:pt idx="1074">
                  <c:v>12.148716238745724</c:v>
                </c:pt>
                <c:pt idx="1075">
                  <c:v>12.150716905634686</c:v>
                </c:pt>
                <c:pt idx="1076">
                  <c:v>12.152717572523649</c:v>
                </c:pt>
                <c:pt idx="1077">
                  <c:v>12.154718239412611</c:v>
                </c:pt>
                <c:pt idx="1078">
                  <c:v>12.156718906301574</c:v>
                </c:pt>
                <c:pt idx="1079">
                  <c:v>12.158719573190536</c:v>
                </c:pt>
                <c:pt idx="1080">
                  <c:v>12.160720240079499</c:v>
                </c:pt>
                <c:pt idx="1081">
                  <c:v>12.162720906968461</c:v>
                </c:pt>
                <c:pt idx="1082">
                  <c:v>12.164721573857424</c:v>
                </c:pt>
                <c:pt idx="1083">
                  <c:v>12.166722240746386</c:v>
                </c:pt>
                <c:pt idx="1084">
                  <c:v>12.168722907635349</c:v>
                </c:pt>
                <c:pt idx="1085">
                  <c:v>12.170723574524311</c:v>
                </c:pt>
                <c:pt idx="1086">
                  <c:v>12.172724241413274</c:v>
                </c:pt>
                <c:pt idx="1087">
                  <c:v>12.174724908302236</c:v>
                </c:pt>
                <c:pt idx="1088">
                  <c:v>12.176725575191199</c:v>
                </c:pt>
                <c:pt idx="1089">
                  <c:v>12.178726242080161</c:v>
                </c:pt>
                <c:pt idx="1090">
                  <c:v>12.180726908969124</c:v>
                </c:pt>
                <c:pt idx="1091">
                  <c:v>12.182727575858086</c:v>
                </c:pt>
                <c:pt idx="1092">
                  <c:v>12.184728242747049</c:v>
                </c:pt>
                <c:pt idx="1093">
                  <c:v>12.186728909636011</c:v>
                </c:pt>
                <c:pt idx="1094">
                  <c:v>12.188729576524974</c:v>
                </c:pt>
                <c:pt idx="1095">
                  <c:v>12.190730243413936</c:v>
                </c:pt>
                <c:pt idx="1096">
                  <c:v>12.192730910302899</c:v>
                </c:pt>
                <c:pt idx="1097">
                  <c:v>12.194731577191861</c:v>
                </c:pt>
                <c:pt idx="1098">
                  <c:v>12.196732244080824</c:v>
                </c:pt>
                <c:pt idx="1099">
                  <c:v>12.198732910969786</c:v>
                </c:pt>
                <c:pt idx="1100">
                  <c:v>12.200733577858749</c:v>
                </c:pt>
                <c:pt idx="1101">
                  <c:v>12.202734244747711</c:v>
                </c:pt>
                <c:pt idx="1102">
                  <c:v>12.204734911636674</c:v>
                </c:pt>
                <c:pt idx="1103">
                  <c:v>12.206735578525636</c:v>
                </c:pt>
                <c:pt idx="1104">
                  <c:v>12.208736245414599</c:v>
                </c:pt>
                <c:pt idx="1105">
                  <c:v>12.210736912303561</c:v>
                </c:pt>
                <c:pt idx="1106">
                  <c:v>12.212737579192524</c:v>
                </c:pt>
                <c:pt idx="1107">
                  <c:v>12.214738246081486</c:v>
                </c:pt>
                <c:pt idx="1108">
                  <c:v>12.216738912970449</c:v>
                </c:pt>
                <c:pt idx="1109">
                  <c:v>12.218739579859411</c:v>
                </c:pt>
                <c:pt idx="1110">
                  <c:v>12.220740246748374</c:v>
                </c:pt>
                <c:pt idx="1111">
                  <c:v>12.222740913637336</c:v>
                </c:pt>
                <c:pt idx="1112">
                  <c:v>12.224741580526299</c:v>
                </c:pt>
                <c:pt idx="1113">
                  <c:v>12.226742247415261</c:v>
                </c:pt>
                <c:pt idx="1114">
                  <c:v>12.228742914304224</c:v>
                </c:pt>
                <c:pt idx="1115">
                  <c:v>12.230743581193186</c:v>
                </c:pt>
                <c:pt idx="1116">
                  <c:v>12.232744248082149</c:v>
                </c:pt>
                <c:pt idx="1117">
                  <c:v>12.234744914971111</c:v>
                </c:pt>
                <c:pt idx="1118">
                  <c:v>12.236745581860074</c:v>
                </c:pt>
                <c:pt idx="1119">
                  <c:v>12.238746248749036</c:v>
                </c:pt>
                <c:pt idx="1120">
                  <c:v>12.240746915637999</c:v>
                </c:pt>
                <c:pt idx="1121">
                  <c:v>12.242747582526961</c:v>
                </c:pt>
                <c:pt idx="1122">
                  <c:v>12.244748249415924</c:v>
                </c:pt>
                <c:pt idx="1123">
                  <c:v>12.246748916304886</c:v>
                </c:pt>
                <c:pt idx="1124">
                  <c:v>12.248749583193849</c:v>
                </c:pt>
                <c:pt idx="1125">
                  <c:v>12.250750250082811</c:v>
                </c:pt>
                <c:pt idx="1126">
                  <c:v>12.252750916971774</c:v>
                </c:pt>
                <c:pt idx="1127">
                  <c:v>12.254751583860736</c:v>
                </c:pt>
                <c:pt idx="1128">
                  <c:v>12.256752250749699</c:v>
                </c:pt>
                <c:pt idx="1129">
                  <c:v>12.258752917638661</c:v>
                </c:pt>
                <c:pt idx="1130">
                  <c:v>12.260753584527624</c:v>
                </c:pt>
                <c:pt idx="1131">
                  <c:v>12.262754251416586</c:v>
                </c:pt>
                <c:pt idx="1132">
                  <c:v>12.264754918305549</c:v>
                </c:pt>
                <c:pt idx="1133">
                  <c:v>12.266755585194511</c:v>
                </c:pt>
                <c:pt idx="1134">
                  <c:v>12.268756252083474</c:v>
                </c:pt>
                <c:pt idx="1135">
                  <c:v>12.270756918972436</c:v>
                </c:pt>
                <c:pt idx="1136">
                  <c:v>12.272757585861399</c:v>
                </c:pt>
                <c:pt idx="1137">
                  <c:v>12.274758252750361</c:v>
                </c:pt>
                <c:pt idx="1138">
                  <c:v>12.276758919639324</c:v>
                </c:pt>
                <c:pt idx="1139">
                  <c:v>12.278759586528286</c:v>
                </c:pt>
                <c:pt idx="1140">
                  <c:v>12.280760253417249</c:v>
                </c:pt>
                <c:pt idx="1141">
                  <c:v>12.282760920306211</c:v>
                </c:pt>
                <c:pt idx="1142">
                  <c:v>12.284761587195174</c:v>
                </c:pt>
                <c:pt idx="1143">
                  <c:v>12.286762254084136</c:v>
                </c:pt>
                <c:pt idx="1144">
                  <c:v>12.288762920973099</c:v>
                </c:pt>
                <c:pt idx="1145">
                  <c:v>12.290763587862061</c:v>
                </c:pt>
                <c:pt idx="1146">
                  <c:v>12.292764254751024</c:v>
                </c:pt>
                <c:pt idx="1147">
                  <c:v>12.294764921639986</c:v>
                </c:pt>
                <c:pt idx="1148">
                  <c:v>12.296765588528949</c:v>
                </c:pt>
                <c:pt idx="1149">
                  <c:v>12.298766255417911</c:v>
                </c:pt>
                <c:pt idx="1150">
                  <c:v>12.300766922306874</c:v>
                </c:pt>
                <c:pt idx="1151">
                  <c:v>12.302767589195836</c:v>
                </c:pt>
                <c:pt idx="1152">
                  <c:v>12.304768256084799</c:v>
                </c:pt>
                <c:pt idx="1153">
                  <c:v>12.306768922973761</c:v>
                </c:pt>
                <c:pt idx="1154">
                  <c:v>12.308769589862724</c:v>
                </c:pt>
                <c:pt idx="1155">
                  <c:v>12.310770256751686</c:v>
                </c:pt>
                <c:pt idx="1156">
                  <c:v>12.312770923640649</c:v>
                </c:pt>
                <c:pt idx="1157">
                  <c:v>12.314771590529611</c:v>
                </c:pt>
                <c:pt idx="1158">
                  <c:v>12.316772257418574</c:v>
                </c:pt>
                <c:pt idx="1159">
                  <c:v>12.318772924307536</c:v>
                </c:pt>
                <c:pt idx="1160">
                  <c:v>12.320773591196499</c:v>
                </c:pt>
                <c:pt idx="1161">
                  <c:v>12.322774258085461</c:v>
                </c:pt>
                <c:pt idx="1162">
                  <c:v>12.324774924974424</c:v>
                </c:pt>
                <c:pt idx="1163">
                  <c:v>12.326775591863386</c:v>
                </c:pt>
                <c:pt idx="1164">
                  <c:v>12.328776258752349</c:v>
                </c:pt>
                <c:pt idx="1165">
                  <c:v>12.330776925641311</c:v>
                </c:pt>
                <c:pt idx="1166">
                  <c:v>12.332777592530274</c:v>
                </c:pt>
                <c:pt idx="1167">
                  <c:v>12.334778259419236</c:v>
                </c:pt>
                <c:pt idx="1168">
                  <c:v>12.336778926308199</c:v>
                </c:pt>
                <c:pt idx="1169">
                  <c:v>12.338779593197161</c:v>
                </c:pt>
                <c:pt idx="1170">
                  <c:v>12.340780260086124</c:v>
                </c:pt>
                <c:pt idx="1171">
                  <c:v>12.342780926975086</c:v>
                </c:pt>
                <c:pt idx="1172">
                  <c:v>12.344781593864049</c:v>
                </c:pt>
                <c:pt idx="1173">
                  <c:v>12.346782260753011</c:v>
                </c:pt>
                <c:pt idx="1174">
                  <c:v>12.348782927641974</c:v>
                </c:pt>
                <c:pt idx="1175">
                  <c:v>12.350783594530936</c:v>
                </c:pt>
                <c:pt idx="1176">
                  <c:v>12.352784261419899</c:v>
                </c:pt>
                <c:pt idx="1177">
                  <c:v>12.354784928308861</c:v>
                </c:pt>
                <c:pt idx="1178">
                  <c:v>12.356785595197824</c:v>
                </c:pt>
                <c:pt idx="1179">
                  <c:v>12.358786262086786</c:v>
                </c:pt>
                <c:pt idx="1180">
                  <c:v>12.360786928975749</c:v>
                </c:pt>
                <c:pt idx="1181">
                  <c:v>12.362787595864711</c:v>
                </c:pt>
                <c:pt idx="1182">
                  <c:v>12.364788262753674</c:v>
                </c:pt>
                <c:pt idx="1183">
                  <c:v>12.366788929642636</c:v>
                </c:pt>
                <c:pt idx="1184">
                  <c:v>12.368789596531599</c:v>
                </c:pt>
                <c:pt idx="1185">
                  <c:v>12.370790263420561</c:v>
                </c:pt>
                <c:pt idx="1186">
                  <c:v>12.372790930309524</c:v>
                </c:pt>
                <c:pt idx="1187">
                  <c:v>12.374791597198486</c:v>
                </c:pt>
                <c:pt idx="1188">
                  <c:v>12.376792264087449</c:v>
                </c:pt>
                <c:pt idx="1189">
                  <c:v>12.378792930976411</c:v>
                </c:pt>
                <c:pt idx="1190">
                  <c:v>12.380793597865374</c:v>
                </c:pt>
                <c:pt idx="1191">
                  <c:v>12.382794264754336</c:v>
                </c:pt>
                <c:pt idx="1192">
                  <c:v>12.384794931643299</c:v>
                </c:pt>
                <c:pt idx="1193">
                  <c:v>12.386795598532261</c:v>
                </c:pt>
                <c:pt idx="1194">
                  <c:v>12.388796265421224</c:v>
                </c:pt>
                <c:pt idx="1195">
                  <c:v>12.390796932310186</c:v>
                </c:pt>
                <c:pt idx="1196">
                  <c:v>12.392797599199149</c:v>
                </c:pt>
                <c:pt idx="1197">
                  <c:v>12.394798266088111</c:v>
                </c:pt>
                <c:pt idx="1198">
                  <c:v>12.396798932977074</c:v>
                </c:pt>
                <c:pt idx="1199">
                  <c:v>12.398799599866036</c:v>
                </c:pt>
                <c:pt idx="1200">
                  <c:v>12.400800266754999</c:v>
                </c:pt>
                <c:pt idx="1201">
                  <c:v>12.402800933643961</c:v>
                </c:pt>
                <c:pt idx="1202">
                  <c:v>12.404801600532924</c:v>
                </c:pt>
                <c:pt idx="1203">
                  <c:v>12.406802267421886</c:v>
                </c:pt>
                <c:pt idx="1204">
                  <c:v>12.408802934310849</c:v>
                </c:pt>
                <c:pt idx="1205">
                  <c:v>12.410803601199811</c:v>
                </c:pt>
                <c:pt idx="1206">
                  <c:v>12.412804268088774</c:v>
                </c:pt>
                <c:pt idx="1207">
                  <c:v>12.414804934977736</c:v>
                </c:pt>
                <c:pt idx="1208">
                  <c:v>12.416805601866699</c:v>
                </c:pt>
                <c:pt idx="1209">
                  <c:v>12.418806268755661</c:v>
                </c:pt>
                <c:pt idx="1210">
                  <c:v>12.420806935644624</c:v>
                </c:pt>
                <c:pt idx="1211">
                  <c:v>12.422807602533586</c:v>
                </c:pt>
                <c:pt idx="1212">
                  <c:v>12.424808269422549</c:v>
                </c:pt>
                <c:pt idx="1213">
                  <c:v>12.426808936311511</c:v>
                </c:pt>
                <c:pt idx="1214">
                  <c:v>12.428809603200474</c:v>
                </c:pt>
                <c:pt idx="1215">
                  <c:v>12.430810270089436</c:v>
                </c:pt>
                <c:pt idx="1216">
                  <c:v>12.432810936978399</c:v>
                </c:pt>
                <c:pt idx="1217">
                  <c:v>12.434811603867361</c:v>
                </c:pt>
                <c:pt idx="1218">
                  <c:v>12.436812270756324</c:v>
                </c:pt>
                <c:pt idx="1219">
                  <c:v>12.438812937645286</c:v>
                </c:pt>
                <c:pt idx="1220">
                  <c:v>12.440813604534249</c:v>
                </c:pt>
                <c:pt idx="1221">
                  <c:v>12.442814271423211</c:v>
                </c:pt>
                <c:pt idx="1222">
                  <c:v>12.444814938312174</c:v>
                </c:pt>
                <c:pt idx="1223">
                  <c:v>12.446815605201136</c:v>
                </c:pt>
                <c:pt idx="1224">
                  <c:v>12.448816272090099</c:v>
                </c:pt>
                <c:pt idx="1225">
                  <c:v>12.450816938979061</c:v>
                </c:pt>
                <c:pt idx="1226">
                  <c:v>12.452817605868024</c:v>
                </c:pt>
                <c:pt idx="1227">
                  <c:v>12.454818272756986</c:v>
                </c:pt>
                <c:pt idx="1228">
                  <c:v>12.456818939645949</c:v>
                </c:pt>
                <c:pt idx="1229">
                  <c:v>12.458819606534911</c:v>
                </c:pt>
                <c:pt idx="1230">
                  <c:v>12.460820273423874</c:v>
                </c:pt>
                <c:pt idx="1231">
                  <c:v>12.462820940312836</c:v>
                </c:pt>
                <c:pt idx="1232">
                  <c:v>12.464821607201799</c:v>
                </c:pt>
                <c:pt idx="1233">
                  <c:v>12.466822274090761</c:v>
                </c:pt>
                <c:pt idx="1234">
                  <c:v>12.468822940979724</c:v>
                </c:pt>
                <c:pt idx="1235">
                  <c:v>12.470823607868686</c:v>
                </c:pt>
                <c:pt idx="1236">
                  <c:v>12.472824274757649</c:v>
                </c:pt>
                <c:pt idx="1237">
                  <c:v>12.474824941646611</c:v>
                </c:pt>
                <c:pt idx="1238">
                  <c:v>12.476825608535574</c:v>
                </c:pt>
                <c:pt idx="1239">
                  <c:v>12.478826275424536</c:v>
                </c:pt>
                <c:pt idx="1240">
                  <c:v>12.480826942313499</c:v>
                </c:pt>
                <c:pt idx="1241">
                  <c:v>12.482827609202461</c:v>
                </c:pt>
                <c:pt idx="1242">
                  <c:v>12.484828276091424</c:v>
                </c:pt>
                <c:pt idx="1243">
                  <c:v>12.486828942980386</c:v>
                </c:pt>
                <c:pt idx="1244">
                  <c:v>12.488829609869349</c:v>
                </c:pt>
                <c:pt idx="1245">
                  <c:v>12.490830276758311</c:v>
                </c:pt>
                <c:pt idx="1246">
                  <c:v>12.492830943647274</c:v>
                </c:pt>
                <c:pt idx="1247">
                  <c:v>12.494831610536236</c:v>
                </c:pt>
                <c:pt idx="1248">
                  <c:v>12.496832277425199</c:v>
                </c:pt>
                <c:pt idx="1249">
                  <c:v>12.498832944314161</c:v>
                </c:pt>
                <c:pt idx="1250">
                  <c:v>12.500833611203124</c:v>
                </c:pt>
                <c:pt idx="1251">
                  <c:v>12.502834278092086</c:v>
                </c:pt>
                <c:pt idx="1252">
                  <c:v>12.504834944981049</c:v>
                </c:pt>
                <c:pt idx="1253">
                  <c:v>12.506835611870011</c:v>
                </c:pt>
                <c:pt idx="1254">
                  <c:v>12.508836278758974</c:v>
                </c:pt>
                <c:pt idx="1255">
                  <c:v>12.510836945647936</c:v>
                </c:pt>
                <c:pt idx="1256">
                  <c:v>12.512837612536899</c:v>
                </c:pt>
                <c:pt idx="1257">
                  <c:v>12.514838279425861</c:v>
                </c:pt>
                <c:pt idx="1258">
                  <c:v>12.516838946314824</c:v>
                </c:pt>
                <c:pt idx="1259">
                  <c:v>12.518839613203786</c:v>
                </c:pt>
                <c:pt idx="1260">
                  <c:v>12.520840280092749</c:v>
                </c:pt>
                <c:pt idx="1261">
                  <c:v>12.522840946981711</c:v>
                </c:pt>
                <c:pt idx="1262">
                  <c:v>12.524841613870674</c:v>
                </c:pt>
                <c:pt idx="1263">
                  <c:v>12.526842280759636</c:v>
                </c:pt>
                <c:pt idx="1264">
                  <c:v>12.528842947648599</c:v>
                </c:pt>
                <c:pt idx="1265">
                  <c:v>12.530843614537561</c:v>
                </c:pt>
                <c:pt idx="1266">
                  <c:v>12.532844281426524</c:v>
                </c:pt>
                <c:pt idx="1267">
                  <c:v>12.534844948315486</c:v>
                </c:pt>
                <c:pt idx="1268">
                  <c:v>12.536845615204449</c:v>
                </c:pt>
                <c:pt idx="1269">
                  <c:v>12.538846282093411</c:v>
                </c:pt>
                <c:pt idx="1270">
                  <c:v>12.540846948982374</c:v>
                </c:pt>
                <c:pt idx="1271">
                  <c:v>12.542847615871336</c:v>
                </c:pt>
                <c:pt idx="1272">
                  <c:v>12.544848282760299</c:v>
                </c:pt>
                <c:pt idx="1273">
                  <c:v>12.546848949649261</c:v>
                </c:pt>
                <c:pt idx="1274">
                  <c:v>12.548849616538224</c:v>
                </c:pt>
                <c:pt idx="1275">
                  <c:v>12.550850283427186</c:v>
                </c:pt>
                <c:pt idx="1276">
                  <c:v>12.552850950316149</c:v>
                </c:pt>
                <c:pt idx="1277">
                  <c:v>12.554851617205111</c:v>
                </c:pt>
                <c:pt idx="1278">
                  <c:v>12.556852284094074</c:v>
                </c:pt>
                <c:pt idx="1279">
                  <c:v>12.558852950983036</c:v>
                </c:pt>
                <c:pt idx="1280">
                  <c:v>12.560853617871999</c:v>
                </c:pt>
                <c:pt idx="1281">
                  <c:v>12.562854284760961</c:v>
                </c:pt>
                <c:pt idx="1282">
                  <c:v>12.564854951649924</c:v>
                </c:pt>
                <c:pt idx="1283">
                  <c:v>12.566855618538886</c:v>
                </c:pt>
                <c:pt idx="1284">
                  <c:v>12.568856285427849</c:v>
                </c:pt>
                <c:pt idx="1285">
                  <c:v>12.570856952316811</c:v>
                </c:pt>
                <c:pt idx="1286">
                  <c:v>12.572857619205774</c:v>
                </c:pt>
                <c:pt idx="1287">
                  <c:v>12.574858286094736</c:v>
                </c:pt>
                <c:pt idx="1288">
                  <c:v>12.576858952983699</c:v>
                </c:pt>
                <c:pt idx="1289">
                  <c:v>12.578859619872661</c:v>
                </c:pt>
                <c:pt idx="1290">
                  <c:v>12.580860286761624</c:v>
                </c:pt>
                <c:pt idx="1291">
                  <c:v>12.582860953650586</c:v>
                </c:pt>
                <c:pt idx="1292">
                  <c:v>12.584861620539549</c:v>
                </c:pt>
                <c:pt idx="1293">
                  <c:v>12.586862287428511</c:v>
                </c:pt>
                <c:pt idx="1294">
                  <c:v>12.588862954317474</c:v>
                </c:pt>
                <c:pt idx="1295">
                  <c:v>12.590863621206436</c:v>
                </c:pt>
                <c:pt idx="1296">
                  <c:v>12.592864288095399</c:v>
                </c:pt>
                <c:pt idx="1297">
                  <c:v>12.594864954984361</c:v>
                </c:pt>
                <c:pt idx="1298">
                  <c:v>12.596865621873324</c:v>
                </c:pt>
                <c:pt idx="1299">
                  <c:v>12.598866288762286</c:v>
                </c:pt>
                <c:pt idx="1300">
                  <c:v>12.600866955651249</c:v>
                </c:pt>
                <c:pt idx="1301">
                  <c:v>12.602867622540211</c:v>
                </c:pt>
                <c:pt idx="1302">
                  <c:v>12.604868289429174</c:v>
                </c:pt>
                <c:pt idx="1303">
                  <c:v>12.606868956318136</c:v>
                </c:pt>
                <c:pt idx="1304">
                  <c:v>12.608869623207099</c:v>
                </c:pt>
                <c:pt idx="1305">
                  <c:v>12.610870290096061</c:v>
                </c:pt>
                <c:pt idx="1306">
                  <c:v>12.612870956985024</c:v>
                </c:pt>
                <c:pt idx="1307">
                  <c:v>12.614871623873986</c:v>
                </c:pt>
                <c:pt idx="1308">
                  <c:v>12.616872290762949</c:v>
                </c:pt>
                <c:pt idx="1309">
                  <c:v>12.618872957651911</c:v>
                </c:pt>
                <c:pt idx="1310">
                  <c:v>12.620873624540874</c:v>
                </c:pt>
                <c:pt idx="1311">
                  <c:v>12.622874291429836</c:v>
                </c:pt>
                <c:pt idx="1312">
                  <c:v>12.624874958318799</c:v>
                </c:pt>
                <c:pt idx="1313">
                  <c:v>12.626875625207761</c:v>
                </c:pt>
                <c:pt idx="1314">
                  <c:v>12.628876292096724</c:v>
                </c:pt>
                <c:pt idx="1315">
                  <c:v>12.630876958985686</c:v>
                </c:pt>
                <c:pt idx="1316">
                  <c:v>12.632877625874649</c:v>
                </c:pt>
                <c:pt idx="1317">
                  <c:v>12.634878292763611</c:v>
                </c:pt>
                <c:pt idx="1318">
                  <c:v>12.636878959652574</c:v>
                </c:pt>
                <c:pt idx="1319">
                  <c:v>12.638879626541536</c:v>
                </c:pt>
                <c:pt idx="1320">
                  <c:v>12.640880293430499</c:v>
                </c:pt>
                <c:pt idx="1321">
                  <c:v>12.642880960319461</c:v>
                </c:pt>
                <c:pt idx="1322">
                  <c:v>12.644881627208424</c:v>
                </c:pt>
                <c:pt idx="1323">
                  <c:v>12.646882294097386</c:v>
                </c:pt>
                <c:pt idx="1324">
                  <c:v>12.648882960986349</c:v>
                </c:pt>
                <c:pt idx="1325">
                  <c:v>12.650883627875311</c:v>
                </c:pt>
                <c:pt idx="1326">
                  <c:v>12.652884294764274</c:v>
                </c:pt>
                <c:pt idx="1327">
                  <c:v>12.654884961653236</c:v>
                </c:pt>
                <c:pt idx="1328">
                  <c:v>12.656885628542199</c:v>
                </c:pt>
                <c:pt idx="1329">
                  <c:v>12.658886295431161</c:v>
                </c:pt>
                <c:pt idx="1330">
                  <c:v>12.660886962320124</c:v>
                </c:pt>
                <c:pt idx="1331">
                  <c:v>12.662887629209086</c:v>
                </c:pt>
                <c:pt idx="1332">
                  <c:v>12.664888296098049</c:v>
                </c:pt>
                <c:pt idx="1333">
                  <c:v>12.666888962987011</c:v>
                </c:pt>
                <c:pt idx="1334">
                  <c:v>12.668889629875974</c:v>
                </c:pt>
                <c:pt idx="1335">
                  <c:v>12.670890296764936</c:v>
                </c:pt>
                <c:pt idx="1336">
                  <c:v>12.672890963653899</c:v>
                </c:pt>
                <c:pt idx="1337">
                  <c:v>12.674891630542861</c:v>
                </c:pt>
                <c:pt idx="1338">
                  <c:v>12.676892297431824</c:v>
                </c:pt>
                <c:pt idx="1339">
                  <c:v>12.678892964320786</c:v>
                </c:pt>
                <c:pt idx="1340">
                  <c:v>12.680893631209749</c:v>
                </c:pt>
                <c:pt idx="1341">
                  <c:v>12.682894298098711</c:v>
                </c:pt>
                <c:pt idx="1342">
                  <c:v>12.684894964987674</c:v>
                </c:pt>
                <c:pt idx="1343">
                  <c:v>12.686895631876636</c:v>
                </c:pt>
                <c:pt idx="1344">
                  <c:v>12.688896298765599</c:v>
                </c:pt>
                <c:pt idx="1345">
                  <c:v>12.690896965654561</c:v>
                </c:pt>
                <c:pt idx="1346">
                  <c:v>12.692897632543524</c:v>
                </c:pt>
                <c:pt idx="1347">
                  <c:v>12.694898299432486</c:v>
                </c:pt>
                <c:pt idx="1348">
                  <c:v>12.696898966321449</c:v>
                </c:pt>
                <c:pt idx="1349">
                  <c:v>12.698899633210411</c:v>
                </c:pt>
                <c:pt idx="1350">
                  <c:v>12.700900300099374</c:v>
                </c:pt>
                <c:pt idx="1351">
                  <c:v>12.702900966988336</c:v>
                </c:pt>
                <c:pt idx="1352">
                  <c:v>12.704901633877299</c:v>
                </c:pt>
                <c:pt idx="1353">
                  <c:v>12.706902300766261</c:v>
                </c:pt>
                <c:pt idx="1354">
                  <c:v>12.708902967655224</c:v>
                </c:pt>
                <c:pt idx="1355">
                  <c:v>12.710903634544186</c:v>
                </c:pt>
                <c:pt idx="1356">
                  <c:v>12.712904301433149</c:v>
                </c:pt>
                <c:pt idx="1357">
                  <c:v>12.714904968322111</c:v>
                </c:pt>
                <c:pt idx="1358">
                  <c:v>12.716905635211074</c:v>
                </c:pt>
                <c:pt idx="1359">
                  <c:v>12.718906302100036</c:v>
                </c:pt>
                <c:pt idx="1360">
                  <c:v>12.720906968988999</c:v>
                </c:pt>
                <c:pt idx="1361">
                  <c:v>12.722907635877961</c:v>
                </c:pt>
                <c:pt idx="1362">
                  <c:v>12.724908302766924</c:v>
                </c:pt>
                <c:pt idx="1363">
                  <c:v>12.726908969655886</c:v>
                </c:pt>
                <c:pt idx="1364">
                  <c:v>12.728909636544849</c:v>
                </c:pt>
                <c:pt idx="1365">
                  <c:v>12.730910303433811</c:v>
                </c:pt>
                <c:pt idx="1366">
                  <c:v>12.732910970322774</c:v>
                </c:pt>
                <c:pt idx="1367">
                  <c:v>12.734911637211736</c:v>
                </c:pt>
                <c:pt idx="1368">
                  <c:v>12.736912304100699</c:v>
                </c:pt>
                <c:pt idx="1369">
                  <c:v>12.738912970989661</c:v>
                </c:pt>
                <c:pt idx="1370">
                  <c:v>12.740913637878624</c:v>
                </c:pt>
                <c:pt idx="1371">
                  <c:v>12.742914304767586</c:v>
                </c:pt>
                <c:pt idx="1372">
                  <c:v>12.744914971656549</c:v>
                </c:pt>
                <c:pt idx="1373">
                  <c:v>12.746915638545511</c:v>
                </c:pt>
                <c:pt idx="1374">
                  <c:v>12.748916305434474</c:v>
                </c:pt>
                <c:pt idx="1375">
                  <c:v>12.750916972323436</c:v>
                </c:pt>
                <c:pt idx="1376">
                  <c:v>12.752917639212399</c:v>
                </c:pt>
                <c:pt idx="1377">
                  <c:v>12.754918306101361</c:v>
                </c:pt>
                <c:pt idx="1378">
                  <c:v>12.756918972990324</c:v>
                </c:pt>
                <c:pt idx="1379">
                  <c:v>12.758919639879286</c:v>
                </c:pt>
                <c:pt idx="1380">
                  <c:v>12.760920306768249</c:v>
                </c:pt>
                <c:pt idx="1381">
                  <c:v>12.762920973657211</c:v>
                </c:pt>
                <c:pt idx="1382">
                  <c:v>12.764921640546174</c:v>
                </c:pt>
                <c:pt idx="1383">
                  <c:v>12.766922307435136</c:v>
                </c:pt>
                <c:pt idx="1384">
                  <c:v>12.768922974324099</c:v>
                </c:pt>
                <c:pt idx="1385">
                  <c:v>12.770923641213061</c:v>
                </c:pt>
                <c:pt idx="1386">
                  <c:v>12.772924308102024</c:v>
                </c:pt>
                <c:pt idx="1387">
                  <c:v>12.774924974990986</c:v>
                </c:pt>
                <c:pt idx="1388">
                  <c:v>12.776925641879949</c:v>
                </c:pt>
                <c:pt idx="1389">
                  <c:v>12.778926308768911</c:v>
                </c:pt>
                <c:pt idx="1390">
                  <c:v>12.780926975657874</c:v>
                </c:pt>
                <c:pt idx="1391">
                  <c:v>12.782927642546836</c:v>
                </c:pt>
                <c:pt idx="1392">
                  <c:v>12.784928309435799</c:v>
                </c:pt>
                <c:pt idx="1393">
                  <c:v>12.786928976324761</c:v>
                </c:pt>
                <c:pt idx="1394">
                  <c:v>12.788929643213724</c:v>
                </c:pt>
                <c:pt idx="1395">
                  <c:v>12.790930310102686</c:v>
                </c:pt>
                <c:pt idx="1396">
                  <c:v>12.792930976991649</c:v>
                </c:pt>
                <c:pt idx="1397">
                  <c:v>12.794931643880611</c:v>
                </c:pt>
                <c:pt idx="1398">
                  <c:v>12.796932310769574</c:v>
                </c:pt>
                <c:pt idx="1399">
                  <c:v>12.798932977658536</c:v>
                </c:pt>
                <c:pt idx="1400">
                  <c:v>12.800933644547499</c:v>
                </c:pt>
                <c:pt idx="1401">
                  <c:v>12.802934311436461</c:v>
                </c:pt>
                <c:pt idx="1402">
                  <c:v>12.804934978325424</c:v>
                </c:pt>
                <c:pt idx="1403">
                  <c:v>12.806935645214386</c:v>
                </c:pt>
                <c:pt idx="1404">
                  <c:v>12.808936312103349</c:v>
                </c:pt>
                <c:pt idx="1405">
                  <c:v>12.810936978992311</c:v>
                </c:pt>
                <c:pt idx="1406">
                  <c:v>12.812937645881274</c:v>
                </c:pt>
                <c:pt idx="1407">
                  <c:v>12.814938312770236</c:v>
                </c:pt>
                <c:pt idx="1408">
                  <c:v>12.816938979659199</c:v>
                </c:pt>
                <c:pt idx="1409">
                  <c:v>12.818939646548161</c:v>
                </c:pt>
                <c:pt idx="1410">
                  <c:v>12.820940313437124</c:v>
                </c:pt>
                <c:pt idx="1411">
                  <c:v>12.822940980326086</c:v>
                </c:pt>
                <c:pt idx="1412">
                  <c:v>12.824941647215049</c:v>
                </c:pt>
                <c:pt idx="1413">
                  <c:v>12.826942314104011</c:v>
                </c:pt>
                <c:pt idx="1414">
                  <c:v>12.828942980992974</c:v>
                </c:pt>
                <c:pt idx="1415">
                  <c:v>12.830943647881936</c:v>
                </c:pt>
                <c:pt idx="1416">
                  <c:v>12.832944314770899</c:v>
                </c:pt>
                <c:pt idx="1417">
                  <c:v>12.834944981659861</c:v>
                </c:pt>
                <c:pt idx="1418">
                  <c:v>12.836945648548824</c:v>
                </c:pt>
                <c:pt idx="1419">
                  <c:v>12.838946315437786</c:v>
                </c:pt>
                <c:pt idx="1420">
                  <c:v>12.840946982326749</c:v>
                </c:pt>
                <c:pt idx="1421">
                  <c:v>12.842947649215711</c:v>
                </c:pt>
                <c:pt idx="1422">
                  <c:v>12.844948316104674</c:v>
                </c:pt>
                <c:pt idx="1423">
                  <c:v>12.846948982993636</c:v>
                </c:pt>
                <c:pt idx="1424">
                  <c:v>12.848949649882599</c:v>
                </c:pt>
                <c:pt idx="1425">
                  <c:v>12.850950316771561</c:v>
                </c:pt>
                <c:pt idx="1426">
                  <c:v>12.852950983660524</c:v>
                </c:pt>
                <c:pt idx="1427">
                  <c:v>12.854951650549486</c:v>
                </c:pt>
                <c:pt idx="1428">
                  <c:v>12.856952317438449</c:v>
                </c:pt>
                <c:pt idx="1429">
                  <c:v>12.858952984327411</c:v>
                </c:pt>
                <c:pt idx="1430">
                  <c:v>12.860953651216374</c:v>
                </c:pt>
                <c:pt idx="1431">
                  <c:v>12.862954318105336</c:v>
                </c:pt>
                <c:pt idx="1432">
                  <c:v>12.864954984994299</c:v>
                </c:pt>
                <c:pt idx="1433">
                  <c:v>12.866955651883261</c:v>
                </c:pt>
                <c:pt idx="1434">
                  <c:v>12.868956318772224</c:v>
                </c:pt>
                <c:pt idx="1435">
                  <c:v>12.870956985661186</c:v>
                </c:pt>
                <c:pt idx="1436">
                  <c:v>12.872957652550149</c:v>
                </c:pt>
                <c:pt idx="1437">
                  <c:v>12.874958319439111</c:v>
                </c:pt>
                <c:pt idx="1438">
                  <c:v>12.876958986328074</c:v>
                </c:pt>
                <c:pt idx="1439">
                  <c:v>12.878959653217036</c:v>
                </c:pt>
                <c:pt idx="1440">
                  <c:v>12.880960320105999</c:v>
                </c:pt>
                <c:pt idx="1441">
                  <c:v>12.882960986994961</c:v>
                </c:pt>
                <c:pt idx="1442">
                  <c:v>12.884961653883924</c:v>
                </c:pt>
                <c:pt idx="1443">
                  <c:v>12.886962320772886</c:v>
                </c:pt>
                <c:pt idx="1444">
                  <c:v>12.888962987661849</c:v>
                </c:pt>
                <c:pt idx="1445">
                  <c:v>12.890963654550811</c:v>
                </c:pt>
                <c:pt idx="1446">
                  <c:v>12.892964321439774</c:v>
                </c:pt>
                <c:pt idx="1447">
                  <c:v>12.894964988328736</c:v>
                </c:pt>
                <c:pt idx="1448">
                  <c:v>12.896965655217699</c:v>
                </c:pt>
                <c:pt idx="1449">
                  <c:v>12.898966322106661</c:v>
                </c:pt>
                <c:pt idx="1450">
                  <c:v>12.900966988995624</c:v>
                </c:pt>
                <c:pt idx="1451">
                  <c:v>12.902967655884586</c:v>
                </c:pt>
                <c:pt idx="1452">
                  <c:v>12.904968322773549</c:v>
                </c:pt>
                <c:pt idx="1453">
                  <c:v>12.906968989662511</c:v>
                </c:pt>
                <c:pt idx="1454">
                  <c:v>12.908969656551474</c:v>
                </c:pt>
                <c:pt idx="1455">
                  <c:v>12.910970323440436</c:v>
                </c:pt>
                <c:pt idx="1456">
                  <c:v>12.912970990329399</c:v>
                </c:pt>
                <c:pt idx="1457">
                  <c:v>12.914971657218361</c:v>
                </c:pt>
                <c:pt idx="1458">
                  <c:v>12.916972324107324</c:v>
                </c:pt>
                <c:pt idx="1459">
                  <c:v>12.918972990996286</c:v>
                </c:pt>
                <c:pt idx="1460">
                  <c:v>12.920973657885249</c:v>
                </c:pt>
                <c:pt idx="1461">
                  <c:v>12.922974324774211</c:v>
                </c:pt>
                <c:pt idx="1462">
                  <c:v>12.924974991663174</c:v>
                </c:pt>
                <c:pt idx="1463">
                  <c:v>12.926975658552136</c:v>
                </c:pt>
                <c:pt idx="1464">
                  <c:v>12.928976325441099</c:v>
                </c:pt>
                <c:pt idx="1465">
                  <c:v>12.930976992330061</c:v>
                </c:pt>
                <c:pt idx="1466">
                  <c:v>12.932977659219024</c:v>
                </c:pt>
                <c:pt idx="1467">
                  <c:v>12.934978326107986</c:v>
                </c:pt>
                <c:pt idx="1468">
                  <c:v>12.936978992996949</c:v>
                </c:pt>
                <c:pt idx="1469">
                  <c:v>12.938979659885911</c:v>
                </c:pt>
                <c:pt idx="1470">
                  <c:v>12.940980326774874</c:v>
                </c:pt>
                <c:pt idx="1471">
                  <c:v>12.942980993663836</c:v>
                </c:pt>
                <c:pt idx="1472">
                  <c:v>12.944981660552799</c:v>
                </c:pt>
                <c:pt idx="1473">
                  <c:v>12.946982327441761</c:v>
                </c:pt>
                <c:pt idx="1474">
                  <c:v>12.948982994330724</c:v>
                </c:pt>
                <c:pt idx="1475">
                  <c:v>12.950983661219686</c:v>
                </c:pt>
                <c:pt idx="1476">
                  <c:v>12.952984328108649</c:v>
                </c:pt>
                <c:pt idx="1477">
                  <c:v>12.954984994997611</c:v>
                </c:pt>
                <c:pt idx="1478">
                  <c:v>12.956985661886574</c:v>
                </c:pt>
                <c:pt idx="1479">
                  <c:v>12.958986328775536</c:v>
                </c:pt>
                <c:pt idx="1480">
                  <c:v>12.960986995664499</c:v>
                </c:pt>
                <c:pt idx="1481">
                  <c:v>12.962987662553461</c:v>
                </c:pt>
                <c:pt idx="1482">
                  <c:v>12.964988329442424</c:v>
                </c:pt>
                <c:pt idx="1483">
                  <c:v>12.966988996331386</c:v>
                </c:pt>
                <c:pt idx="1484">
                  <c:v>12.968989663220349</c:v>
                </c:pt>
                <c:pt idx="1485">
                  <c:v>12.970990330109311</c:v>
                </c:pt>
                <c:pt idx="1486">
                  <c:v>12.972990996998274</c:v>
                </c:pt>
                <c:pt idx="1487">
                  <c:v>12.974991663887236</c:v>
                </c:pt>
                <c:pt idx="1488">
                  <c:v>12.976992330776199</c:v>
                </c:pt>
                <c:pt idx="1489">
                  <c:v>12.978992997665161</c:v>
                </c:pt>
                <c:pt idx="1490">
                  <c:v>12.980993664554124</c:v>
                </c:pt>
                <c:pt idx="1491">
                  <c:v>12.982994331443086</c:v>
                </c:pt>
                <c:pt idx="1492">
                  <c:v>12.984994998332049</c:v>
                </c:pt>
                <c:pt idx="1493">
                  <c:v>12.986995665221011</c:v>
                </c:pt>
                <c:pt idx="1494">
                  <c:v>12.988996332109974</c:v>
                </c:pt>
                <c:pt idx="1495">
                  <c:v>12.990996998998936</c:v>
                </c:pt>
                <c:pt idx="1496">
                  <c:v>12.992997665887899</c:v>
                </c:pt>
                <c:pt idx="1497">
                  <c:v>12.994998332776861</c:v>
                </c:pt>
                <c:pt idx="1498">
                  <c:v>12.996998999665824</c:v>
                </c:pt>
                <c:pt idx="1499">
                  <c:v>12.998999666554786</c:v>
                </c:pt>
                <c:pt idx="1500">
                  <c:v>13.001000333443749</c:v>
                </c:pt>
                <c:pt idx="1501">
                  <c:v>13.003001000332711</c:v>
                </c:pt>
                <c:pt idx="1502">
                  <c:v>13.005001667221674</c:v>
                </c:pt>
                <c:pt idx="1503">
                  <c:v>13.007002334110636</c:v>
                </c:pt>
                <c:pt idx="1504">
                  <c:v>13.009003000999598</c:v>
                </c:pt>
                <c:pt idx="1505">
                  <c:v>13.011003667888561</c:v>
                </c:pt>
                <c:pt idx="1506">
                  <c:v>13.013004334777523</c:v>
                </c:pt>
                <c:pt idx="1507">
                  <c:v>13.015005001666486</c:v>
                </c:pt>
                <c:pt idx="1508">
                  <c:v>13.017005668555448</c:v>
                </c:pt>
                <c:pt idx="1509">
                  <c:v>13.019006335444411</c:v>
                </c:pt>
                <c:pt idx="1510">
                  <c:v>13.021007002333373</c:v>
                </c:pt>
                <c:pt idx="1511">
                  <c:v>13.023007669222336</c:v>
                </c:pt>
                <c:pt idx="1512">
                  <c:v>13.025008336111298</c:v>
                </c:pt>
                <c:pt idx="1513">
                  <c:v>13.027009003000261</c:v>
                </c:pt>
                <c:pt idx="1514">
                  <c:v>13.029009669889223</c:v>
                </c:pt>
                <c:pt idx="1515">
                  <c:v>13.031010336778186</c:v>
                </c:pt>
                <c:pt idx="1516">
                  <c:v>13.033011003667148</c:v>
                </c:pt>
                <c:pt idx="1517">
                  <c:v>13.035011670556111</c:v>
                </c:pt>
                <c:pt idx="1518">
                  <c:v>13.037012337445073</c:v>
                </c:pt>
                <c:pt idx="1519">
                  <c:v>13.039013004334036</c:v>
                </c:pt>
                <c:pt idx="1520">
                  <c:v>13.041013671222998</c:v>
                </c:pt>
                <c:pt idx="1521">
                  <c:v>13.043014338111961</c:v>
                </c:pt>
                <c:pt idx="1522">
                  <c:v>13.045015005000923</c:v>
                </c:pt>
                <c:pt idx="1523">
                  <c:v>13.047015671889886</c:v>
                </c:pt>
                <c:pt idx="1524">
                  <c:v>13.049016338778848</c:v>
                </c:pt>
                <c:pt idx="1525">
                  <c:v>13.051017005667811</c:v>
                </c:pt>
                <c:pt idx="1526">
                  <c:v>13.053017672556773</c:v>
                </c:pt>
                <c:pt idx="1527">
                  <c:v>13.055018339445736</c:v>
                </c:pt>
                <c:pt idx="1528">
                  <c:v>13.057019006334698</c:v>
                </c:pt>
                <c:pt idx="1529">
                  <c:v>13.059019673223661</c:v>
                </c:pt>
                <c:pt idx="1530">
                  <c:v>13.061020340112623</c:v>
                </c:pt>
                <c:pt idx="1531">
                  <c:v>13.063021007001586</c:v>
                </c:pt>
                <c:pt idx="1532">
                  <c:v>13.065021673890548</c:v>
                </c:pt>
                <c:pt idx="1533">
                  <c:v>13.067022340779511</c:v>
                </c:pt>
                <c:pt idx="1534">
                  <c:v>13.069023007668473</c:v>
                </c:pt>
                <c:pt idx="1535">
                  <c:v>13.071023674557436</c:v>
                </c:pt>
                <c:pt idx="1536">
                  <c:v>13.073024341446398</c:v>
                </c:pt>
                <c:pt idx="1537">
                  <c:v>13.075025008335361</c:v>
                </c:pt>
                <c:pt idx="1538">
                  <c:v>13.077025675224323</c:v>
                </c:pt>
                <c:pt idx="1539">
                  <c:v>13.079026342113286</c:v>
                </c:pt>
                <c:pt idx="1540">
                  <c:v>13.081027009002248</c:v>
                </c:pt>
                <c:pt idx="1541">
                  <c:v>13.083027675891211</c:v>
                </c:pt>
                <c:pt idx="1542">
                  <c:v>13.085028342780173</c:v>
                </c:pt>
                <c:pt idx="1543">
                  <c:v>13.087029009669136</c:v>
                </c:pt>
                <c:pt idx="1544">
                  <c:v>13.089029676558098</c:v>
                </c:pt>
                <c:pt idx="1545">
                  <c:v>13.091030343447061</c:v>
                </c:pt>
                <c:pt idx="1546">
                  <c:v>13.093031010336023</c:v>
                </c:pt>
                <c:pt idx="1547">
                  <c:v>13.095031677224986</c:v>
                </c:pt>
                <c:pt idx="1548">
                  <c:v>13.097032344113948</c:v>
                </c:pt>
                <c:pt idx="1549">
                  <c:v>13.099033011002911</c:v>
                </c:pt>
                <c:pt idx="1550">
                  <c:v>13.101033677891873</c:v>
                </c:pt>
                <c:pt idx="1551">
                  <c:v>13.103034344780836</c:v>
                </c:pt>
                <c:pt idx="1552">
                  <c:v>13.105035011669798</c:v>
                </c:pt>
                <c:pt idx="1553">
                  <c:v>13.107035678558761</c:v>
                </c:pt>
                <c:pt idx="1554">
                  <c:v>13.109036345447723</c:v>
                </c:pt>
                <c:pt idx="1555">
                  <c:v>13.111037012336686</c:v>
                </c:pt>
                <c:pt idx="1556">
                  <c:v>13.113037679225648</c:v>
                </c:pt>
                <c:pt idx="1557">
                  <c:v>13.115038346114611</c:v>
                </c:pt>
                <c:pt idx="1558">
                  <c:v>13.117039013003573</c:v>
                </c:pt>
                <c:pt idx="1559">
                  <c:v>13.119039679892536</c:v>
                </c:pt>
                <c:pt idx="1560">
                  <c:v>13.121040346781498</c:v>
                </c:pt>
                <c:pt idx="1561">
                  <c:v>13.123041013670461</c:v>
                </c:pt>
                <c:pt idx="1562">
                  <c:v>13.125041680559423</c:v>
                </c:pt>
                <c:pt idx="1563">
                  <c:v>13.127042347448386</c:v>
                </c:pt>
                <c:pt idx="1564">
                  <c:v>13.129043014337348</c:v>
                </c:pt>
                <c:pt idx="1565">
                  <c:v>13.131043681226311</c:v>
                </c:pt>
                <c:pt idx="1566">
                  <c:v>13.133044348115273</c:v>
                </c:pt>
                <c:pt idx="1567">
                  <c:v>13.135045015004236</c:v>
                </c:pt>
                <c:pt idx="1568">
                  <c:v>13.137045681893198</c:v>
                </c:pt>
                <c:pt idx="1569">
                  <c:v>13.139046348782161</c:v>
                </c:pt>
                <c:pt idx="1570">
                  <c:v>13.141047015671123</c:v>
                </c:pt>
                <c:pt idx="1571">
                  <c:v>13.143047682560086</c:v>
                </c:pt>
                <c:pt idx="1572">
                  <c:v>13.145048349449048</c:v>
                </c:pt>
                <c:pt idx="1573">
                  <c:v>13.147049016338011</c:v>
                </c:pt>
                <c:pt idx="1574">
                  <c:v>13.149049683226973</c:v>
                </c:pt>
                <c:pt idx="1575">
                  <c:v>13.151050350115936</c:v>
                </c:pt>
                <c:pt idx="1576">
                  <c:v>13.153051017004898</c:v>
                </c:pt>
                <c:pt idx="1577">
                  <c:v>13.155051683893861</c:v>
                </c:pt>
                <c:pt idx="1578">
                  <c:v>13.157052350782823</c:v>
                </c:pt>
                <c:pt idx="1579">
                  <c:v>13.159053017671786</c:v>
                </c:pt>
                <c:pt idx="1580">
                  <c:v>13.161053684560748</c:v>
                </c:pt>
                <c:pt idx="1581">
                  <c:v>13.163054351449711</c:v>
                </c:pt>
                <c:pt idx="1582">
                  <c:v>13.165055018338673</c:v>
                </c:pt>
                <c:pt idx="1583">
                  <c:v>13.167055685227636</c:v>
                </c:pt>
                <c:pt idx="1584">
                  <c:v>13.169056352116598</c:v>
                </c:pt>
                <c:pt idx="1585">
                  <c:v>13.171057019005561</c:v>
                </c:pt>
                <c:pt idx="1586">
                  <c:v>13.173057685894523</c:v>
                </c:pt>
                <c:pt idx="1587">
                  <c:v>13.175058352783486</c:v>
                </c:pt>
                <c:pt idx="1588">
                  <c:v>13.177059019672448</c:v>
                </c:pt>
                <c:pt idx="1589">
                  <c:v>13.179059686561411</c:v>
                </c:pt>
                <c:pt idx="1590">
                  <c:v>13.181060353450373</c:v>
                </c:pt>
                <c:pt idx="1591">
                  <c:v>13.183061020339336</c:v>
                </c:pt>
                <c:pt idx="1592">
                  <c:v>13.185061687228298</c:v>
                </c:pt>
                <c:pt idx="1593">
                  <c:v>13.187062354117261</c:v>
                </c:pt>
                <c:pt idx="1594">
                  <c:v>13.189063021006223</c:v>
                </c:pt>
                <c:pt idx="1595">
                  <c:v>13.191063687895186</c:v>
                </c:pt>
                <c:pt idx="1596">
                  <c:v>13.193064354784148</c:v>
                </c:pt>
                <c:pt idx="1597">
                  <c:v>13.195065021673111</c:v>
                </c:pt>
                <c:pt idx="1598">
                  <c:v>13.197065688562073</c:v>
                </c:pt>
                <c:pt idx="1599">
                  <c:v>13.199066355451036</c:v>
                </c:pt>
                <c:pt idx="1600">
                  <c:v>13.201067022339998</c:v>
                </c:pt>
                <c:pt idx="1601">
                  <c:v>13.203067689228961</c:v>
                </c:pt>
                <c:pt idx="1602">
                  <c:v>13.205068356117923</c:v>
                </c:pt>
                <c:pt idx="1603">
                  <c:v>13.207069023006886</c:v>
                </c:pt>
                <c:pt idx="1604">
                  <c:v>13.209069689895848</c:v>
                </c:pt>
                <c:pt idx="1605">
                  <c:v>13.211070356784811</c:v>
                </c:pt>
                <c:pt idx="1606">
                  <c:v>13.213071023673773</c:v>
                </c:pt>
                <c:pt idx="1607">
                  <c:v>13.215071690562736</c:v>
                </c:pt>
                <c:pt idx="1608">
                  <c:v>13.217072357451698</c:v>
                </c:pt>
                <c:pt idx="1609">
                  <c:v>13.219073024340661</c:v>
                </c:pt>
                <c:pt idx="1610">
                  <c:v>13.221073691229623</c:v>
                </c:pt>
                <c:pt idx="1611">
                  <c:v>13.223074358118586</c:v>
                </c:pt>
                <c:pt idx="1612">
                  <c:v>13.225075025007548</c:v>
                </c:pt>
                <c:pt idx="1613">
                  <c:v>13.227075691896511</c:v>
                </c:pt>
                <c:pt idx="1614">
                  <c:v>13.229076358785473</c:v>
                </c:pt>
                <c:pt idx="1615">
                  <c:v>13.231077025674436</c:v>
                </c:pt>
                <c:pt idx="1616">
                  <c:v>13.233077692563398</c:v>
                </c:pt>
                <c:pt idx="1617">
                  <c:v>13.235078359452361</c:v>
                </c:pt>
                <c:pt idx="1618">
                  <c:v>13.237079026341323</c:v>
                </c:pt>
                <c:pt idx="1619">
                  <c:v>13.239079693230286</c:v>
                </c:pt>
                <c:pt idx="1620">
                  <c:v>13.241080360119248</c:v>
                </c:pt>
                <c:pt idx="1621">
                  <c:v>13.243081027008211</c:v>
                </c:pt>
                <c:pt idx="1622">
                  <c:v>13.245081693897173</c:v>
                </c:pt>
                <c:pt idx="1623">
                  <c:v>13.247082360786136</c:v>
                </c:pt>
                <c:pt idx="1624">
                  <c:v>13.249083027675098</c:v>
                </c:pt>
                <c:pt idx="1625">
                  <c:v>13.251083694564061</c:v>
                </c:pt>
                <c:pt idx="1626">
                  <c:v>13.253084361453023</c:v>
                </c:pt>
                <c:pt idx="1627">
                  <c:v>13.255085028341986</c:v>
                </c:pt>
                <c:pt idx="1628">
                  <c:v>13.257085695230948</c:v>
                </c:pt>
                <c:pt idx="1629">
                  <c:v>13.259086362119911</c:v>
                </c:pt>
                <c:pt idx="1630">
                  <c:v>13.261087029008873</c:v>
                </c:pt>
                <c:pt idx="1631">
                  <c:v>13.263087695897836</c:v>
                </c:pt>
                <c:pt idx="1632">
                  <c:v>13.265088362786798</c:v>
                </c:pt>
                <c:pt idx="1633">
                  <c:v>13.267089029675761</c:v>
                </c:pt>
                <c:pt idx="1634">
                  <c:v>13.269089696564723</c:v>
                </c:pt>
                <c:pt idx="1635">
                  <c:v>13.271090363453686</c:v>
                </c:pt>
                <c:pt idx="1636">
                  <c:v>13.273091030342648</c:v>
                </c:pt>
                <c:pt idx="1637">
                  <c:v>13.275091697231611</c:v>
                </c:pt>
                <c:pt idx="1638">
                  <c:v>13.277092364120573</c:v>
                </c:pt>
                <c:pt idx="1639">
                  <c:v>13.279093031009536</c:v>
                </c:pt>
                <c:pt idx="1640">
                  <c:v>13.281093697898498</c:v>
                </c:pt>
                <c:pt idx="1641">
                  <c:v>13.283094364787461</c:v>
                </c:pt>
                <c:pt idx="1642">
                  <c:v>13.285095031676423</c:v>
                </c:pt>
                <c:pt idx="1643">
                  <c:v>13.287095698565386</c:v>
                </c:pt>
                <c:pt idx="1644">
                  <c:v>13.289096365454348</c:v>
                </c:pt>
                <c:pt idx="1645">
                  <c:v>13.291097032343311</c:v>
                </c:pt>
                <c:pt idx="1646">
                  <c:v>13.293097699232273</c:v>
                </c:pt>
                <c:pt idx="1647">
                  <c:v>13.295098366121236</c:v>
                </c:pt>
                <c:pt idx="1648">
                  <c:v>13.297099033010198</c:v>
                </c:pt>
                <c:pt idx="1649">
                  <c:v>13.299099699899161</c:v>
                </c:pt>
                <c:pt idx="1650">
                  <c:v>13.301100366788123</c:v>
                </c:pt>
                <c:pt idx="1651">
                  <c:v>13.303101033677086</c:v>
                </c:pt>
                <c:pt idx="1652">
                  <c:v>13.305101700566048</c:v>
                </c:pt>
                <c:pt idx="1653">
                  <c:v>13.307102367455011</c:v>
                </c:pt>
                <c:pt idx="1654">
                  <c:v>13.309103034343973</c:v>
                </c:pt>
                <c:pt idx="1655">
                  <c:v>13.311103701232936</c:v>
                </c:pt>
                <c:pt idx="1656">
                  <c:v>13.313104368121898</c:v>
                </c:pt>
                <c:pt idx="1657">
                  <c:v>13.315105035010861</c:v>
                </c:pt>
                <c:pt idx="1658">
                  <c:v>13.317105701899823</c:v>
                </c:pt>
                <c:pt idx="1659">
                  <c:v>13.319106368788786</c:v>
                </c:pt>
                <c:pt idx="1660">
                  <c:v>13.321107035677748</c:v>
                </c:pt>
                <c:pt idx="1661">
                  <c:v>13.323107702566711</c:v>
                </c:pt>
                <c:pt idx="1662">
                  <c:v>13.325108369455673</c:v>
                </c:pt>
                <c:pt idx="1663">
                  <c:v>13.327109036344636</c:v>
                </c:pt>
                <c:pt idx="1664">
                  <c:v>13.329109703233598</c:v>
                </c:pt>
                <c:pt idx="1665">
                  <c:v>13.331110370122561</c:v>
                </c:pt>
                <c:pt idx="1666">
                  <c:v>13.333111037011523</c:v>
                </c:pt>
                <c:pt idx="1667">
                  <c:v>13.335111703900486</c:v>
                </c:pt>
                <c:pt idx="1668">
                  <c:v>13.337112370789448</c:v>
                </c:pt>
                <c:pt idx="1669">
                  <c:v>13.339113037678411</c:v>
                </c:pt>
                <c:pt idx="1670">
                  <c:v>13.341113704567373</c:v>
                </c:pt>
                <c:pt idx="1671">
                  <c:v>13.343114371456336</c:v>
                </c:pt>
                <c:pt idx="1672">
                  <c:v>13.345115038345298</c:v>
                </c:pt>
                <c:pt idx="1673">
                  <c:v>13.347115705234261</c:v>
                </c:pt>
                <c:pt idx="1674">
                  <c:v>13.349116372123223</c:v>
                </c:pt>
                <c:pt idx="1675">
                  <c:v>13.351117039012186</c:v>
                </c:pt>
                <c:pt idx="1676">
                  <c:v>13.353117705901148</c:v>
                </c:pt>
                <c:pt idx="1677">
                  <c:v>13.355118372790111</c:v>
                </c:pt>
                <c:pt idx="1678">
                  <c:v>13.357119039679073</c:v>
                </c:pt>
                <c:pt idx="1679">
                  <c:v>13.359119706568036</c:v>
                </c:pt>
                <c:pt idx="1680">
                  <c:v>13.361120373456998</c:v>
                </c:pt>
                <c:pt idx="1681">
                  <c:v>13.363121040345961</c:v>
                </c:pt>
                <c:pt idx="1682">
                  <c:v>13.365121707234923</c:v>
                </c:pt>
                <c:pt idx="1683">
                  <c:v>13.367122374123886</c:v>
                </c:pt>
                <c:pt idx="1684">
                  <c:v>13.369123041012848</c:v>
                </c:pt>
                <c:pt idx="1685">
                  <c:v>13.371123707901811</c:v>
                </c:pt>
                <c:pt idx="1686">
                  <c:v>13.373124374790773</c:v>
                </c:pt>
                <c:pt idx="1687">
                  <c:v>13.375125041679736</c:v>
                </c:pt>
                <c:pt idx="1688">
                  <c:v>13.377125708568698</c:v>
                </c:pt>
                <c:pt idx="1689">
                  <c:v>13.379126375457661</c:v>
                </c:pt>
                <c:pt idx="1690">
                  <c:v>13.381127042346623</c:v>
                </c:pt>
                <c:pt idx="1691">
                  <c:v>13.383127709235586</c:v>
                </c:pt>
                <c:pt idx="1692">
                  <c:v>13.385128376124548</c:v>
                </c:pt>
                <c:pt idx="1693">
                  <c:v>13.387129043013511</c:v>
                </c:pt>
                <c:pt idx="1694">
                  <c:v>13.389129709902473</c:v>
                </c:pt>
                <c:pt idx="1695">
                  <c:v>13.391130376791436</c:v>
                </c:pt>
                <c:pt idx="1696">
                  <c:v>13.393131043680398</c:v>
                </c:pt>
                <c:pt idx="1697">
                  <c:v>13.395131710569361</c:v>
                </c:pt>
                <c:pt idx="1698">
                  <c:v>13.397132377458323</c:v>
                </c:pt>
                <c:pt idx="1699">
                  <c:v>13.399133044347286</c:v>
                </c:pt>
                <c:pt idx="1700">
                  <c:v>13.401133711236248</c:v>
                </c:pt>
                <c:pt idx="1701">
                  <c:v>13.403134378125211</c:v>
                </c:pt>
                <c:pt idx="1702">
                  <c:v>13.405135045014173</c:v>
                </c:pt>
                <c:pt idx="1703">
                  <c:v>13.407135711903136</c:v>
                </c:pt>
                <c:pt idx="1704">
                  <c:v>13.409136378792098</c:v>
                </c:pt>
                <c:pt idx="1705">
                  <c:v>13.411137045681061</c:v>
                </c:pt>
                <c:pt idx="1706">
                  <c:v>13.413137712570023</c:v>
                </c:pt>
                <c:pt idx="1707">
                  <c:v>13.415138379458986</c:v>
                </c:pt>
                <c:pt idx="1708">
                  <c:v>13.417139046347948</c:v>
                </c:pt>
                <c:pt idx="1709">
                  <c:v>13.419139713236911</c:v>
                </c:pt>
                <c:pt idx="1710">
                  <c:v>13.421140380125873</c:v>
                </c:pt>
                <c:pt idx="1711">
                  <c:v>13.423141047014836</c:v>
                </c:pt>
                <c:pt idx="1712">
                  <c:v>13.425141713903798</c:v>
                </c:pt>
                <c:pt idx="1713">
                  <c:v>13.427142380792761</c:v>
                </c:pt>
                <c:pt idx="1714">
                  <c:v>13.429143047681723</c:v>
                </c:pt>
                <c:pt idx="1715">
                  <c:v>13.431143714570686</c:v>
                </c:pt>
                <c:pt idx="1716">
                  <c:v>13.433144381459648</c:v>
                </c:pt>
                <c:pt idx="1717">
                  <c:v>13.435145048348611</c:v>
                </c:pt>
                <c:pt idx="1718">
                  <c:v>13.437145715237573</c:v>
                </c:pt>
                <c:pt idx="1719">
                  <c:v>13.439146382126536</c:v>
                </c:pt>
                <c:pt idx="1720">
                  <c:v>13.441147049015498</c:v>
                </c:pt>
                <c:pt idx="1721">
                  <c:v>13.443147715904461</c:v>
                </c:pt>
                <c:pt idx="1722">
                  <c:v>13.445148382793423</c:v>
                </c:pt>
                <c:pt idx="1723">
                  <c:v>13.447149049682386</c:v>
                </c:pt>
                <c:pt idx="1724">
                  <c:v>13.449149716571348</c:v>
                </c:pt>
                <c:pt idx="1725">
                  <c:v>13.451150383460311</c:v>
                </c:pt>
                <c:pt idx="1726">
                  <c:v>13.453151050349273</c:v>
                </c:pt>
                <c:pt idx="1727">
                  <c:v>13.455151717238236</c:v>
                </c:pt>
                <c:pt idx="1728">
                  <c:v>13.457152384127198</c:v>
                </c:pt>
                <c:pt idx="1729">
                  <c:v>13.459153051016161</c:v>
                </c:pt>
                <c:pt idx="1730">
                  <c:v>13.461153717905123</c:v>
                </c:pt>
                <c:pt idx="1731">
                  <c:v>13.463154384794086</c:v>
                </c:pt>
                <c:pt idx="1732">
                  <c:v>13.465155051683048</c:v>
                </c:pt>
                <c:pt idx="1733">
                  <c:v>13.467155718572011</c:v>
                </c:pt>
                <c:pt idx="1734">
                  <c:v>13.469156385460973</c:v>
                </c:pt>
                <c:pt idx="1735">
                  <c:v>13.471157052349936</c:v>
                </c:pt>
                <c:pt idx="1736">
                  <c:v>13.473157719238898</c:v>
                </c:pt>
                <c:pt idx="1737">
                  <c:v>13.475158386127861</c:v>
                </c:pt>
                <c:pt idx="1738">
                  <c:v>13.477159053016823</c:v>
                </c:pt>
                <c:pt idx="1739">
                  <c:v>13.479159719905786</c:v>
                </c:pt>
                <c:pt idx="1740">
                  <c:v>13.481160386794748</c:v>
                </c:pt>
                <c:pt idx="1741">
                  <c:v>13.483161053683711</c:v>
                </c:pt>
                <c:pt idx="1742">
                  <c:v>13.485161720572673</c:v>
                </c:pt>
                <c:pt idx="1743">
                  <c:v>13.487162387461636</c:v>
                </c:pt>
                <c:pt idx="1744">
                  <c:v>13.489163054350598</c:v>
                </c:pt>
                <c:pt idx="1745">
                  <c:v>13.491163721239561</c:v>
                </c:pt>
                <c:pt idx="1746">
                  <c:v>13.493164388128523</c:v>
                </c:pt>
                <c:pt idx="1747">
                  <c:v>13.495165055017486</c:v>
                </c:pt>
                <c:pt idx="1748">
                  <c:v>13.497165721906448</c:v>
                </c:pt>
                <c:pt idx="1749">
                  <c:v>13.499166388795411</c:v>
                </c:pt>
                <c:pt idx="1750">
                  <c:v>13.501167055684373</c:v>
                </c:pt>
                <c:pt idx="1751">
                  <c:v>13.503167722573336</c:v>
                </c:pt>
                <c:pt idx="1752">
                  <c:v>13.505168389462298</c:v>
                </c:pt>
                <c:pt idx="1753">
                  <c:v>13.507169056351261</c:v>
                </c:pt>
                <c:pt idx="1754">
                  <c:v>13.509169723240223</c:v>
                </c:pt>
                <c:pt idx="1755">
                  <c:v>13.511170390129186</c:v>
                </c:pt>
                <c:pt idx="1756">
                  <c:v>13.513171057018148</c:v>
                </c:pt>
                <c:pt idx="1757">
                  <c:v>13.515171723907111</c:v>
                </c:pt>
                <c:pt idx="1758">
                  <c:v>13.517172390796073</c:v>
                </c:pt>
                <c:pt idx="1759">
                  <c:v>13.519173057685036</c:v>
                </c:pt>
                <c:pt idx="1760">
                  <c:v>13.521173724573998</c:v>
                </c:pt>
                <c:pt idx="1761">
                  <c:v>13.523174391462961</c:v>
                </c:pt>
                <c:pt idx="1762">
                  <c:v>13.525175058351923</c:v>
                </c:pt>
                <c:pt idx="1763">
                  <c:v>13.527175725240886</c:v>
                </c:pt>
                <c:pt idx="1764">
                  <c:v>13.529176392129848</c:v>
                </c:pt>
                <c:pt idx="1765">
                  <c:v>13.531177059018811</c:v>
                </c:pt>
                <c:pt idx="1766">
                  <c:v>13.533177725907773</c:v>
                </c:pt>
                <c:pt idx="1767">
                  <c:v>13.535178392796736</c:v>
                </c:pt>
                <c:pt idx="1768">
                  <c:v>13.537179059685698</c:v>
                </c:pt>
                <c:pt idx="1769">
                  <c:v>13.539179726574661</c:v>
                </c:pt>
                <c:pt idx="1770">
                  <c:v>13.541180393463623</c:v>
                </c:pt>
                <c:pt idx="1771">
                  <c:v>13.543181060352586</c:v>
                </c:pt>
                <c:pt idx="1772">
                  <c:v>13.545181727241548</c:v>
                </c:pt>
                <c:pt idx="1773">
                  <c:v>13.547182394130511</c:v>
                </c:pt>
                <c:pt idx="1774">
                  <c:v>13.549183061019473</c:v>
                </c:pt>
                <c:pt idx="1775">
                  <c:v>13.551183727908436</c:v>
                </c:pt>
                <c:pt idx="1776">
                  <c:v>13.553184394797398</c:v>
                </c:pt>
                <c:pt idx="1777">
                  <c:v>13.555185061686361</c:v>
                </c:pt>
                <c:pt idx="1778">
                  <c:v>13.557185728575323</c:v>
                </c:pt>
                <c:pt idx="1779">
                  <c:v>13.559186395464286</c:v>
                </c:pt>
                <c:pt idx="1780">
                  <c:v>13.561187062353248</c:v>
                </c:pt>
                <c:pt idx="1781">
                  <c:v>13.563187729242211</c:v>
                </c:pt>
                <c:pt idx="1782">
                  <c:v>13.565188396131173</c:v>
                </c:pt>
                <c:pt idx="1783">
                  <c:v>13.567189063020136</c:v>
                </c:pt>
                <c:pt idx="1784">
                  <c:v>13.569189729909098</c:v>
                </c:pt>
                <c:pt idx="1785">
                  <c:v>13.571190396798061</c:v>
                </c:pt>
                <c:pt idx="1786">
                  <c:v>13.573191063687023</c:v>
                </c:pt>
                <c:pt idx="1787">
                  <c:v>13.575191730575986</c:v>
                </c:pt>
                <c:pt idx="1788">
                  <c:v>13.577192397464948</c:v>
                </c:pt>
                <c:pt idx="1789">
                  <c:v>13.579193064353911</c:v>
                </c:pt>
                <c:pt idx="1790">
                  <c:v>13.581193731242873</c:v>
                </c:pt>
                <c:pt idx="1791">
                  <c:v>13.583194398131836</c:v>
                </c:pt>
                <c:pt idx="1792">
                  <c:v>13.585195065020798</c:v>
                </c:pt>
                <c:pt idx="1793">
                  <c:v>13.587195731909761</c:v>
                </c:pt>
                <c:pt idx="1794">
                  <c:v>13.589196398798723</c:v>
                </c:pt>
                <c:pt idx="1795">
                  <c:v>13.591197065687686</c:v>
                </c:pt>
                <c:pt idx="1796">
                  <c:v>13.593197732576648</c:v>
                </c:pt>
                <c:pt idx="1797">
                  <c:v>13.595198399465611</c:v>
                </c:pt>
                <c:pt idx="1798">
                  <c:v>13.597199066354573</c:v>
                </c:pt>
                <c:pt idx="1799">
                  <c:v>13.599199733243536</c:v>
                </c:pt>
                <c:pt idx="1800">
                  <c:v>13.601200400132498</c:v>
                </c:pt>
                <c:pt idx="1801">
                  <c:v>13.603201067021461</c:v>
                </c:pt>
                <c:pt idx="1802">
                  <c:v>13.605201733910423</c:v>
                </c:pt>
                <c:pt idx="1803">
                  <c:v>13.607202400799386</c:v>
                </c:pt>
                <c:pt idx="1804">
                  <c:v>13.609203067688348</c:v>
                </c:pt>
                <c:pt idx="1805">
                  <c:v>13.611203734577311</c:v>
                </c:pt>
                <c:pt idx="1806">
                  <c:v>13.613204401466273</c:v>
                </c:pt>
                <c:pt idx="1807">
                  <c:v>13.615205068355236</c:v>
                </c:pt>
                <c:pt idx="1808">
                  <c:v>13.617205735244198</c:v>
                </c:pt>
                <c:pt idx="1809">
                  <c:v>13.619206402133161</c:v>
                </c:pt>
                <c:pt idx="1810">
                  <c:v>13.621207069022123</c:v>
                </c:pt>
                <c:pt idx="1811">
                  <c:v>13.623207735911086</c:v>
                </c:pt>
                <c:pt idx="1812">
                  <c:v>13.625208402800048</c:v>
                </c:pt>
                <c:pt idx="1813">
                  <c:v>13.627209069689011</c:v>
                </c:pt>
                <c:pt idx="1814">
                  <c:v>13.629209736577973</c:v>
                </c:pt>
                <c:pt idx="1815">
                  <c:v>13.631210403466936</c:v>
                </c:pt>
                <c:pt idx="1816">
                  <c:v>13.633211070355898</c:v>
                </c:pt>
                <c:pt idx="1817">
                  <c:v>13.635211737244861</c:v>
                </c:pt>
                <c:pt idx="1818">
                  <c:v>13.637212404133823</c:v>
                </c:pt>
                <c:pt idx="1819">
                  <c:v>13.639213071022786</c:v>
                </c:pt>
                <c:pt idx="1820">
                  <c:v>13.641213737911748</c:v>
                </c:pt>
                <c:pt idx="1821">
                  <c:v>13.643214404800711</c:v>
                </c:pt>
                <c:pt idx="1822">
                  <c:v>13.645215071689673</c:v>
                </c:pt>
                <c:pt idx="1823">
                  <c:v>13.647215738578636</c:v>
                </c:pt>
                <c:pt idx="1824">
                  <c:v>13.649216405467598</c:v>
                </c:pt>
                <c:pt idx="1825">
                  <c:v>13.651217072356561</c:v>
                </c:pt>
                <c:pt idx="1826">
                  <c:v>13.653217739245523</c:v>
                </c:pt>
                <c:pt idx="1827">
                  <c:v>13.655218406134486</c:v>
                </c:pt>
                <c:pt idx="1828">
                  <c:v>13.657219073023448</c:v>
                </c:pt>
                <c:pt idx="1829">
                  <c:v>13.659219739912411</c:v>
                </c:pt>
                <c:pt idx="1830">
                  <c:v>13.661220406801373</c:v>
                </c:pt>
                <c:pt idx="1831">
                  <c:v>13.663221073690336</c:v>
                </c:pt>
                <c:pt idx="1832">
                  <c:v>13.665221740579298</c:v>
                </c:pt>
                <c:pt idx="1833">
                  <c:v>13.667222407468261</c:v>
                </c:pt>
                <c:pt idx="1834">
                  <c:v>13.669223074357223</c:v>
                </c:pt>
                <c:pt idx="1835">
                  <c:v>13.671223741246186</c:v>
                </c:pt>
                <c:pt idx="1836">
                  <c:v>13.673224408135148</c:v>
                </c:pt>
                <c:pt idx="1837">
                  <c:v>13.675225075024111</c:v>
                </c:pt>
                <c:pt idx="1838">
                  <c:v>13.677225741913073</c:v>
                </c:pt>
                <c:pt idx="1839">
                  <c:v>13.679226408802036</c:v>
                </c:pt>
                <c:pt idx="1840">
                  <c:v>13.681227075690998</c:v>
                </c:pt>
                <c:pt idx="1841">
                  <c:v>13.683227742579961</c:v>
                </c:pt>
                <c:pt idx="1842">
                  <c:v>13.685228409468923</c:v>
                </c:pt>
                <c:pt idx="1843">
                  <c:v>13.687229076357886</c:v>
                </c:pt>
                <c:pt idx="1844">
                  <c:v>13.689229743246848</c:v>
                </c:pt>
                <c:pt idx="1845">
                  <c:v>13.691230410135811</c:v>
                </c:pt>
                <c:pt idx="1846">
                  <c:v>13.693231077024773</c:v>
                </c:pt>
                <c:pt idx="1847">
                  <c:v>13.695231743913736</c:v>
                </c:pt>
                <c:pt idx="1848">
                  <c:v>13.697232410802698</c:v>
                </c:pt>
                <c:pt idx="1849">
                  <c:v>13.699233077691661</c:v>
                </c:pt>
                <c:pt idx="1850">
                  <c:v>13.701233744580623</c:v>
                </c:pt>
                <c:pt idx="1851">
                  <c:v>13.703234411469586</c:v>
                </c:pt>
                <c:pt idx="1852">
                  <c:v>13.705235078358548</c:v>
                </c:pt>
                <c:pt idx="1853">
                  <c:v>13.707235745247511</c:v>
                </c:pt>
                <c:pt idx="1854">
                  <c:v>13.709236412136473</c:v>
                </c:pt>
                <c:pt idx="1855">
                  <c:v>13.711237079025436</c:v>
                </c:pt>
                <c:pt idx="1856">
                  <c:v>13.713237745914398</c:v>
                </c:pt>
                <c:pt idx="1857">
                  <c:v>13.715238412803361</c:v>
                </c:pt>
                <c:pt idx="1858">
                  <c:v>13.717239079692323</c:v>
                </c:pt>
                <c:pt idx="1859">
                  <c:v>13.719239746581286</c:v>
                </c:pt>
                <c:pt idx="1860">
                  <c:v>13.721240413470248</c:v>
                </c:pt>
                <c:pt idx="1861">
                  <c:v>13.723241080359211</c:v>
                </c:pt>
                <c:pt idx="1862">
                  <c:v>13.725241747248173</c:v>
                </c:pt>
                <c:pt idx="1863">
                  <c:v>13.727242414137136</c:v>
                </c:pt>
                <c:pt idx="1864">
                  <c:v>13.729243081026098</c:v>
                </c:pt>
                <c:pt idx="1865">
                  <c:v>13.731243747915061</c:v>
                </c:pt>
                <c:pt idx="1866">
                  <c:v>13.733244414804023</c:v>
                </c:pt>
                <c:pt idx="1867">
                  <c:v>13.735245081692986</c:v>
                </c:pt>
                <c:pt idx="1868">
                  <c:v>13.737245748581948</c:v>
                </c:pt>
                <c:pt idx="1869">
                  <c:v>13.739246415470911</c:v>
                </c:pt>
                <c:pt idx="1870">
                  <c:v>13.741247082359873</c:v>
                </c:pt>
                <c:pt idx="1871">
                  <c:v>13.743247749248836</c:v>
                </c:pt>
                <c:pt idx="1872">
                  <c:v>13.745248416137798</c:v>
                </c:pt>
                <c:pt idx="1873">
                  <c:v>13.747249083026761</c:v>
                </c:pt>
                <c:pt idx="1874">
                  <c:v>13.749249749915723</c:v>
                </c:pt>
                <c:pt idx="1875">
                  <c:v>13.751250416804686</c:v>
                </c:pt>
                <c:pt idx="1876">
                  <c:v>13.753251083693648</c:v>
                </c:pt>
                <c:pt idx="1877">
                  <c:v>13.755251750582611</c:v>
                </c:pt>
                <c:pt idx="1878">
                  <c:v>13.757252417471573</c:v>
                </c:pt>
                <c:pt idx="1879">
                  <c:v>13.759253084360536</c:v>
                </c:pt>
                <c:pt idx="1880">
                  <c:v>13.761253751249498</c:v>
                </c:pt>
                <c:pt idx="1881">
                  <c:v>13.763254418138461</c:v>
                </c:pt>
                <c:pt idx="1882">
                  <c:v>13.765255085027423</c:v>
                </c:pt>
                <c:pt idx="1883">
                  <c:v>13.767255751916386</c:v>
                </c:pt>
                <c:pt idx="1884">
                  <c:v>13.769256418805348</c:v>
                </c:pt>
                <c:pt idx="1885">
                  <c:v>13.771257085694311</c:v>
                </c:pt>
                <c:pt idx="1886">
                  <c:v>13.773257752583273</c:v>
                </c:pt>
                <c:pt idx="1887">
                  <c:v>13.775258419472236</c:v>
                </c:pt>
                <c:pt idx="1888">
                  <c:v>13.777259086361198</c:v>
                </c:pt>
                <c:pt idx="1889">
                  <c:v>13.779259753250161</c:v>
                </c:pt>
                <c:pt idx="1890">
                  <c:v>13.781260420139123</c:v>
                </c:pt>
                <c:pt idx="1891">
                  <c:v>13.783261087028086</c:v>
                </c:pt>
                <c:pt idx="1892">
                  <c:v>13.785261753917048</c:v>
                </c:pt>
                <c:pt idx="1893">
                  <c:v>13.787262420806011</c:v>
                </c:pt>
                <c:pt idx="1894">
                  <c:v>13.789263087694973</c:v>
                </c:pt>
                <c:pt idx="1895">
                  <c:v>13.791263754583936</c:v>
                </c:pt>
                <c:pt idx="1896">
                  <c:v>13.793264421472898</c:v>
                </c:pt>
                <c:pt idx="1897">
                  <c:v>13.795265088361861</c:v>
                </c:pt>
                <c:pt idx="1898">
                  <c:v>13.797265755250823</c:v>
                </c:pt>
                <c:pt idx="1899">
                  <c:v>13.799266422139786</c:v>
                </c:pt>
                <c:pt idx="1900">
                  <c:v>13.801267089028748</c:v>
                </c:pt>
                <c:pt idx="1901">
                  <c:v>13.803267755917711</c:v>
                </c:pt>
                <c:pt idx="1902">
                  <c:v>13.805268422806673</c:v>
                </c:pt>
                <c:pt idx="1903">
                  <c:v>13.807269089695636</c:v>
                </c:pt>
                <c:pt idx="1904">
                  <c:v>13.809269756584598</c:v>
                </c:pt>
                <c:pt idx="1905">
                  <c:v>13.811270423473561</c:v>
                </c:pt>
                <c:pt idx="1906">
                  <c:v>13.813271090362523</c:v>
                </c:pt>
                <c:pt idx="1907">
                  <c:v>13.815271757251486</c:v>
                </c:pt>
                <c:pt idx="1908">
                  <c:v>13.817272424140448</c:v>
                </c:pt>
                <c:pt idx="1909">
                  <c:v>13.819273091029411</c:v>
                </c:pt>
                <c:pt idx="1910">
                  <c:v>13.821273757918373</c:v>
                </c:pt>
                <c:pt idx="1911">
                  <c:v>13.823274424807336</c:v>
                </c:pt>
                <c:pt idx="1912">
                  <c:v>13.825275091696298</c:v>
                </c:pt>
                <c:pt idx="1913">
                  <c:v>13.827275758585261</c:v>
                </c:pt>
                <c:pt idx="1914">
                  <c:v>13.829276425474223</c:v>
                </c:pt>
                <c:pt idx="1915">
                  <c:v>13.831277092363186</c:v>
                </c:pt>
                <c:pt idx="1916">
                  <c:v>13.833277759252148</c:v>
                </c:pt>
                <c:pt idx="1917">
                  <c:v>13.835278426141111</c:v>
                </c:pt>
                <c:pt idx="1918">
                  <c:v>13.837279093030073</c:v>
                </c:pt>
                <c:pt idx="1919">
                  <c:v>13.839279759919036</c:v>
                </c:pt>
                <c:pt idx="1920">
                  <c:v>13.841280426807998</c:v>
                </c:pt>
                <c:pt idx="1921">
                  <c:v>13.843281093696961</c:v>
                </c:pt>
                <c:pt idx="1922">
                  <c:v>13.845281760585923</c:v>
                </c:pt>
                <c:pt idx="1923">
                  <c:v>13.847282427474886</c:v>
                </c:pt>
                <c:pt idx="1924">
                  <c:v>13.849283094363848</c:v>
                </c:pt>
                <c:pt idx="1925">
                  <c:v>13.851283761252811</c:v>
                </c:pt>
                <c:pt idx="1926">
                  <c:v>13.853284428141773</c:v>
                </c:pt>
                <c:pt idx="1927">
                  <c:v>13.855285095030736</c:v>
                </c:pt>
                <c:pt idx="1928">
                  <c:v>13.857285761919698</c:v>
                </c:pt>
                <c:pt idx="1929">
                  <c:v>13.859286428808661</c:v>
                </c:pt>
                <c:pt idx="1930">
                  <c:v>13.861287095697623</c:v>
                </c:pt>
                <c:pt idx="1931">
                  <c:v>13.863287762586586</c:v>
                </c:pt>
                <c:pt idx="1932">
                  <c:v>13.865288429475548</c:v>
                </c:pt>
                <c:pt idx="1933">
                  <c:v>13.867289096364511</c:v>
                </c:pt>
                <c:pt idx="1934">
                  <c:v>13.869289763253473</c:v>
                </c:pt>
                <c:pt idx="1935">
                  <c:v>13.871290430142436</c:v>
                </c:pt>
                <c:pt idx="1936">
                  <c:v>13.873291097031398</c:v>
                </c:pt>
                <c:pt idx="1937">
                  <c:v>13.875291763920361</c:v>
                </c:pt>
                <c:pt idx="1938">
                  <c:v>13.877292430809323</c:v>
                </c:pt>
                <c:pt idx="1939">
                  <c:v>13.879293097698286</c:v>
                </c:pt>
                <c:pt idx="1940">
                  <c:v>13.881293764587248</c:v>
                </c:pt>
                <c:pt idx="1941">
                  <c:v>13.883294431476211</c:v>
                </c:pt>
                <c:pt idx="1942">
                  <c:v>13.885295098365173</c:v>
                </c:pt>
                <c:pt idx="1943">
                  <c:v>13.887295765254136</c:v>
                </c:pt>
                <c:pt idx="1944">
                  <c:v>13.889296432143098</c:v>
                </c:pt>
                <c:pt idx="1945">
                  <c:v>13.891297099032061</c:v>
                </c:pt>
                <c:pt idx="1946">
                  <c:v>13.893297765921023</c:v>
                </c:pt>
                <c:pt idx="1947">
                  <c:v>13.895298432809986</c:v>
                </c:pt>
                <c:pt idx="1948">
                  <c:v>13.897299099698948</c:v>
                </c:pt>
                <c:pt idx="1949">
                  <c:v>13.899299766587911</c:v>
                </c:pt>
                <c:pt idx="1950">
                  <c:v>13.901300433476873</c:v>
                </c:pt>
                <c:pt idx="1951">
                  <c:v>13.903301100365836</c:v>
                </c:pt>
                <c:pt idx="1952">
                  <c:v>13.905301767254798</c:v>
                </c:pt>
                <c:pt idx="1953">
                  <c:v>13.907302434143761</c:v>
                </c:pt>
                <c:pt idx="1954">
                  <c:v>13.909303101032723</c:v>
                </c:pt>
                <c:pt idx="1955">
                  <c:v>13.911303767921686</c:v>
                </c:pt>
                <c:pt idx="1956">
                  <c:v>13.913304434810648</c:v>
                </c:pt>
                <c:pt idx="1957">
                  <c:v>13.915305101699611</c:v>
                </c:pt>
                <c:pt idx="1958">
                  <c:v>13.917305768588573</c:v>
                </c:pt>
                <c:pt idx="1959">
                  <c:v>13.919306435477536</c:v>
                </c:pt>
                <c:pt idx="1960">
                  <c:v>13.921307102366498</c:v>
                </c:pt>
                <c:pt idx="1961">
                  <c:v>13.923307769255461</c:v>
                </c:pt>
                <c:pt idx="1962">
                  <c:v>13.925308436144423</c:v>
                </c:pt>
                <c:pt idx="1963">
                  <c:v>13.927309103033386</c:v>
                </c:pt>
                <c:pt idx="1964">
                  <c:v>13.929309769922348</c:v>
                </c:pt>
                <c:pt idx="1965">
                  <c:v>13.931310436811311</c:v>
                </c:pt>
                <c:pt idx="1966">
                  <c:v>13.933311103700273</c:v>
                </c:pt>
                <c:pt idx="1967">
                  <c:v>13.935311770589236</c:v>
                </c:pt>
                <c:pt idx="1968">
                  <c:v>13.937312437478198</c:v>
                </c:pt>
                <c:pt idx="1969">
                  <c:v>13.939313104367161</c:v>
                </c:pt>
                <c:pt idx="1970">
                  <c:v>13.941313771256123</c:v>
                </c:pt>
                <c:pt idx="1971">
                  <c:v>13.943314438145086</c:v>
                </c:pt>
                <c:pt idx="1972">
                  <c:v>13.945315105034048</c:v>
                </c:pt>
                <c:pt idx="1973">
                  <c:v>13.947315771923011</c:v>
                </c:pt>
                <c:pt idx="1974">
                  <c:v>13.949316438811973</c:v>
                </c:pt>
                <c:pt idx="1975">
                  <c:v>13.951317105700936</c:v>
                </c:pt>
                <c:pt idx="1976">
                  <c:v>13.953317772589898</c:v>
                </c:pt>
                <c:pt idx="1977">
                  <c:v>13.955318439478861</c:v>
                </c:pt>
                <c:pt idx="1978">
                  <c:v>13.957319106367823</c:v>
                </c:pt>
                <c:pt idx="1979">
                  <c:v>13.959319773256786</c:v>
                </c:pt>
                <c:pt idx="1980">
                  <c:v>13.961320440145748</c:v>
                </c:pt>
                <c:pt idx="1981">
                  <c:v>13.963321107034711</c:v>
                </c:pt>
                <c:pt idx="1982">
                  <c:v>13.965321773923673</c:v>
                </c:pt>
                <c:pt idx="1983">
                  <c:v>13.967322440812636</c:v>
                </c:pt>
                <c:pt idx="1984">
                  <c:v>13.969323107701598</c:v>
                </c:pt>
                <c:pt idx="1985">
                  <c:v>13.971323774590561</c:v>
                </c:pt>
                <c:pt idx="1986">
                  <c:v>13.973324441479523</c:v>
                </c:pt>
                <c:pt idx="1987">
                  <c:v>13.975325108368486</c:v>
                </c:pt>
                <c:pt idx="1988">
                  <c:v>13.977325775257448</c:v>
                </c:pt>
                <c:pt idx="1989">
                  <c:v>13.979326442146411</c:v>
                </c:pt>
                <c:pt idx="1990">
                  <c:v>13.981327109035373</c:v>
                </c:pt>
                <c:pt idx="1991">
                  <c:v>13.983327775924336</c:v>
                </c:pt>
                <c:pt idx="1992">
                  <c:v>13.985328442813298</c:v>
                </c:pt>
                <c:pt idx="1993">
                  <c:v>13.987329109702261</c:v>
                </c:pt>
                <c:pt idx="1994">
                  <c:v>13.989329776591223</c:v>
                </c:pt>
                <c:pt idx="1995">
                  <c:v>13.991330443480186</c:v>
                </c:pt>
                <c:pt idx="1996">
                  <c:v>13.993331110369148</c:v>
                </c:pt>
                <c:pt idx="1997">
                  <c:v>13.995331777258111</c:v>
                </c:pt>
                <c:pt idx="1998">
                  <c:v>13.997332444147073</c:v>
                </c:pt>
                <c:pt idx="1999">
                  <c:v>13.999333111036036</c:v>
                </c:pt>
                <c:pt idx="2000">
                  <c:v>14.001333777924998</c:v>
                </c:pt>
                <c:pt idx="2001">
                  <c:v>14.003334444813961</c:v>
                </c:pt>
                <c:pt idx="2002">
                  <c:v>14.005335111702923</c:v>
                </c:pt>
                <c:pt idx="2003">
                  <c:v>14.007335778591886</c:v>
                </c:pt>
                <c:pt idx="2004">
                  <c:v>14.009336445480848</c:v>
                </c:pt>
                <c:pt idx="2005">
                  <c:v>14.01133711236981</c:v>
                </c:pt>
                <c:pt idx="2006">
                  <c:v>14.013337779258773</c:v>
                </c:pt>
                <c:pt idx="2007">
                  <c:v>14.015338446147735</c:v>
                </c:pt>
                <c:pt idx="2008">
                  <c:v>14.017339113036698</c:v>
                </c:pt>
                <c:pt idx="2009">
                  <c:v>14.01933977992566</c:v>
                </c:pt>
                <c:pt idx="2010">
                  <c:v>14.021340446814623</c:v>
                </c:pt>
                <c:pt idx="2011">
                  <c:v>14.023341113703585</c:v>
                </c:pt>
                <c:pt idx="2012">
                  <c:v>14.025341780592548</c:v>
                </c:pt>
                <c:pt idx="2013">
                  <c:v>14.02734244748151</c:v>
                </c:pt>
                <c:pt idx="2014">
                  <c:v>14.029343114370473</c:v>
                </c:pt>
                <c:pt idx="2015">
                  <c:v>14.031343781259435</c:v>
                </c:pt>
                <c:pt idx="2016">
                  <c:v>14.033344448148398</c:v>
                </c:pt>
                <c:pt idx="2017">
                  <c:v>14.03534511503736</c:v>
                </c:pt>
                <c:pt idx="2018">
                  <c:v>14.037345781926323</c:v>
                </c:pt>
                <c:pt idx="2019">
                  <c:v>14.039346448815285</c:v>
                </c:pt>
                <c:pt idx="2020">
                  <c:v>14.041347115704248</c:v>
                </c:pt>
                <c:pt idx="2021">
                  <c:v>14.04334778259321</c:v>
                </c:pt>
                <c:pt idx="2022">
                  <c:v>14.045348449482173</c:v>
                </c:pt>
                <c:pt idx="2023">
                  <c:v>14.047349116371135</c:v>
                </c:pt>
                <c:pt idx="2024">
                  <c:v>14.049349783260098</c:v>
                </c:pt>
                <c:pt idx="2025">
                  <c:v>14.05135045014906</c:v>
                </c:pt>
                <c:pt idx="2026">
                  <c:v>14.053351117038023</c:v>
                </c:pt>
                <c:pt idx="2027">
                  <c:v>14.055351783926985</c:v>
                </c:pt>
                <c:pt idx="2028">
                  <c:v>14.057352450815948</c:v>
                </c:pt>
                <c:pt idx="2029">
                  <c:v>14.05935311770491</c:v>
                </c:pt>
                <c:pt idx="2030">
                  <c:v>14.061353784593873</c:v>
                </c:pt>
                <c:pt idx="2031">
                  <c:v>14.063354451482835</c:v>
                </c:pt>
                <c:pt idx="2032">
                  <c:v>14.065355118371798</c:v>
                </c:pt>
                <c:pt idx="2033">
                  <c:v>14.06735578526076</c:v>
                </c:pt>
                <c:pt idx="2034">
                  <c:v>14.069356452149723</c:v>
                </c:pt>
                <c:pt idx="2035">
                  <c:v>14.071357119038685</c:v>
                </c:pt>
                <c:pt idx="2036">
                  <c:v>14.073357785927648</c:v>
                </c:pt>
                <c:pt idx="2037">
                  <c:v>14.07535845281661</c:v>
                </c:pt>
                <c:pt idx="2038">
                  <c:v>14.077359119705573</c:v>
                </c:pt>
                <c:pt idx="2039">
                  <c:v>14.079359786594535</c:v>
                </c:pt>
                <c:pt idx="2040">
                  <c:v>14.081360453483498</c:v>
                </c:pt>
                <c:pt idx="2041">
                  <c:v>14.08336112037246</c:v>
                </c:pt>
                <c:pt idx="2042">
                  <c:v>14.085361787261423</c:v>
                </c:pt>
                <c:pt idx="2043">
                  <c:v>14.087362454150385</c:v>
                </c:pt>
                <c:pt idx="2044">
                  <c:v>14.089363121039348</c:v>
                </c:pt>
                <c:pt idx="2045">
                  <c:v>14.09136378792831</c:v>
                </c:pt>
                <c:pt idx="2046">
                  <c:v>14.093364454817273</c:v>
                </c:pt>
                <c:pt idx="2047">
                  <c:v>14.095365121706235</c:v>
                </c:pt>
                <c:pt idx="2048">
                  <c:v>14.097365788595198</c:v>
                </c:pt>
                <c:pt idx="2049">
                  <c:v>14.09936645548416</c:v>
                </c:pt>
                <c:pt idx="2050">
                  <c:v>14.101367122373123</c:v>
                </c:pt>
                <c:pt idx="2051">
                  <c:v>14.103367789262085</c:v>
                </c:pt>
                <c:pt idx="2052">
                  <c:v>14.105368456151048</c:v>
                </c:pt>
                <c:pt idx="2053">
                  <c:v>14.10736912304001</c:v>
                </c:pt>
                <c:pt idx="2054">
                  <c:v>14.109369789928973</c:v>
                </c:pt>
                <c:pt idx="2055">
                  <c:v>14.111370456817935</c:v>
                </c:pt>
                <c:pt idx="2056">
                  <c:v>14.113371123706898</c:v>
                </c:pt>
                <c:pt idx="2057">
                  <c:v>14.11537179059586</c:v>
                </c:pt>
                <c:pt idx="2058">
                  <c:v>14.117372457484823</c:v>
                </c:pt>
                <c:pt idx="2059">
                  <c:v>14.119373124373785</c:v>
                </c:pt>
                <c:pt idx="2060">
                  <c:v>14.121373791262748</c:v>
                </c:pt>
                <c:pt idx="2061">
                  <c:v>14.12337445815171</c:v>
                </c:pt>
                <c:pt idx="2062">
                  <c:v>14.125375125040673</c:v>
                </c:pt>
                <c:pt idx="2063">
                  <c:v>14.127375791929635</c:v>
                </c:pt>
                <c:pt idx="2064">
                  <c:v>14.129376458818598</c:v>
                </c:pt>
                <c:pt idx="2065">
                  <c:v>14.13137712570756</c:v>
                </c:pt>
                <c:pt idx="2066">
                  <c:v>14.133377792596523</c:v>
                </c:pt>
                <c:pt idx="2067">
                  <c:v>14.135378459485485</c:v>
                </c:pt>
                <c:pt idx="2068">
                  <c:v>14.137379126374448</c:v>
                </c:pt>
                <c:pt idx="2069">
                  <c:v>14.13937979326341</c:v>
                </c:pt>
                <c:pt idx="2070">
                  <c:v>14.141380460152373</c:v>
                </c:pt>
                <c:pt idx="2071">
                  <c:v>14.143381127041335</c:v>
                </c:pt>
                <c:pt idx="2072">
                  <c:v>14.145381793930298</c:v>
                </c:pt>
                <c:pt idx="2073">
                  <c:v>14.14738246081926</c:v>
                </c:pt>
                <c:pt idx="2074">
                  <c:v>14.149383127708223</c:v>
                </c:pt>
                <c:pt idx="2075">
                  <c:v>14.151383794597185</c:v>
                </c:pt>
                <c:pt idx="2076">
                  <c:v>14.153384461486148</c:v>
                </c:pt>
                <c:pt idx="2077">
                  <c:v>14.15538512837511</c:v>
                </c:pt>
                <c:pt idx="2078">
                  <c:v>14.157385795264073</c:v>
                </c:pt>
                <c:pt idx="2079">
                  <c:v>14.159386462153035</c:v>
                </c:pt>
                <c:pt idx="2080">
                  <c:v>14.161387129041998</c:v>
                </c:pt>
                <c:pt idx="2081">
                  <c:v>14.16338779593096</c:v>
                </c:pt>
                <c:pt idx="2082">
                  <c:v>14.165388462819923</c:v>
                </c:pt>
                <c:pt idx="2083">
                  <c:v>14.167389129708885</c:v>
                </c:pt>
                <c:pt idx="2084">
                  <c:v>14.169389796597848</c:v>
                </c:pt>
                <c:pt idx="2085">
                  <c:v>14.17139046348681</c:v>
                </c:pt>
                <c:pt idx="2086">
                  <c:v>14.173391130375773</c:v>
                </c:pt>
                <c:pt idx="2087">
                  <c:v>14.175391797264735</c:v>
                </c:pt>
                <c:pt idx="2088">
                  <c:v>14.177392464153698</c:v>
                </c:pt>
                <c:pt idx="2089">
                  <c:v>14.17939313104266</c:v>
                </c:pt>
                <c:pt idx="2090">
                  <c:v>14.181393797931623</c:v>
                </c:pt>
                <c:pt idx="2091">
                  <c:v>14.183394464820585</c:v>
                </c:pt>
                <c:pt idx="2092">
                  <c:v>14.185395131709548</c:v>
                </c:pt>
                <c:pt idx="2093">
                  <c:v>14.18739579859851</c:v>
                </c:pt>
                <c:pt idx="2094">
                  <c:v>14.189396465487473</c:v>
                </c:pt>
                <c:pt idx="2095">
                  <c:v>14.191397132376435</c:v>
                </c:pt>
                <c:pt idx="2096">
                  <c:v>14.193397799265398</c:v>
                </c:pt>
                <c:pt idx="2097">
                  <c:v>14.19539846615436</c:v>
                </c:pt>
                <c:pt idx="2098">
                  <c:v>14.197399133043323</c:v>
                </c:pt>
                <c:pt idx="2099">
                  <c:v>14.199399799932285</c:v>
                </c:pt>
                <c:pt idx="2100">
                  <c:v>14.201400466821248</c:v>
                </c:pt>
                <c:pt idx="2101">
                  <c:v>14.20340113371021</c:v>
                </c:pt>
                <c:pt idx="2102">
                  <c:v>14.205401800599173</c:v>
                </c:pt>
                <c:pt idx="2103">
                  <c:v>14.207402467488135</c:v>
                </c:pt>
                <c:pt idx="2104">
                  <c:v>14.209403134377098</c:v>
                </c:pt>
                <c:pt idx="2105">
                  <c:v>14.21140380126606</c:v>
                </c:pt>
                <c:pt idx="2106">
                  <c:v>14.213404468155023</c:v>
                </c:pt>
                <c:pt idx="2107">
                  <c:v>14.215405135043985</c:v>
                </c:pt>
                <c:pt idx="2108">
                  <c:v>14.217405801932948</c:v>
                </c:pt>
                <c:pt idx="2109">
                  <c:v>14.21940646882191</c:v>
                </c:pt>
                <c:pt idx="2110">
                  <c:v>14.221407135710873</c:v>
                </c:pt>
                <c:pt idx="2111">
                  <c:v>14.223407802599835</c:v>
                </c:pt>
                <c:pt idx="2112">
                  <c:v>14.225408469488798</c:v>
                </c:pt>
                <c:pt idx="2113">
                  <c:v>14.22740913637776</c:v>
                </c:pt>
                <c:pt idx="2114">
                  <c:v>14.229409803266723</c:v>
                </c:pt>
                <c:pt idx="2115">
                  <c:v>14.231410470155685</c:v>
                </c:pt>
                <c:pt idx="2116">
                  <c:v>14.233411137044648</c:v>
                </c:pt>
                <c:pt idx="2117">
                  <c:v>14.23541180393361</c:v>
                </c:pt>
                <c:pt idx="2118">
                  <c:v>14.237412470822573</c:v>
                </c:pt>
                <c:pt idx="2119">
                  <c:v>14.239413137711535</c:v>
                </c:pt>
                <c:pt idx="2120">
                  <c:v>14.241413804600498</c:v>
                </c:pt>
                <c:pt idx="2121">
                  <c:v>14.24341447148946</c:v>
                </c:pt>
                <c:pt idx="2122">
                  <c:v>14.245415138378423</c:v>
                </c:pt>
                <c:pt idx="2123">
                  <c:v>14.247415805267385</c:v>
                </c:pt>
                <c:pt idx="2124">
                  <c:v>14.249416472156348</c:v>
                </c:pt>
                <c:pt idx="2125">
                  <c:v>14.25141713904531</c:v>
                </c:pt>
                <c:pt idx="2126">
                  <c:v>14.253417805934273</c:v>
                </c:pt>
                <c:pt idx="2127">
                  <c:v>14.255418472823235</c:v>
                </c:pt>
                <c:pt idx="2128">
                  <c:v>14.257419139712198</c:v>
                </c:pt>
                <c:pt idx="2129">
                  <c:v>14.25941980660116</c:v>
                </c:pt>
                <c:pt idx="2130">
                  <c:v>14.261420473490123</c:v>
                </c:pt>
                <c:pt idx="2131">
                  <c:v>14.263421140379085</c:v>
                </c:pt>
                <c:pt idx="2132">
                  <c:v>14.265421807268048</c:v>
                </c:pt>
                <c:pt idx="2133">
                  <c:v>14.26742247415701</c:v>
                </c:pt>
                <c:pt idx="2134">
                  <c:v>14.269423141045973</c:v>
                </c:pt>
                <c:pt idx="2135">
                  <c:v>14.271423807934935</c:v>
                </c:pt>
                <c:pt idx="2136">
                  <c:v>14.273424474823898</c:v>
                </c:pt>
                <c:pt idx="2137">
                  <c:v>14.27542514171286</c:v>
                </c:pt>
                <c:pt idx="2138">
                  <c:v>14.277425808601823</c:v>
                </c:pt>
                <c:pt idx="2139">
                  <c:v>14.279426475490785</c:v>
                </c:pt>
                <c:pt idx="2140">
                  <c:v>14.281427142379748</c:v>
                </c:pt>
                <c:pt idx="2141">
                  <c:v>14.28342780926871</c:v>
                </c:pt>
                <c:pt idx="2142">
                  <c:v>14.285428476157673</c:v>
                </c:pt>
                <c:pt idx="2143">
                  <c:v>14.287429143046635</c:v>
                </c:pt>
                <c:pt idx="2144">
                  <c:v>14.289429809935598</c:v>
                </c:pt>
                <c:pt idx="2145">
                  <c:v>14.29143047682456</c:v>
                </c:pt>
                <c:pt idx="2146">
                  <c:v>14.293431143713523</c:v>
                </c:pt>
                <c:pt idx="2147">
                  <c:v>14.295431810602485</c:v>
                </c:pt>
                <c:pt idx="2148">
                  <c:v>14.297432477491448</c:v>
                </c:pt>
                <c:pt idx="2149">
                  <c:v>14.29943314438041</c:v>
                </c:pt>
                <c:pt idx="2150">
                  <c:v>14.301433811269373</c:v>
                </c:pt>
                <c:pt idx="2151">
                  <c:v>14.303434478158335</c:v>
                </c:pt>
                <c:pt idx="2152">
                  <c:v>14.305435145047298</c:v>
                </c:pt>
                <c:pt idx="2153">
                  <c:v>14.30743581193626</c:v>
                </c:pt>
                <c:pt idx="2154">
                  <c:v>14.309436478825223</c:v>
                </c:pt>
                <c:pt idx="2155">
                  <c:v>14.311437145714185</c:v>
                </c:pt>
                <c:pt idx="2156">
                  <c:v>14.313437812603148</c:v>
                </c:pt>
                <c:pt idx="2157">
                  <c:v>14.31543847949211</c:v>
                </c:pt>
                <c:pt idx="2158">
                  <c:v>14.317439146381073</c:v>
                </c:pt>
                <c:pt idx="2159">
                  <c:v>14.319439813270035</c:v>
                </c:pt>
                <c:pt idx="2160">
                  <c:v>14.321440480158998</c:v>
                </c:pt>
                <c:pt idx="2161">
                  <c:v>14.32344114704796</c:v>
                </c:pt>
                <c:pt idx="2162">
                  <c:v>14.325441813936923</c:v>
                </c:pt>
                <c:pt idx="2163">
                  <c:v>14.327442480825885</c:v>
                </c:pt>
                <c:pt idx="2164">
                  <c:v>14.329443147714848</c:v>
                </c:pt>
                <c:pt idx="2165">
                  <c:v>14.33144381460381</c:v>
                </c:pt>
                <c:pt idx="2166">
                  <c:v>14.333444481492773</c:v>
                </c:pt>
                <c:pt idx="2167">
                  <c:v>14.335445148381735</c:v>
                </c:pt>
                <c:pt idx="2168">
                  <c:v>14.337445815270698</c:v>
                </c:pt>
                <c:pt idx="2169">
                  <c:v>14.33944648215966</c:v>
                </c:pt>
                <c:pt idx="2170">
                  <c:v>14.341447149048623</c:v>
                </c:pt>
                <c:pt idx="2171">
                  <c:v>14.343447815937585</c:v>
                </c:pt>
                <c:pt idx="2172">
                  <c:v>14.345448482826548</c:v>
                </c:pt>
                <c:pt idx="2173">
                  <c:v>14.34744914971551</c:v>
                </c:pt>
                <c:pt idx="2174">
                  <c:v>14.349449816604473</c:v>
                </c:pt>
                <c:pt idx="2175">
                  <c:v>14.351450483493435</c:v>
                </c:pt>
                <c:pt idx="2176">
                  <c:v>14.353451150382398</c:v>
                </c:pt>
                <c:pt idx="2177">
                  <c:v>14.35545181727136</c:v>
                </c:pt>
                <c:pt idx="2178">
                  <c:v>14.357452484160323</c:v>
                </c:pt>
                <c:pt idx="2179">
                  <c:v>14.359453151049285</c:v>
                </c:pt>
                <c:pt idx="2180">
                  <c:v>14.361453817938248</c:v>
                </c:pt>
                <c:pt idx="2181">
                  <c:v>14.36345448482721</c:v>
                </c:pt>
                <c:pt idx="2182">
                  <c:v>14.365455151716173</c:v>
                </c:pt>
                <c:pt idx="2183">
                  <c:v>14.367455818605135</c:v>
                </c:pt>
                <c:pt idx="2184">
                  <c:v>14.369456485494098</c:v>
                </c:pt>
                <c:pt idx="2185">
                  <c:v>14.37145715238306</c:v>
                </c:pt>
                <c:pt idx="2186">
                  <c:v>14.373457819272023</c:v>
                </c:pt>
                <c:pt idx="2187">
                  <c:v>14.375458486160985</c:v>
                </c:pt>
                <c:pt idx="2188">
                  <c:v>14.377459153049948</c:v>
                </c:pt>
                <c:pt idx="2189">
                  <c:v>14.37945981993891</c:v>
                </c:pt>
                <c:pt idx="2190">
                  <c:v>14.381460486827873</c:v>
                </c:pt>
                <c:pt idx="2191">
                  <c:v>14.383461153716835</c:v>
                </c:pt>
                <c:pt idx="2192">
                  <c:v>14.385461820605798</c:v>
                </c:pt>
                <c:pt idx="2193">
                  <c:v>14.38746248749476</c:v>
                </c:pt>
                <c:pt idx="2194">
                  <c:v>14.389463154383723</c:v>
                </c:pt>
                <c:pt idx="2195">
                  <c:v>14.391463821272685</c:v>
                </c:pt>
                <c:pt idx="2196">
                  <c:v>14.393464488161648</c:v>
                </c:pt>
                <c:pt idx="2197">
                  <c:v>14.39546515505061</c:v>
                </c:pt>
                <c:pt idx="2198">
                  <c:v>14.397465821939573</c:v>
                </c:pt>
                <c:pt idx="2199">
                  <c:v>14.399466488828535</c:v>
                </c:pt>
                <c:pt idx="2200">
                  <c:v>14.401467155717498</c:v>
                </c:pt>
                <c:pt idx="2201">
                  <c:v>14.40346782260646</c:v>
                </c:pt>
                <c:pt idx="2202">
                  <c:v>14.405468489495423</c:v>
                </c:pt>
                <c:pt idx="2203">
                  <c:v>14.407469156384385</c:v>
                </c:pt>
                <c:pt idx="2204">
                  <c:v>14.409469823273348</c:v>
                </c:pt>
                <c:pt idx="2205">
                  <c:v>14.41147049016231</c:v>
                </c:pt>
                <c:pt idx="2206">
                  <c:v>14.413471157051273</c:v>
                </c:pt>
                <c:pt idx="2207">
                  <c:v>14.415471823940235</c:v>
                </c:pt>
                <c:pt idx="2208">
                  <c:v>14.417472490829198</c:v>
                </c:pt>
                <c:pt idx="2209">
                  <c:v>14.41947315771816</c:v>
                </c:pt>
                <c:pt idx="2210">
                  <c:v>14.421473824607123</c:v>
                </c:pt>
                <c:pt idx="2211">
                  <c:v>14.423474491496085</c:v>
                </c:pt>
                <c:pt idx="2212">
                  <c:v>14.425475158385048</c:v>
                </c:pt>
                <c:pt idx="2213">
                  <c:v>14.42747582527401</c:v>
                </c:pt>
                <c:pt idx="2214">
                  <c:v>14.429476492162973</c:v>
                </c:pt>
                <c:pt idx="2215">
                  <c:v>14.431477159051935</c:v>
                </c:pt>
                <c:pt idx="2216">
                  <c:v>14.433477825940898</c:v>
                </c:pt>
                <c:pt idx="2217">
                  <c:v>14.43547849282986</c:v>
                </c:pt>
                <c:pt idx="2218">
                  <c:v>14.437479159718823</c:v>
                </c:pt>
                <c:pt idx="2219">
                  <c:v>14.439479826607785</c:v>
                </c:pt>
                <c:pt idx="2220">
                  <c:v>14.441480493496748</c:v>
                </c:pt>
                <c:pt idx="2221">
                  <c:v>14.44348116038571</c:v>
                </c:pt>
                <c:pt idx="2222">
                  <c:v>14.445481827274673</c:v>
                </c:pt>
                <c:pt idx="2223">
                  <c:v>14.447482494163635</c:v>
                </c:pt>
                <c:pt idx="2224">
                  <c:v>14.449483161052598</c:v>
                </c:pt>
                <c:pt idx="2225">
                  <c:v>14.45148382794156</c:v>
                </c:pt>
                <c:pt idx="2226">
                  <c:v>14.453484494830523</c:v>
                </c:pt>
                <c:pt idx="2227">
                  <c:v>14.455485161719485</c:v>
                </c:pt>
                <c:pt idx="2228">
                  <c:v>14.457485828608448</c:v>
                </c:pt>
                <c:pt idx="2229">
                  <c:v>14.45948649549741</c:v>
                </c:pt>
                <c:pt idx="2230">
                  <c:v>14.461487162386373</c:v>
                </c:pt>
                <c:pt idx="2231">
                  <c:v>14.463487829275335</c:v>
                </c:pt>
                <c:pt idx="2232">
                  <c:v>14.465488496164298</c:v>
                </c:pt>
                <c:pt idx="2233">
                  <c:v>14.46748916305326</c:v>
                </c:pt>
                <c:pt idx="2234">
                  <c:v>14.469489829942223</c:v>
                </c:pt>
                <c:pt idx="2235">
                  <c:v>14.471490496831185</c:v>
                </c:pt>
                <c:pt idx="2236">
                  <c:v>14.473491163720148</c:v>
                </c:pt>
                <c:pt idx="2237">
                  <c:v>14.47549183060911</c:v>
                </c:pt>
                <c:pt idx="2238">
                  <c:v>14.477492497498073</c:v>
                </c:pt>
                <c:pt idx="2239">
                  <c:v>14.479493164387035</c:v>
                </c:pt>
                <c:pt idx="2240">
                  <c:v>14.481493831275998</c:v>
                </c:pt>
                <c:pt idx="2241">
                  <c:v>14.48349449816496</c:v>
                </c:pt>
                <c:pt idx="2242">
                  <c:v>14.485495165053923</c:v>
                </c:pt>
                <c:pt idx="2243">
                  <c:v>14.487495831942885</c:v>
                </c:pt>
                <c:pt idx="2244">
                  <c:v>14.489496498831848</c:v>
                </c:pt>
                <c:pt idx="2245">
                  <c:v>14.49149716572081</c:v>
                </c:pt>
                <c:pt idx="2246">
                  <c:v>14.493497832609773</c:v>
                </c:pt>
                <c:pt idx="2247">
                  <c:v>14.495498499498735</c:v>
                </c:pt>
                <c:pt idx="2248">
                  <c:v>14.497499166387698</c:v>
                </c:pt>
                <c:pt idx="2249">
                  <c:v>14.49949983327666</c:v>
                </c:pt>
                <c:pt idx="2250">
                  <c:v>14.501500500165623</c:v>
                </c:pt>
                <c:pt idx="2251">
                  <c:v>14.503501167054585</c:v>
                </c:pt>
                <c:pt idx="2252">
                  <c:v>14.505501833943548</c:v>
                </c:pt>
                <c:pt idx="2253">
                  <c:v>14.50750250083251</c:v>
                </c:pt>
                <c:pt idx="2254">
                  <c:v>14.509503167721473</c:v>
                </c:pt>
                <c:pt idx="2255">
                  <c:v>14.511503834610435</c:v>
                </c:pt>
                <c:pt idx="2256">
                  <c:v>14.513504501499398</c:v>
                </c:pt>
                <c:pt idx="2257">
                  <c:v>14.51550516838836</c:v>
                </c:pt>
                <c:pt idx="2258">
                  <c:v>14.517505835277323</c:v>
                </c:pt>
                <c:pt idx="2259">
                  <c:v>14.519506502166285</c:v>
                </c:pt>
                <c:pt idx="2260">
                  <c:v>14.521507169055248</c:v>
                </c:pt>
                <c:pt idx="2261">
                  <c:v>14.52350783594421</c:v>
                </c:pt>
                <c:pt idx="2262">
                  <c:v>14.525508502833173</c:v>
                </c:pt>
                <c:pt idx="2263">
                  <c:v>14.527509169722135</c:v>
                </c:pt>
                <c:pt idx="2264">
                  <c:v>14.529509836611098</c:v>
                </c:pt>
                <c:pt idx="2265">
                  <c:v>14.53151050350006</c:v>
                </c:pt>
                <c:pt idx="2266">
                  <c:v>14.533511170389023</c:v>
                </c:pt>
                <c:pt idx="2267">
                  <c:v>14.535511837277985</c:v>
                </c:pt>
                <c:pt idx="2268">
                  <c:v>14.537512504166948</c:v>
                </c:pt>
                <c:pt idx="2269">
                  <c:v>14.53951317105591</c:v>
                </c:pt>
                <c:pt idx="2270">
                  <c:v>14.541513837944873</c:v>
                </c:pt>
                <c:pt idx="2271">
                  <c:v>14.543514504833835</c:v>
                </c:pt>
                <c:pt idx="2272">
                  <c:v>14.545515171722798</c:v>
                </c:pt>
                <c:pt idx="2273">
                  <c:v>14.54751583861176</c:v>
                </c:pt>
                <c:pt idx="2274">
                  <c:v>14.549516505500723</c:v>
                </c:pt>
                <c:pt idx="2275">
                  <c:v>14.551517172389685</c:v>
                </c:pt>
                <c:pt idx="2276">
                  <c:v>14.553517839278648</c:v>
                </c:pt>
                <c:pt idx="2277">
                  <c:v>14.55551850616761</c:v>
                </c:pt>
                <c:pt idx="2278">
                  <c:v>14.557519173056573</c:v>
                </c:pt>
                <c:pt idx="2279">
                  <c:v>14.559519839945535</c:v>
                </c:pt>
                <c:pt idx="2280">
                  <c:v>14.561520506834498</c:v>
                </c:pt>
                <c:pt idx="2281">
                  <c:v>14.56352117372346</c:v>
                </c:pt>
                <c:pt idx="2282">
                  <c:v>14.565521840612423</c:v>
                </c:pt>
                <c:pt idx="2283">
                  <c:v>14.567522507501385</c:v>
                </c:pt>
                <c:pt idx="2284">
                  <c:v>14.569523174390348</c:v>
                </c:pt>
                <c:pt idx="2285">
                  <c:v>14.57152384127931</c:v>
                </c:pt>
                <c:pt idx="2286">
                  <c:v>14.573524508168273</c:v>
                </c:pt>
                <c:pt idx="2287">
                  <c:v>14.575525175057235</c:v>
                </c:pt>
                <c:pt idx="2288">
                  <c:v>14.577525841946198</c:v>
                </c:pt>
                <c:pt idx="2289">
                  <c:v>14.57952650883516</c:v>
                </c:pt>
                <c:pt idx="2290">
                  <c:v>14.581527175724123</c:v>
                </c:pt>
                <c:pt idx="2291">
                  <c:v>14.583527842613085</c:v>
                </c:pt>
                <c:pt idx="2292">
                  <c:v>14.585528509502048</c:v>
                </c:pt>
                <c:pt idx="2293">
                  <c:v>14.58752917639101</c:v>
                </c:pt>
                <c:pt idx="2294">
                  <c:v>14.589529843279973</c:v>
                </c:pt>
                <c:pt idx="2295">
                  <c:v>14.591530510168935</c:v>
                </c:pt>
                <c:pt idx="2296">
                  <c:v>14.593531177057898</c:v>
                </c:pt>
                <c:pt idx="2297">
                  <c:v>14.59553184394686</c:v>
                </c:pt>
                <c:pt idx="2298">
                  <c:v>14.597532510835823</c:v>
                </c:pt>
                <c:pt idx="2299">
                  <c:v>14.599533177724785</c:v>
                </c:pt>
                <c:pt idx="2300">
                  <c:v>14.601533844613748</c:v>
                </c:pt>
                <c:pt idx="2301">
                  <c:v>14.60353451150271</c:v>
                </c:pt>
                <c:pt idx="2302">
                  <c:v>14.605535178391673</c:v>
                </c:pt>
                <c:pt idx="2303">
                  <c:v>14.607535845280635</c:v>
                </c:pt>
                <c:pt idx="2304">
                  <c:v>14.609536512169598</c:v>
                </c:pt>
                <c:pt idx="2305">
                  <c:v>14.61153717905856</c:v>
                </c:pt>
                <c:pt idx="2306">
                  <c:v>14.613537845947523</c:v>
                </c:pt>
                <c:pt idx="2307">
                  <c:v>14.615538512836485</c:v>
                </c:pt>
                <c:pt idx="2308">
                  <c:v>14.617539179725448</c:v>
                </c:pt>
                <c:pt idx="2309">
                  <c:v>14.61953984661441</c:v>
                </c:pt>
                <c:pt idx="2310">
                  <c:v>14.621540513503373</c:v>
                </c:pt>
                <c:pt idx="2311">
                  <c:v>14.623541180392335</c:v>
                </c:pt>
                <c:pt idx="2312">
                  <c:v>14.625541847281298</c:v>
                </c:pt>
                <c:pt idx="2313">
                  <c:v>14.62754251417026</c:v>
                </c:pt>
                <c:pt idx="2314">
                  <c:v>14.629543181059223</c:v>
                </c:pt>
                <c:pt idx="2315">
                  <c:v>14.631543847948185</c:v>
                </c:pt>
                <c:pt idx="2316">
                  <c:v>14.633544514837148</c:v>
                </c:pt>
                <c:pt idx="2317">
                  <c:v>14.63554518172611</c:v>
                </c:pt>
                <c:pt idx="2318">
                  <c:v>14.637545848615073</c:v>
                </c:pt>
                <c:pt idx="2319">
                  <c:v>14.639546515504035</c:v>
                </c:pt>
                <c:pt idx="2320">
                  <c:v>14.641547182392998</c:v>
                </c:pt>
                <c:pt idx="2321">
                  <c:v>14.64354784928196</c:v>
                </c:pt>
                <c:pt idx="2322">
                  <c:v>14.645548516170923</c:v>
                </c:pt>
                <c:pt idx="2323">
                  <c:v>14.647549183059885</c:v>
                </c:pt>
                <c:pt idx="2324">
                  <c:v>14.649549849948848</c:v>
                </c:pt>
                <c:pt idx="2325">
                  <c:v>14.65155051683781</c:v>
                </c:pt>
                <c:pt idx="2326">
                  <c:v>14.653551183726773</c:v>
                </c:pt>
                <c:pt idx="2327">
                  <c:v>14.655551850615735</c:v>
                </c:pt>
                <c:pt idx="2328">
                  <c:v>14.657552517504698</c:v>
                </c:pt>
                <c:pt idx="2329">
                  <c:v>14.65955318439366</c:v>
                </c:pt>
                <c:pt idx="2330">
                  <c:v>14.661553851282623</c:v>
                </c:pt>
                <c:pt idx="2331">
                  <c:v>14.663554518171585</c:v>
                </c:pt>
                <c:pt idx="2332">
                  <c:v>14.665555185060548</c:v>
                </c:pt>
                <c:pt idx="2333">
                  <c:v>14.66755585194951</c:v>
                </c:pt>
                <c:pt idx="2334">
                  <c:v>14.669556518838473</c:v>
                </c:pt>
                <c:pt idx="2335">
                  <c:v>14.671557185727435</c:v>
                </c:pt>
                <c:pt idx="2336">
                  <c:v>14.673557852616398</c:v>
                </c:pt>
                <c:pt idx="2337">
                  <c:v>14.67555851950536</c:v>
                </c:pt>
                <c:pt idx="2338">
                  <c:v>14.677559186394323</c:v>
                </c:pt>
                <c:pt idx="2339">
                  <c:v>14.679559853283285</c:v>
                </c:pt>
                <c:pt idx="2340">
                  <c:v>14.681560520172248</c:v>
                </c:pt>
                <c:pt idx="2341">
                  <c:v>14.68356118706121</c:v>
                </c:pt>
                <c:pt idx="2342">
                  <c:v>14.685561853950173</c:v>
                </c:pt>
                <c:pt idx="2343">
                  <c:v>14.687562520839135</c:v>
                </c:pt>
                <c:pt idx="2344">
                  <c:v>14.689563187728098</c:v>
                </c:pt>
                <c:pt idx="2345">
                  <c:v>14.69156385461706</c:v>
                </c:pt>
                <c:pt idx="2346">
                  <c:v>14.693564521506023</c:v>
                </c:pt>
                <c:pt idx="2347">
                  <c:v>14.695565188394985</c:v>
                </c:pt>
                <c:pt idx="2348">
                  <c:v>14.697565855283948</c:v>
                </c:pt>
                <c:pt idx="2349">
                  <c:v>14.69956652217291</c:v>
                </c:pt>
                <c:pt idx="2350">
                  <c:v>14.701567189061873</c:v>
                </c:pt>
                <c:pt idx="2351">
                  <c:v>14.703567855950835</c:v>
                </c:pt>
                <c:pt idx="2352">
                  <c:v>14.705568522839798</c:v>
                </c:pt>
                <c:pt idx="2353">
                  <c:v>14.70756918972876</c:v>
                </c:pt>
                <c:pt idx="2354">
                  <c:v>14.709569856617723</c:v>
                </c:pt>
                <c:pt idx="2355">
                  <c:v>14.711570523506685</c:v>
                </c:pt>
                <c:pt idx="2356">
                  <c:v>14.713571190395648</c:v>
                </c:pt>
                <c:pt idx="2357">
                  <c:v>14.71557185728461</c:v>
                </c:pt>
                <c:pt idx="2358">
                  <c:v>14.717572524173573</c:v>
                </c:pt>
                <c:pt idx="2359">
                  <c:v>14.719573191062535</c:v>
                </c:pt>
                <c:pt idx="2360">
                  <c:v>14.721573857951498</c:v>
                </c:pt>
                <c:pt idx="2361">
                  <c:v>14.72357452484046</c:v>
                </c:pt>
                <c:pt idx="2362">
                  <c:v>14.725575191729423</c:v>
                </c:pt>
                <c:pt idx="2363">
                  <c:v>14.727575858618385</c:v>
                </c:pt>
                <c:pt idx="2364">
                  <c:v>14.729576525507348</c:v>
                </c:pt>
                <c:pt idx="2365">
                  <c:v>14.73157719239631</c:v>
                </c:pt>
                <c:pt idx="2366">
                  <c:v>14.733577859285273</c:v>
                </c:pt>
                <c:pt idx="2367">
                  <c:v>14.735578526174235</c:v>
                </c:pt>
                <c:pt idx="2368">
                  <c:v>14.737579193063198</c:v>
                </c:pt>
                <c:pt idx="2369">
                  <c:v>14.73957985995216</c:v>
                </c:pt>
                <c:pt idx="2370">
                  <c:v>14.741580526841123</c:v>
                </c:pt>
                <c:pt idx="2371">
                  <c:v>14.743581193730085</c:v>
                </c:pt>
                <c:pt idx="2372">
                  <c:v>14.745581860619048</c:v>
                </c:pt>
                <c:pt idx="2373">
                  <c:v>14.74758252750801</c:v>
                </c:pt>
                <c:pt idx="2374">
                  <c:v>14.749583194396973</c:v>
                </c:pt>
                <c:pt idx="2375">
                  <c:v>14.751583861285935</c:v>
                </c:pt>
                <c:pt idx="2376">
                  <c:v>14.753584528174898</c:v>
                </c:pt>
                <c:pt idx="2377">
                  <c:v>14.75558519506386</c:v>
                </c:pt>
                <c:pt idx="2378">
                  <c:v>14.757585861952823</c:v>
                </c:pt>
                <c:pt idx="2379">
                  <c:v>14.759586528841785</c:v>
                </c:pt>
                <c:pt idx="2380">
                  <c:v>14.761587195730748</c:v>
                </c:pt>
                <c:pt idx="2381">
                  <c:v>14.76358786261971</c:v>
                </c:pt>
                <c:pt idx="2382">
                  <c:v>14.765588529508673</c:v>
                </c:pt>
                <c:pt idx="2383">
                  <c:v>14.767589196397635</c:v>
                </c:pt>
                <c:pt idx="2384">
                  <c:v>14.769589863286598</c:v>
                </c:pt>
                <c:pt idx="2385">
                  <c:v>14.77159053017556</c:v>
                </c:pt>
                <c:pt idx="2386">
                  <c:v>14.773591197064523</c:v>
                </c:pt>
                <c:pt idx="2387">
                  <c:v>14.775591863953485</c:v>
                </c:pt>
                <c:pt idx="2388">
                  <c:v>14.777592530842448</c:v>
                </c:pt>
                <c:pt idx="2389">
                  <c:v>14.77959319773141</c:v>
                </c:pt>
                <c:pt idx="2390">
                  <c:v>14.781593864620373</c:v>
                </c:pt>
                <c:pt idx="2391">
                  <c:v>14.783594531509335</c:v>
                </c:pt>
                <c:pt idx="2392">
                  <c:v>14.785595198398298</c:v>
                </c:pt>
                <c:pt idx="2393">
                  <c:v>14.78759586528726</c:v>
                </c:pt>
                <c:pt idx="2394">
                  <c:v>14.789596532176223</c:v>
                </c:pt>
                <c:pt idx="2395">
                  <c:v>14.791597199065185</c:v>
                </c:pt>
                <c:pt idx="2396">
                  <c:v>14.793597865954148</c:v>
                </c:pt>
                <c:pt idx="2397">
                  <c:v>14.79559853284311</c:v>
                </c:pt>
                <c:pt idx="2398">
                  <c:v>14.797599199732073</c:v>
                </c:pt>
                <c:pt idx="2399">
                  <c:v>14.799599866621035</c:v>
                </c:pt>
                <c:pt idx="2400">
                  <c:v>14.801600533509998</c:v>
                </c:pt>
                <c:pt idx="2401">
                  <c:v>14.80360120039896</c:v>
                </c:pt>
                <c:pt idx="2402">
                  <c:v>14.805601867287923</c:v>
                </c:pt>
                <c:pt idx="2403">
                  <c:v>14.807602534176885</c:v>
                </c:pt>
                <c:pt idx="2404">
                  <c:v>14.809603201065848</c:v>
                </c:pt>
                <c:pt idx="2405">
                  <c:v>14.81160386795481</c:v>
                </c:pt>
                <c:pt idx="2406">
                  <c:v>14.813604534843773</c:v>
                </c:pt>
                <c:pt idx="2407">
                  <c:v>14.815605201732735</c:v>
                </c:pt>
                <c:pt idx="2408">
                  <c:v>14.817605868621698</c:v>
                </c:pt>
                <c:pt idx="2409">
                  <c:v>14.81960653551066</c:v>
                </c:pt>
                <c:pt idx="2410">
                  <c:v>14.821607202399623</c:v>
                </c:pt>
                <c:pt idx="2411">
                  <c:v>14.823607869288585</c:v>
                </c:pt>
                <c:pt idx="2412">
                  <c:v>14.825608536177548</c:v>
                </c:pt>
                <c:pt idx="2413">
                  <c:v>14.82760920306651</c:v>
                </c:pt>
                <c:pt idx="2414">
                  <c:v>14.829609869955473</c:v>
                </c:pt>
                <c:pt idx="2415">
                  <c:v>14.831610536844435</c:v>
                </c:pt>
                <c:pt idx="2416">
                  <c:v>14.833611203733398</c:v>
                </c:pt>
                <c:pt idx="2417">
                  <c:v>14.83561187062236</c:v>
                </c:pt>
                <c:pt idx="2418">
                  <c:v>14.837612537511323</c:v>
                </c:pt>
                <c:pt idx="2419">
                  <c:v>14.839613204400285</c:v>
                </c:pt>
                <c:pt idx="2420">
                  <c:v>14.841613871289248</c:v>
                </c:pt>
                <c:pt idx="2421">
                  <c:v>14.84361453817821</c:v>
                </c:pt>
                <c:pt idx="2422">
                  <c:v>14.845615205067173</c:v>
                </c:pt>
                <c:pt idx="2423">
                  <c:v>14.847615871956135</c:v>
                </c:pt>
                <c:pt idx="2424">
                  <c:v>14.849616538845098</c:v>
                </c:pt>
                <c:pt idx="2425">
                  <c:v>14.85161720573406</c:v>
                </c:pt>
                <c:pt idx="2426">
                  <c:v>14.853617872623023</c:v>
                </c:pt>
                <c:pt idx="2427">
                  <c:v>14.855618539511985</c:v>
                </c:pt>
                <c:pt idx="2428">
                  <c:v>14.857619206400948</c:v>
                </c:pt>
                <c:pt idx="2429">
                  <c:v>14.85961987328991</c:v>
                </c:pt>
                <c:pt idx="2430">
                  <c:v>14.861620540178873</c:v>
                </c:pt>
                <c:pt idx="2431">
                  <c:v>14.863621207067835</c:v>
                </c:pt>
                <c:pt idx="2432">
                  <c:v>14.865621873956798</c:v>
                </c:pt>
                <c:pt idx="2433">
                  <c:v>14.86762254084576</c:v>
                </c:pt>
                <c:pt idx="2434">
                  <c:v>14.869623207734723</c:v>
                </c:pt>
                <c:pt idx="2435">
                  <c:v>14.871623874623685</c:v>
                </c:pt>
                <c:pt idx="2436">
                  <c:v>14.873624541512648</c:v>
                </c:pt>
                <c:pt idx="2437">
                  <c:v>14.87562520840161</c:v>
                </c:pt>
                <c:pt idx="2438">
                  <c:v>14.877625875290573</c:v>
                </c:pt>
                <c:pt idx="2439">
                  <c:v>14.879626542179535</c:v>
                </c:pt>
                <c:pt idx="2440">
                  <c:v>14.881627209068498</c:v>
                </c:pt>
                <c:pt idx="2441">
                  <c:v>14.88362787595746</c:v>
                </c:pt>
                <c:pt idx="2442">
                  <c:v>14.885628542846423</c:v>
                </c:pt>
                <c:pt idx="2443">
                  <c:v>14.887629209735385</c:v>
                </c:pt>
                <c:pt idx="2444">
                  <c:v>14.889629876624348</c:v>
                </c:pt>
                <c:pt idx="2445">
                  <c:v>14.89163054351331</c:v>
                </c:pt>
                <c:pt idx="2446">
                  <c:v>14.893631210402273</c:v>
                </c:pt>
                <c:pt idx="2447">
                  <c:v>14.895631877291235</c:v>
                </c:pt>
                <c:pt idx="2448">
                  <c:v>14.897632544180198</c:v>
                </c:pt>
                <c:pt idx="2449">
                  <c:v>14.89963321106916</c:v>
                </c:pt>
                <c:pt idx="2450">
                  <c:v>14.901633877958123</c:v>
                </c:pt>
                <c:pt idx="2451">
                  <c:v>14.903634544847085</c:v>
                </c:pt>
                <c:pt idx="2452">
                  <c:v>14.905635211736048</c:v>
                </c:pt>
                <c:pt idx="2453">
                  <c:v>14.90763587862501</c:v>
                </c:pt>
                <c:pt idx="2454">
                  <c:v>14.909636545513973</c:v>
                </c:pt>
                <c:pt idx="2455">
                  <c:v>14.911637212402935</c:v>
                </c:pt>
                <c:pt idx="2456">
                  <c:v>14.913637879291898</c:v>
                </c:pt>
                <c:pt idx="2457">
                  <c:v>14.91563854618086</c:v>
                </c:pt>
                <c:pt idx="2458">
                  <c:v>14.917639213069823</c:v>
                </c:pt>
                <c:pt idx="2459">
                  <c:v>14.919639879958785</c:v>
                </c:pt>
                <c:pt idx="2460">
                  <c:v>14.921640546847748</c:v>
                </c:pt>
                <c:pt idx="2461">
                  <c:v>14.92364121373671</c:v>
                </c:pt>
                <c:pt idx="2462">
                  <c:v>14.925641880625673</c:v>
                </c:pt>
                <c:pt idx="2463">
                  <c:v>14.927642547514635</c:v>
                </c:pt>
                <c:pt idx="2464">
                  <c:v>14.929643214403598</c:v>
                </c:pt>
                <c:pt idx="2465">
                  <c:v>14.93164388129256</c:v>
                </c:pt>
                <c:pt idx="2466">
                  <c:v>14.933644548181523</c:v>
                </c:pt>
                <c:pt idx="2467">
                  <c:v>14.935645215070485</c:v>
                </c:pt>
                <c:pt idx="2468">
                  <c:v>14.937645881959448</c:v>
                </c:pt>
                <c:pt idx="2469">
                  <c:v>14.93964654884841</c:v>
                </c:pt>
                <c:pt idx="2470">
                  <c:v>14.941647215737373</c:v>
                </c:pt>
                <c:pt idx="2471">
                  <c:v>14.943647882626335</c:v>
                </c:pt>
                <c:pt idx="2472">
                  <c:v>14.945648549515298</c:v>
                </c:pt>
                <c:pt idx="2473">
                  <c:v>14.94764921640426</c:v>
                </c:pt>
                <c:pt idx="2474">
                  <c:v>14.949649883293223</c:v>
                </c:pt>
                <c:pt idx="2475">
                  <c:v>14.951650550182185</c:v>
                </c:pt>
                <c:pt idx="2476">
                  <c:v>14.953651217071148</c:v>
                </c:pt>
                <c:pt idx="2477">
                  <c:v>14.95565188396011</c:v>
                </c:pt>
                <c:pt idx="2478">
                  <c:v>14.957652550849073</c:v>
                </c:pt>
                <c:pt idx="2479">
                  <c:v>14.959653217738035</c:v>
                </c:pt>
                <c:pt idx="2480">
                  <c:v>14.961653884626998</c:v>
                </c:pt>
                <c:pt idx="2481">
                  <c:v>14.96365455151596</c:v>
                </c:pt>
                <c:pt idx="2482">
                  <c:v>14.965655218404923</c:v>
                </c:pt>
                <c:pt idx="2483">
                  <c:v>14.967655885293885</c:v>
                </c:pt>
                <c:pt idx="2484">
                  <c:v>14.969656552182848</c:v>
                </c:pt>
                <c:pt idx="2485">
                  <c:v>14.97165721907181</c:v>
                </c:pt>
                <c:pt idx="2486">
                  <c:v>14.973657885960773</c:v>
                </c:pt>
                <c:pt idx="2487">
                  <c:v>14.975658552849735</c:v>
                </c:pt>
                <c:pt idx="2488">
                  <c:v>14.977659219738698</c:v>
                </c:pt>
                <c:pt idx="2489">
                  <c:v>14.97965988662766</c:v>
                </c:pt>
                <c:pt idx="2490">
                  <c:v>14.981660553516623</c:v>
                </c:pt>
                <c:pt idx="2491">
                  <c:v>14.983661220405585</c:v>
                </c:pt>
                <c:pt idx="2492">
                  <c:v>14.985661887294548</c:v>
                </c:pt>
                <c:pt idx="2493">
                  <c:v>14.98766255418351</c:v>
                </c:pt>
                <c:pt idx="2494">
                  <c:v>14.989663221072473</c:v>
                </c:pt>
                <c:pt idx="2495">
                  <c:v>14.991663887961435</c:v>
                </c:pt>
                <c:pt idx="2496">
                  <c:v>14.993664554850398</c:v>
                </c:pt>
                <c:pt idx="2497">
                  <c:v>14.99566522173936</c:v>
                </c:pt>
                <c:pt idx="2498">
                  <c:v>14.997665888628323</c:v>
                </c:pt>
                <c:pt idx="2499">
                  <c:v>14.999666555517285</c:v>
                </c:pt>
                <c:pt idx="2500">
                  <c:v>15.001667222406248</c:v>
                </c:pt>
                <c:pt idx="2501">
                  <c:v>15.00366788929521</c:v>
                </c:pt>
                <c:pt idx="2502">
                  <c:v>15.005668556184173</c:v>
                </c:pt>
                <c:pt idx="2503">
                  <c:v>15.007669223073135</c:v>
                </c:pt>
                <c:pt idx="2504">
                  <c:v>15.009669889962097</c:v>
                </c:pt>
                <c:pt idx="2505">
                  <c:v>15.01167055685106</c:v>
                </c:pt>
                <c:pt idx="2506">
                  <c:v>15.013671223740022</c:v>
                </c:pt>
                <c:pt idx="2507">
                  <c:v>15.015671890628985</c:v>
                </c:pt>
                <c:pt idx="2508">
                  <c:v>15.017672557517947</c:v>
                </c:pt>
                <c:pt idx="2509">
                  <c:v>15.01967322440691</c:v>
                </c:pt>
                <c:pt idx="2510">
                  <c:v>15.021673891295872</c:v>
                </c:pt>
                <c:pt idx="2511">
                  <c:v>15.023674558184835</c:v>
                </c:pt>
                <c:pt idx="2512">
                  <c:v>15.025675225073797</c:v>
                </c:pt>
                <c:pt idx="2513">
                  <c:v>15.02767589196276</c:v>
                </c:pt>
                <c:pt idx="2514">
                  <c:v>15.029676558851722</c:v>
                </c:pt>
                <c:pt idx="2515">
                  <c:v>15.031677225740685</c:v>
                </c:pt>
                <c:pt idx="2516">
                  <c:v>15.033677892629647</c:v>
                </c:pt>
                <c:pt idx="2517">
                  <c:v>15.03567855951861</c:v>
                </c:pt>
                <c:pt idx="2518">
                  <c:v>15.037679226407572</c:v>
                </c:pt>
                <c:pt idx="2519">
                  <c:v>15.039679893296535</c:v>
                </c:pt>
                <c:pt idx="2520">
                  <c:v>15.041680560185497</c:v>
                </c:pt>
                <c:pt idx="2521">
                  <c:v>15.04368122707446</c:v>
                </c:pt>
                <c:pt idx="2522">
                  <c:v>15.045681893963422</c:v>
                </c:pt>
                <c:pt idx="2523">
                  <c:v>15.047682560852385</c:v>
                </c:pt>
                <c:pt idx="2524">
                  <c:v>15.049683227741347</c:v>
                </c:pt>
                <c:pt idx="2525">
                  <c:v>15.05168389463031</c:v>
                </c:pt>
                <c:pt idx="2526">
                  <c:v>15.053684561519272</c:v>
                </c:pt>
                <c:pt idx="2527">
                  <c:v>15.055685228408235</c:v>
                </c:pt>
                <c:pt idx="2528">
                  <c:v>15.057685895297197</c:v>
                </c:pt>
                <c:pt idx="2529">
                  <c:v>15.05968656218616</c:v>
                </c:pt>
                <c:pt idx="2530">
                  <c:v>15.061687229075122</c:v>
                </c:pt>
                <c:pt idx="2531">
                  <c:v>15.063687895964085</c:v>
                </c:pt>
                <c:pt idx="2532">
                  <c:v>15.065688562853047</c:v>
                </c:pt>
                <c:pt idx="2533">
                  <c:v>15.06768922974201</c:v>
                </c:pt>
                <c:pt idx="2534">
                  <c:v>15.069689896630972</c:v>
                </c:pt>
                <c:pt idx="2535">
                  <c:v>15.071690563519935</c:v>
                </c:pt>
                <c:pt idx="2536">
                  <c:v>15.073691230408897</c:v>
                </c:pt>
                <c:pt idx="2537">
                  <c:v>15.07569189729786</c:v>
                </c:pt>
                <c:pt idx="2538">
                  <c:v>15.077692564186822</c:v>
                </c:pt>
                <c:pt idx="2539">
                  <c:v>15.079693231075785</c:v>
                </c:pt>
                <c:pt idx="2540">
                  <c:v>15.081693897964747</c:v>
                </c:pt>
                <c:pt idx="2541">
                  <c:v>15.08369456485371</c:v>
                </c:pt>
                <c:pt idx="2542">
                  <c:v>15.085695231742672</c:v>
                </c:pt>
                <c:pt idx="2543">
                  <c:v>15.087695898631635</c:v>
                </c:pt>
                <c:pt idx="2544">
                  <c:v>15.089696565520597</c:v>
                </c:pt>
                <c:pt idx="2545">
                  <c:v>15.09169723240956</c:v>
                </c:pt>
                <c:pt idx="2546">
                  <c:v>15.093697899298522</c:v>
                </c:pt>
                <c:pt idx="2547">
                  <c:v>15.095698566187485</c:v>
                </c:pt>
                <c:pt idx="2548">
                  <c:v>15.097699233076447</c:v>
                </c:pt>
                <c:pt idx="2549">
                  <c:v>15.09969989996541</c:v>
                </c:pt>
                <c:pt idx="2550">
                  <c:v>15.101700566854372</c:v>
                </c:pt>
                <c:pt idx="2551">
                  <c:v>15.103701233743335</c:v>
                </c:pt>
                <c:pt idx="2552">
                  <c:v>15.105701900632297</c:v>
                </c:pt>
                <c:pt idx="2553">
                  <c:v>15.10770256752126</c:v>
                </c:pt>
                <c:pt idx="2554">
                  <c:v>15.109703234410222</c:v>
                </c:pt>
                <c:pt idx="2555">
                  <c:v>15.111703901299185</c:v>
                </c:pt>
                <c:pt idx="2556">
                  <c:v>15.113704568188147</c:v>
                </c:pt>
                <c:pt idx="2557">
                  <c:v>15.11570523507711</c:v>
                </c:pt>
                <c:pt idx="2558">
                  <c:v>15.117705901966072</c:v>
                </c:pt>
                <c:pt idx="2559">
                  <c:v>15.119706568855035</c:v>
                </c:pt>
                <c:pt idx="2560">
                  <c:v>15.121707235743997</c:v>
                </c:pt>
                <c:pt idx="2561">
                  <c:v>15.12370790263296</c:v>
                </c:pt>
                <c:pt idx="2562">
                  <c:v>15.125708569521922</c:v>
                </c:pt>
                <c:pt idx="2563">
                  <c:v>15.127709236410885</c:v>
                </c:pt>
                <c:pt idx="2564">
                  <c:v>15.129709903299847</c:v>
                </c:pt>
                <c:pt idx="2565">
                  <c:v>15.13171057018881</c:v>
                </c:pt>
                <c:pt idx="2566">
                  <c:v>15.133711237077772</c:v>
                </c:pt>
                <c:pt idx="2567">
                  <c:v>15.135711903966735</c:v>
                </c:pt>
                <c:pt idx="2568">
                  <c:v>15.137712570855697</c:v>
                </c:pt>
                <c:pt idx="2569">
                  <c:v>15.13971323774466</c:v>
                </c:pt>
                <c:pt idx="2570">
                  <c:v>15.141713904633622</c:v>
                </c:pt>
                <c:pt idx="2571">
                  <c:v>15.143714571522585</c:v>
                </c:pt>
                <c:pt idx="2572">
                  <c:v>15.145715238411547</c:v>
                </c:pt>
                <c:pt idx="2573">
                  <c:v>15.14771590530051</c:v>
                </c:pt>
                <c:pt idx="2574">
                  <c:v>15.149716572189472</c:v>
                </c:pt>
                <c:pt idx="2575">
                  <c:v>15.151717239078435</c:v>
                </c:pt>
                <c:pt idx="2576">
                  <c:v>15.153717905967397</c:v>
                </c:pt>
                <c:pt idx="2577">
                  <c:v>15.15571857285636</c:v>
                </c:pt>
                <c:pt idx="2578">
                  <c:v>15.157719239745322</c:v>
                </c:pt>
                <c:pt idx="2579">
                  <c:v>15.159719906634285</c:v>
                </c:pt>
                <c:pt idx="2580">
                  <c:v>15.161720573523247</c:v>
                </c:pt>
                <c:pt idx="2581">
                  <c:v>15.16372124041221</c:v>
                </c:pt>
                <c:pt idx="2582">
                  <c:v>15.165721907301172</c:v>
                </c:pt>
                <c:pt idx="2583">
                  <c:v>15.167722574190135</c:v>
                </c:pt>
                <c:pt idx="2584">
                  <c:v>15.169723241079097</c:v>
                </c:pt>
                <c:pt idx="2585">
                  <c:v>15.17172390796806</c:v>
                </c:pt>
                <c:pt idx="2586">
                  <c:v>15.173724574857022</c:v>
                </c:pt>
                <c:pt idx="2587">
                  <c:v>15.175725241745985</c:v>
                </c:pt>
                <c:pt idx="2588">
                  <c:v>15.177725908634947</c:v>
                </c:pt>
                <c:pt idx="2589">
                  <c:v>15.17972657552391</c:v>
                </c:pt>
                <c:pt idx="2590">
                  <c:v>15.181727242412872</c:v>
                </c:pt>
                <c:pt idx="2591">
                  <c:v>15.183727909301835</c:v>
                </c:pt>
                <c:pt idx="2592">
                  <c:v>15.185728576190797</c:v>
                </c:pt>
                <c:pt idx="2593">
                  <c:v>15.18772924307976</c:v>
                </c:pt>
                <c:pt idx="2594">
                  <c:v>15.189729909968722</c:v>
                </c:pt>
                <c:pt idx="2595">
                  <c:v>15.191730576857685</c:v>
                </c:pt>
                <c:pt idx="2596">
                  <c:v>15.193731243746647</c:v>
                </c:pt>
                <c:pt idx="2597">
                  <c:v>15.19573191063561</c:v>
                </c:pt>
                <c:pt idx="2598">
                  <c:v>15.197732577524572</c:v>
                </c:pt>
                <c:pt idx="2599">
                  <c:v>15.199733244413535</c:v>
                </c:pt>
                <c:pt idx="2600">
                  <c:v>15.201733911302497</c:v>
                </c:pt>
                <c:pt idx="2601">
                  <c:v>15.20373457819146</c:v>
                </c:pt>
                <c:pt idx="2602">
                  <c:v>15.205735245080422</c:v>
                </c:pt>
                <c:pt idx="2603">
                  <c:v>15.207735911969385</c:v>
                </c:pt>
                <c:pt idx="2604">
                  <c:v>15.209736578858347</c:v>
                </c:pt>
                <c:pt idx="2605">
                  <c:v>15.21173724574731</c:v>
                </c:pt>
                <c:pt idx="2606">
                  <c:v>15.213737912636272</c:v>
                </c:pt>
                <c:pt idx="2607">
                  <c:v>15.215738579525235</c:v>
                </c:pt>
                <c:pt idx="2608">
                  <c:v>15.217739246414197</c:v>
                </c:pt>
                <c:pt idx="2609">
                  <c:v>15.21973991330316</c:v>
                </c:pt>
                <c:pt idx="2610">
                  <c:v>15.221740580192122</c:v>
                </c:pt>
                <c:pt idx="2611">
                  <c:v>15.223741247081085</c:v>
                </c:pt>
                <c:pt idx="2612">
                  <c:v>15.225741913970047</c:v>
                </c:pt>
                <c:pt idx="2613">
                  <c:v>15.22774258085901</c:v>
                </c:pt>
                <c:pt idx="2614">
                  <c:v>15.229743247747972</c:v>
                </c:pt>
                <c:pt idx="2615">
                  <c:v>15.231743914636935</c:v>
                </c:pt>
                <c:pt idx="2616">
                  <c:v>15.233744581525897</c:v>
                </c:pt>
                <c:pt idx="2617">
                  <c:v>15.23574524841486</c:v>
                </c:pt>
                <c:pt idx="2618">
                  <c:v>15.237745915303822</c:v>
                </c:pt>
                <c:pt idx="2619">
                  <c:v>15.239746582192785</c:v>
                </c:pt>
                <c:pt idx="2620">
                  <c:v>15.241747249081747</c:v>
                </c:pt>
                <c:pt idx="2621">
                  <c:v>15.24374791597071</c:v>
                </c:pt>
                <c:pt idx="2622">
                  <c:v>15.245748582859672</c:v>
                </c:pt>
                <c:pt idx="2623">
                  <c:v>15.247749249748635</c:v>
                </c:pt>
                <c:pt idx="2624">
                  <c:v>15.249749916637597</c:v>
                </c:pt>
                <c:pt idx="2625">
                  <c:v>15.25175058352656</c:v>
                </c:pt>
                <c:pt idx="2626">
                  <c:v>15.253751250415522</c:v>
                </c:pt>
                <c:pt idx="2627">
                  <c:v>15.255751917304485</c:v>
                </c:pt>
                <c:pt idx="2628">
                  <c:v>15.257752584193447</c:v>
                </c:pt>
                <c:pt idx="2629">
                  <c:v>15.25975325108241</c:v>
                </c:pt>
                <c:pt idx="2630">
                  <c:v>15.261753917971372</c:v>
                </c:pt>
                <c:pt idx="2631">
                  <c:v>15.263754584860335</c:v>
                </c:pt>
                <c:pt idx="2632">
                  <c:v>15.265755251749297</c:v>
                </c:pt>
                <c:pt idx="2633">
                  <c:v>15.26775591863826</c:v>
                </c:pt>
                <c:pt idx="2634">
                  <c:v>15.269756585527222</c:v>
                </c:pt>
                <c:pt idx="2635">
                  <c:v>15.271757252416185</c:v>
                </c:pt>
                <c:pt idx="2636">
                  <c:v>15.273757919305147</c:v>
                </c:pt>
                <c:pt idx="2637">
                  <c:v>15.27575858619411</c:v>
                </c:pt>
                <c:pt idx="2638">
                  <c:v>15.277759253083072</c:v>
                </c:pt>
                <c:pt idx="2639">
                  <c:v>15.279759919972035</c:v>
                </c:pt>
                <c:pt idx="2640">
                  <c:v>15.281760586860997</c:v>
                </c:pt>
                <c:pt idx="2641">
                  <c:v>15.28376125374996</c:v>
                </c:pt>
                <c:pt idx="2642">
                  <c:v>15.285761920638922</c:v>
                </c:pt>
                <c:pt idx="2643">
                  <c:v>15.287762587527885</c:v>
                </c:pt>
                <c:pt idx="2644">
                  <c:v>15.289763254416847</c:v>
                </c:pt>
                <c:pt idx="2645">
                  <c:v>15.29176392130581</c:v>
                </c:pt>
                <c:pt idx="2646">
                  <c:v>15.293764588194772</c:v>
                </c:pt>
                <c:pt idx="2647">
                  <c:v>15.295765255083735</c:v>
                </c:pt>
                <c:pt idx="2648">
                  <c:v>15.297765921972697</c:v>
                </c:pt>
                <c:pt idx="2649">
                  <c:v>15.29976658886166</c:v>
                </c:pt>
                <c:pt idx="2650">
                  <c:v>15.301767255750622</c:v>
                </c:pt>
                <c:pt idx="2651">
                  <c:v>15.303767922639585</c:v>
                </c:pt>
                <c:pt idx="2652">
                  <c:v>15.305768589528547</c:v>
                </c:pt>
                <c:pt idx="2653">
                  <c:v>15.30776925641751</c:v>
                </c:pt>
                <c:pt idx="2654">
                  <c:v>15.309769923306472</c:v>
                </c:pt>
                <c:pt idx="2655">
                  <c:v>15.311770590195435</c:v>
                </c:pt>
                <c:pt idx="2656">
                  <c:v>15.313771257084397</c:v>
                </c:pt>
                <c:pt idx="2657">
                  <c:v>15.31577192397336</c:v>
                </c:pt>
                <c:pt idx="2658">
                  <c:v>15.317772590862322</c:v>
                </c:pt>
                <c:pt idx="2659">
                  <c:v>15.319773257751285</c:v>
                </c:pt>
                <c:pt idx="2660">
                  <c:v>15.321773924640247</c:v>
                </c:pt>
                <c:pt idx="2661">
                  <c:v>15.32377459152921</c:v>
                </c:pt>
                <c:pt idx="2662">
                  <c:v>15.325775258418172</c:v>
                </c:pt>
                <c:pt idx="2663">
                  <c:v>15.327775925307135</c:v>
                </c:pt>
                <c:pt idx="2664">
                  <c:v>15.329776592196097</c:v>
                </c:pt>
                <c:pt idx="2665">
                  <c:v>15.33177725908506</c:v>
                </c:pt>
                <c:pt idx="2666">
                  <c:v>15.333777925974022</c:v>
                </c:pt>
                <c:pt idx="2667">
                  <c:v>15.335778592862985</c:v>
                </c:pt>
                <c:pt idx="2668">
                  <c:v>15.337779259751947</c:v>
                </c:pt>
                <c:pt idx="2669">
                  <c:v>15.33977992664091</c:v>
                </c:pt>
                <c:pt idx="2670">
                  <c:v>15.341780593529872</c:v>
                </c:pt>
                <c:pt idx="2671">
                  <c:v>15.343781260418835</c:v>
                </c:pt>
                <c:pt idx="2672">
                  <c:v>15.345781927307797</c:v>
                </c:pt>
                <c:pt idx="2673">
                  <c:v>15.34778259419676</c:v>
                </c:pt>
                <c:pt idx="2674">
                  <c:v>15.349783261085722</c:v>
                </c:pt>
                <c:pt idx="2675">
                  <c:v>15.351783927974685</c:v>
                </c:pt>
                <c:pt idx="2676">
                  <c:v>15.353784594863647</c:v>
                </c:pt>
                <c:pt idx="2677">
                  <c:v>15.35578526175261</c:v>
                </c:pt>
                <c:pt idx="2678">
                  <c:v>15.357785928641572</c:v>
                </c:pt>
                <c:pt idx="2679">
                  <c:v>15.359786595530535</c:v>
                </c:pt>
                <c:pt idx="2680">
                  <c:v>15.361787262419497</c:v>
                </c:pt>
                <c:pt idx="2681">
                  <c:v>15.36378792930846</c:v>
                </c:pt>
                <c:pt idx="2682">
                  <c:v>15.365788596197422</c:v>
                </c:pt>
                <c:pt idx="2683">
                  <c:v>15.367789263086385</c:v>
                </c:pt>
                <c:pt idx="2684">
                  <c:v>15.369789929975347</c:v>
                </c:pt>
                <c:pt idx="2685">
                  <c:v>15.37179059686431</c:v>
                </c:pt>
                <c:pt idx="2686">
                  <c:v>15.373791263753272</c:v>
                </c:pt>
                <c:pt idx="2687">
                  <c:v>15.375791930642235</c:v>
                </c:pt>
                <c:pt idx="2688">
                  <c:v>15.377792597531197</c:v>
                </c:pt>
                <c:pt idx="2689">
                  <c:v>15.37979326442016</c:v>
                </c:pt>
                <c:pt idx="2690">
                  <c:v>15.381793931309122</c:v>
                </c:pt>
                <c:pt idx="2691">
                  <c:v>15.383794598198085</c:v>
                </c:pt>
                <c:pt idx="2692">
                  <c:v>15.385795265087047</c:v>
                </c:pt>
                <c:pt idx="2693">
                  <c:v>15.38779593197601</c:v>
                </c:pt>
                <c:pt idx="2694">
                  <c:v>15.389796598864972</c:v>
                </c:pt>
                <c:pt idx="2695">
                  <c:v>15.391797265753935</c:v>
                </c:pt>
                <c:pt idx="2696">
                  <c:v>15.393797932642897</c:v>
                </c:pt>
                <c:pt idx="2697">
                  <c:v>15.39579859953186</c:v>
                </c:pt>
                <c:pt idx="2698">
                  <c:v>15.397799266420822</c:v>
                </c:pt>
                <c:pt idx="2699">
                  <c:v>15.399799933309785</c:v>
                </c:pt>
                <c:pt idx="2700">
                  <c:v>15.401800600198747</c:v>
                </c:pt>
                <c:pt idx="2701">
                  <c:v>15.40380126708771</c:v>
                </c:pt>
                <c:pt idx="2702">
                  <c:v>15.405801933976672</c:v>
                </c:pt>
                <c:pt idx="2703">
                  <c:v>15.407802600865635</c:v>
                </c:pt>
                <c:pt idx="2704">
                  <c:v>15.409803267754597</c:v>
                </c:pt>
                <c:pt idx="2705">
                  <c:v>15.41180393464356</c:v>
                </c:pt>
                <c:pt idx="2706">
                  <c:v>15.413804601532522</c:v>
                </c:pt>
                <c:pt idx="2707">
                  <c:v>15.415805268421485</c:v>
                </c:pt>
                <c:pt idx="2708">
                  <c:v>15.417805935310447</c:v>
                </c:pt>
                <c:pt idx="2709">
                  <c:v>15.41980660219941</c:v>
                </c:pt>
                <c:pt idx="2710">
                  <c:v>15.421807269088372</c:v>
                </c:pt>
                <c:pt idx="2711">
                  <c:v>15.423807935977335</c:v>
                </c:pt>
                <c:pt idx="2712">
                  <c:v>15.425808602866297</c:v>
                </c:pt>
                <c:pt idx="2713">
                  <c:v>15.42780926975526</c:v>
                </c:pt>
                <c:pt idx="2714">
                  <c:v>15.429809936644222</c:v>
                </c:pt>
                <c:pt idx="2715">
                  <c:v>15.431810603533185</c:v>
                </c:pt>
                <c:pt idx="2716">
                  <c:v>15.433811270422147</c:v>
                </c:pt>
                <c:pt idx="2717">
                  <c:v>15.43581193731111</c:v>
                </c:pt>
                <c:pt idx="2718">
                  <c:v>15.437812604200072</c:v>
                </c:pt>
                <c:pt idx="2719">
                  <c:v>15.439813271089035</c:v>
                </c:pt>
                <c:pt idx="2720">
                  <c:v>15.441813937977997</c:v>
                </c:pt>
                <c:pt idx="2721">
                  <c:v>15.44381460486696</c:v>
                </c:pt>
                <c:pt idx="2722">
                  <c:v>15.445815271755922</c:v>
                </c:pt>
                <c:pt idx="2723">
                  <c:v>15.447815938644885</c:v>
                </c:pt>
                <c:pt idx="2724">
                  <c:v>15.449816605533847</c:v>
                </c:pt>
                <c:pt idx="2725">
                  <c:v>15.45181727242281</c:v>
                </c:pt>
                <c:pt idx="2726">
                  <c:v>15.453817939311772</c:v>
                </c:pt>
                <c:pt idx="2727">
                  <c:v>15.455818606200735</c:v>
                </c:pt>
                <c:pt idx="2728">
                  <c:v>15.457819273089697</c:v>
                </c:pt>
                <c:pt idx="2729">
                  <c:v>15.45981993997866</c:v>
                </c:pt>
                <c:pt idx="2730">
                  <c:v>15.461820606867622</c:v>
                </c:pt>
                <c:pt idx="2731">
                  <c:v>15.463821273756585</c:v>
                </c:pt>
                <c:pt idx="2732">
                  <c:v>15.465821940645547</c:v>
                </c:pt>
                <c:pt idx="2733">
                  <c:v>15.46782260753451</c:v>
                </c:pt>
                <c:pt idx="2734">
                  <c:v>15.469823274423472</c:v>
                </c:pt>
                <c:pt idx="2735">
                  <c:v>15.471823941312435</c:v>
                </c:pt>
                <c:pt idx="2736">
                  <c:v>15.473824608201397</c:v>
                </c:pt>
                <c:pt idx="2737">
                  <c:v>15.47582527509036</c:v>
                </c:pt>
                <c:pt idx="2738">
                  <c:v>15.477825941979322</c:v>
                </c:pt>
                <c:pt idx="2739">
                  <c:v>15.479826608868285</c:v>
                </c:pt>
                <c:pt idx="2740">
                  <c:v>15.481827275757247</c:v>
                </c:pt>
                <c:pt idx="2741">
                  <c:v>15.48382794264621</c:v>
                </c:pt>
                <c:pt idx="2742">
                  <c:v>15.485828609535172</c:v>
                </c:pt>
                <c:pt idx="2743">
                  <c:v>15.487829276424135</c:v>
                </c:pt>
                <c:pt idx="2744">
                  <c:v>15.489829943313097</c:v>
                </c:pt>
                <c:pt idx="2745">
                  <c:v>15.49183061020206</c:v>
                </c:pt>
                <c:pt idx="2746">
                  <c:v>15.493831277091022</c:v>
                </c:pt>
                <c:pt idx="2747">
                  <c:v>15.495831943979985</c:v>
                </c:pt>
                <c:pt idx="2748">
                  <c:v>15.497832610868947</c:v>
                </c:pt>
                <c:pt idx="2749">
                  <c:v>15.49983327775791</c:v>
                </c:pt>
                <c:pt idx="2750">
                  <c:v>15.501833944646872</c:v>
                </c:pt>
                <c:pt idx="2751">
                  <c:v>15.503834611535835</c:v>
                </c:pt>
                <c:pt idx="2752">
                  <c:v>15.505835278424797</c:v>
                </c:pt>
                <c:pt idx="2753">
                  <c:v>15.50783594531376</c:v>
                </c:pt>
                <c:pt idx="2754">
                  <c:v>15.509836612202722</c:v>
                </c:pt>
                <c:pt idx="2755">
                  <c:v>15.511837279091685</c:v>
                </c:pt>
                <c:pt idx="2756">
                  <c:v>15.513837945980647</c:v>
                </c:pt>
                <c:pt idx="2757">
                  <c:v>15.51583861286961</c:v>
                </c:pt>
                <c:pt idx="2758">
                  <c:v>15.517839279758572</c:v>
                </c:pt>
                <c:pt idx="2759">
                  <c:v>15.519839946647535</c:v>
                </c:pt>
                <c:pt idx="2760">
                  <c:v>15.521840613536497</c:v>
                </c:pt>
                <c:pt idx="2761">
                  <c:v>15.52384128042546</c:v>
                </c:pt>
                <c:pt idx="2762">
                  <c:v>15.525841947314422</c:v>
                </c:pt>
                <c:pt idx="2763">
                  <c:v>15.527842614203385</c:v>
                </c:pt>
                <c:pt idx="2764">
                  <c:v>15.529843281092347</c:v>
                </c:pt>
                <c:pt idx="2765">
                  <c:v>15.53184394798131</c:v>
                </c:pt>
                <c:pt idx="2766">
                  <c:v>15.533844614870272</c:v>
                </c:pt>
                <c:pt idx="2767">
                  <c:v>15.535845281759235</c:v>
                </c:pt>
                <c:pt idx="2768">
                  <c:v>15.537845948648197</c:v>
                </c:pt>
                <c:pt idx="2769">
                  <c:v>15.53984661553716</c:v>
                </c:pt>
                <c:pt idx="2770">
                  <c:v>15.541847282426122</c:v>
                </c:pt>
                <c:pt idx="2771">
                  <c:v>15.543847949315085</c:v>
                </c:pt>
                <c:pt idx="2772">
                  <c:v>15.545848616204047</c:v>
                </c:pt>
                <c:pt idx="2773">
                  <c:v>15.54784928309301</c:v>
                </c:pt>
                <c:pt idx="2774">
                  <c:v>15.549849949981972</c:v>
                </c:pt>
                <c:pt idx="2775">
                  <c:v>15.551850616870935</c:v>
                </c:pt>
                <c:pt idx="2776">
                  <c:v>15.553851283759897</c:v>
                </c:pt>
                <c:pt idx="2777">
                  <c:v>15.55585195064886</c:v>
                </c:pt>
                <c:pt idx="2778">
                  <c:v>15.557852617537822</c:v>
                </c:pt>
                <c:pt idx="2779">
                  <c:v>15.559853284426785</c:v>
                </c:pt>
                <c:pt idx="2780">
                  <c:v>15.561853951315747</c:v>
                </c:pt>
                <c:pt idx="2781">
                  <c:v>15.56385461820471</c:v>
                </c:pt>
                <c:pt idx="2782">
                  <c:v>15.565855285093672</c:v>
                </c:pt>
                <c:pt idx="2783">
                  <c:v>15.567855951982635</c:v>
                </c:pt>
                <c:pt idx="2784">
                  <c:v>15.569856618871597</c:v>
                </c:pt>
                <c:pt idx="2785">
                  <c:v>15.57185728576056</c:v>
                </c:pt>
                <c:pt idx="2786">
                  <c:v>15.573857952649522</c:v>
                </c:pt>
                <c:pt idx="2787">
                  <c:v>15.575858619538485</c:v>
                </c:pt>
                <c:pt idx="2788">
                  <c:v>15.577859286427447</c:v>
                </c:pt>
                <c:pt idx="2789">
                  <c:v>15.57985995331641</c:v>
                </c:pt>
                <c:pt idx="2790">
                  <c:v>15.581860620205372</c:v>
                </c:pt>
                <c:pt idx="2791">
                  <c:v>15.583861287094335</c:v>
                </c:pt>
                <c:pt idx="2792">
                  <c:v>15.585861953983297</c:v>
                </c:pt>
                <c:pt idx="2793">
                  <c:v>15.58786262087226</c:v>
                </c:pt>
                <c:pt idx="2794">
                  <c:v>15.589863287761222</c:v>
                </c:pt>
                <c:pt idx="2795">
                  <c:v>15.591863954650185</c:v>
                </c:pt>
                <c:pt idx="2796">
                  <c:v>15.593864621539147</c:v>
                </c:pt>
                <c:pt idx="2797">
                  <c:v>15.59586528842811</c:v>
                </c:pt>
                <c:pt idx="2798">
                  <c:v>15.597865955317072</c:v>
                </c:pt>
                <c:pt idx="2799">
                  <c:v>15.599866622206035</c:v>
                </c:pt>
                <c:pt idx="2800">
                  <c:v>15.601867289094997</c:v>
                </c:pt>
                <c:pt idx="2801">
                  <c:v>15.60386795598396</c:v>
                </c:pt>
                <c:pt idx="2802">
                  <c:v>15.605868622872922</c:v>
                </c:pt>
                <c:pt idx="2803">
                  <c:v>15.607869289761885</c:v>
                </c:pt>
                <c:pt idx="2804">
                  <c:v>15.609869956650847</c:v>
                </c:pt>
                <c:pt idx="2805">
                  <c:v>15.61187062353981</c:v>
                </c:pt>
                <c:pt idx="2806">
                  <c:v>15.613871290428772</c:v>
                </c:pt>
                <c:pt idx="2807">
                  <c:v>15.615871957317735</c:v>
                </c:pt>
                <c:pt idx="2808">
                  <c:v>15.617872624206697</c:v>
                </c:pt>
                <c:pt idx="2809">
                  <c:v>15.61987329109566</c:v>
                </c:pt>
                <c:pt idx="2810">
                  <c:v>15.621873957984622</c:v>
                </c:pt>
                <c:pt idx="2811">
                  <c:v>15.623874624873585</c:v>
                </c:pt>
                <c:pt idx="2812">
                  <c:v>15.625875291762547</c:v>
                </c:pt>
                <c:pt idx="2813">
                  <c:v>15.62787595865151</c:v>
                </c:pt>
                <c:pt idx="2814">
                  <c:v>15.629876625540472</c:v>
                </c:pt>
                <c:pt idx="2815">
                  <c:v>15.631877292429435</c:v>
                </c:pt>
                <c:pt idx="2816">
                  <c:v>15.633877959318397</c:v>
                </c:pt>
                <c:pt idx="2817">
                  <c:v>15.63587862620736</c:v>
                </c:pt>
                <c:pt idx="2818">
                  <c:v>15.637879293096322</c:v>
                </c:pt>
                <c:pt idx="2819">
                  <c:v>15.639879959985285</c:v>
                </c:pt>
                <c:pt idx="2820">
                  <c:v>15.641880626874247</c:v>
                </c:pt>
                <c:pt idx="2821">
                  <c:v>15.64388129376321</c:v>
                </c:pt>
                <c:pt idx="2822">
                  <c:v>15.645881960652172</c:v>
                </c:pt>
                <c:pt idx="2823">
                  <c:v>15.647882627541135</c:v>
                </c:pt>
                <c:pt idx="2824">
                  <c:v>15.649883294430097</c:v>
                </c:pt>
                <c:pt idx="2825">
                  <c:v>15.65188396131906</c:v>
                </c:pt>
                <c:pt idx="2826">
                  <c:v>15.653884628208022</c:v>
                </c:pt>
                <c:pt idx="2827">
                  <c:v>15.655885295096985</c:v>
                </c:pt>
                <c:pt idx="2828">
                  <c:v>15.657885961985947</c:v>
                </c:pt>
                <c:pt idx="2829">
                  <c:v>15.65988662887491</c:v>
                </c:pt>
                <c:pt idx="2830">
                  <c:v>15.661887295763872</c:v>
                </c:pt>
                <c:pt idx="2831">
                  <c:v>15.663887962652835</c:v>
                </c:pt>
                <c:pt idx="2832">
                  <c:v>15.665888629541797</c:v>
                </c:pt>
                <c:pt idx="2833">
                  <c:v>15.66788929643076</c:v>
                </c:pt>
                <c:pt idx="2834">
                  <c:v>15.669889963319722</c:v>
                </c:pt>
                <c:pt idx="2835">
                  <c:v>15.671890630208685</c:v>
                </c:pt>
                <c:pt idx="2836">
                  <c:v>15.673891297097647</c:v>
                </c:pt>
                <c:pt idx="2837">
                  <c:v>15.67589196398661</c:v>
                </c:pt>
                <c:pt idx="2838">
                  <c:v>15.677892630875572</c:v>
                </c:pt>
                <c:pt idx="2839">
                  <c:v>15.679893297764535</c:v>
                </c:pt>
                <c:pt idx="2840">
                  <c:v>15.681893964653497</c:v>
                </c:pt>
                <c:pt idx="2841">
                  <c:v>15.68389463154246</c:v>
                </c:pt>
                <c:pt idx="2842">
                  <c:v>15.685895298431422</c:v>
                </c:pt>
                <c:pt idx="2843">
                  <c:v>15.687895965320385</c:v>
                </c:pt>
                <c:pt idx="2844">
                  <c:v>15.689896632209347</c:v>
                </c:pt>
                <c:pt idx="2845">
                  <c:v>15.69189729909831</c:v>
                </c:pt>
                <c:pt idx="2846">
                  <c:v>15.693897965987272</c:v>
                </c:pt>
                <c:pt idx="2847">
                  <c:v>15.695898632876235</c:v>
                </c:pt>
                <c:pt idx="2848">
                  <c:v>15.697899299765197</c:v>
                </c:pt>
                <c:pt idx="2849">
                  <c:v>15.69989996665416</c:v>
                </c:pt>
                <c:pt idx="2850">
                  <c:v>15.701900633543122</c:v>
                </c:pt>
                <c:pt idx="2851">
                  <c:v>15.703901300432085</c:v>
                </c:pt>
                <c:pt idx="2852">
                  <c:v>15.705901967321047</c:v>
                </c:pt>
                <c:pt idx="2853">
                  <c:v>15.70790263421001</c:v>
                </c:pt>
                <c:pt idx="2854">
                  <c:v>15.709903301098972</c:v>
                </c:pt>
                <c:pt idx="2855">
                  <c:v>15.711903967987935</c:v>
                </c:pt>
                <c:pt idx="2856">
                  <c:v>15.713904634876897</c:v>
                </c:pt>
                <c:pt idx="2857">
                  <c:v>15.71590530176586</c:v>
                </c:pt>
                <c:pt idx="2858">
                  <c:v>15.717905968654822</c:v>
                </c:pt>
                <c:pt idx="2859">
                  <c:v>15.719906635543785</c:v>
                </c:pt>
                <c:pt idx="2860">
                  <c:v>15.721907302432747</c:v>
                </c:pt>
                <c:pt idx="2861">
                  <c:v>15.72390796932171</c:v>
                </c:pt>
                <c:pt idx="2862">
                  <c:v>15.725908636210672</c:v>
                </c:pt>
                <c:pt idx="2863">
                  <c:v>15.727909303099635</c:v>
                </c:pt>
                <c:pt idx="2864">
                  <c:v>15.729909969988597</c:v>
                </c:pt>
                <c:pt idx="2865">
                  <c:v>15.73191063687756</c:v>
                </c:pt>
                <c:pt idx="2866">
                  <c:v>15.733911303766522</c:v>
                </c:pt>
                <c:pt idx="2867">
                  <c:v>15.735911970655485</c:v>
                </c:pt>
                <c:pt idx="2868">
                  <c:v>15.737912637544447</c:v>
                </c:pt>
                <c:pt idx="2869">
                  <c:v>15.73991330443341</c:v>
                </c:pt>
                <c:pt idx="2870">
                  <c:v>15.741913971322372</c:v>
                </c:pt>
                <c:pt idx="2871">
                  <c:v>15.743914638211335</c:v>
                </c:pt>
                <c:pt idx="2872">
                  <c:v>15.745915305100297</c:v>
                </c:pt>
                <c:pt idx="2873">
                  <c:v>15.74791597198926</c:v>
                </c:pt>
                <c:pt idx="2874">
                  <c:v>15.749916638878222</c:v>
                </c:pt>
                <c:pt idx="2875">
                  <c:v>15.751917305767185</c:v>
                </c:pt>
                <c:pt idx="2876">
                  <c:v>15.753917972656147</c:v>
                </c:pt>
                <c:pt idx="2877">
                  <c:v>15.75591863954511</c:v>
                </c:pt>
                <c:pt idx="2878">
                  <c:v>15.757919306434072</c:v>
                </c:pt>
                <c:pt idx="2879">
                  <c:v>15.759919973323035</c:v>
                </c:pt>
                <c:pt idx="2880">
                  <c:v>15.761920640211997</c:v>
                </c:pt>
                <c:pt idx="2881">
                  <c:v>15.76392130710096</c:v>
                </c:pt>
                <c:pt idx="2882">
                  <c:v>15.765921973989922</c:v>
                </c:pt>
                <c:pt idx="2883">
                  <c:v>15.767922640878885</c:v>
                </c:pt>
                <c:pt idx="2884">
                  <c:v>15.769923307767847</c:v>
                </c:pt>
                <c:pt idx="2885">
                  <c:v>15.77192397465681</c:v>
                </c:pt>
                <c:pt idx="2886">
                  <c:v>15.773924641545772</c:v>
                </c:pt>
                <c:pt idx="2887">
                  <c:v>15.775925308434735</c:v>
                </c:pt>
                <c:pt idx="2888">
                  <c:v>15.777925975323697</c:v>
                </c:pt>
                <c:pt idx="2889">
                  <c:v>15.77992664221266</c:v>
                </c:pt>
                <c:pt idx="2890">
                  <c:v>15.781927309101622</c:v>
                </c:pt>
                <c:pt idx="2891">
                  <c:v>15.783927975990585</c:v>
                </c:pt>
                <c:pt idx="2892">
                  <c:v>15.785928642879547</c:v>
                </c:pt>
                <c:pt idx="2893">
                  <c:v>15.78792930976851</c:v>
                </c:pt>
                <c:pt idx="2894">
                  <c:v>15.789929976657472</c:v>
                </c:pt>
                <c:pt idx="2895">
                  <c:v>15.791930643546435</c:v>
                </c:pt>
                <c:pt idx="2896">
                  <c:v>15.793931310435397</c:v>
                </c:pt>
                <c:pt idx="2897">
                  <c:v>15.79593197732436</c:v>
                </c:pt>
                <c:pt idx="2898">
                  <c:v>15.797932644213322</c:v>
                </c:pt>
                <c:pt idx="2899">
                  <c:v>15.799933311102285</c:v>
                </c:pt>
                <c:pt idx="2900">
                  <c:v>15.801933977991247</c:v>
                </c:pt>
                <c:pt idx="2901">
                  <c:v>15.80393464488021</c:v>
                </c:pt>
                <c:pt idx="2902">
                  <c:v>15.805935311769172</c:v>
                </c:pt>
                <c:pt idx="2903">
                  <c:v>15.807935978658135</c:v>
                </c:pt>
                <c:pt idx="2904">
                  <c:v>15.809936645547097</c:v>
                </c:pt>
                <c:pt idx="2905">
                  <c:v>15.81193731243606</c:v>
                </c:pt>
                <c:pt idx="2906">
                  <c:v>15.813937979325022</c:v>
                </c:pt>
                <c:pt idx="2907">
                  <c:v>15.815938646213985</c:v>
                </c:pt>
                <c:pt idx="2908">
                  <c:v>15.817939313102947</c:v>
                </c:pt>
                <c:pt idx="2909">
                  <c:v>15.81993997999191</c:v>
                </c:pt>
                <c:pt idx="2910">
                  <c:v>15.821940646880872</c:v>
                </c:pt>
                <c:pt idx="2911">
                  <c:v>15.823941313769835</c:v>
                </c:pt>
                <c:pt idx="2912">
                  <c:v>15.825941980658797</c:v>
                </c:pt>
                <c:pt idx="2913">
                  <c:v>15.82794264754776</c:v>
                </c:pt>
                <c:pt idx="2914">
                  <c:v>15.829943314436722</c:v>
                </c:pt>
                <c:pt idx="2915">
                  <c:v>15.831943981325685</c:v>
                </c:pt>
                <c:pt idx="2916">
                  <c:v>15.833944648214647</c:v>
                </c:pt>
                <c:pt idx="2917">
                  <c:v>15.83594531510361</c:v>
                </c:pt>
                <c:pt idx="2918">
                  <c:v>15.837945981992572</c:v>
                </c:pt>
                <c:pt idx="2919">
                  <c:v>15.839946648881535</c:v>
                </c:pt>
                <c:pt idx="2920">
                  <c:v>15.841947315770497</c:v>
                </c:pt>
                <c:pt idx="2921">
                  <c:v>15.84394798265946</c:v>
                </c:pt>
                <c:pt idx="2922">
                  <c:v>15.845948649548422</c:v>
                </c:pt>
                <c:pt idx="2923">
                  <c:v>15.847949316437385</c:v>
                </c:pt>
                <c:pt idx="2924">
                  <c:v>15.849949983326347</c:v>
                </c:pt>
                <c:pt idx="2925">
                  <c:v>15.85195065021531</c:v>
                </c:pt>
                <c:pt idx="2926">
                  <c:v>15.853951317104272</c:v>
                </c:pt>
                <c:pt idx="2927">
                  <c:v>15.855951983993235</c:v>
                </c:pt>
                <c:pt idx="2928">
                  <c:v>15.857952650882197</c:v>
                </c:pt>
                <c:pt idx="2929">
                  <c:v>15.85995331777116</c:v>
                </c:pt>
                <c:pt idx="2930">
                  <c:v>15.861953984660122</c:v>
                </c:pt>
                <c:pt idx="2931">
                  <c:v>15.863954651549085</c:v>
                </c:pt>
                <c:pt idx="2932">
                  <c:v>15.865955318438047</c:v>
                </c:pt>
                <c:pt idx="2933">
                  <c:v>15.86795598532701</c:v>
                </c:pt>
                <c:pt idx="2934">
                  <c:v>15.869956652215972</c:v>
                </c:pt>
                <c:pt idx="2935">
                  <c:v>15.871957319104935</c:v>
                </c:pt>
                <c:pt idx="2936">
                  <c:v>15.873957985993897</c:v>
                </c:pt>
                <c:pt idx="2937">
                  <c:v>15.87595865288286</c:v>
                </c:pt>
                <c:pt idx="2938">
                  <c:v>15.877959319771822</c:v>
                </c:pt>
                <c:pt idx="2939">
                  <c:v>15.879959986660785</c:v>
                </c:pt>
                <c:pt idx="2940">
                  <c:v>15.881960653549747</c:v>
                </c:pt>
                <c:pt idx="2941">
                  <c:v>15.88396132043871</c:v>
                </c:pt>
                <c:pt idx="2942">
                  <c:v>15.885961987327672</c:v>
                </c:pt>
                <c:pt idx="2943">
                  <c:v>15.887962654216635</c:v>
                </c:pt>
                <c:pt idx="2944">
                  <c:v>15.889963321105597</c:v>
                </c:pt>
                <c:pt idx="2945">
                  <c:v>15.89196398799456</c:v>
                </c:pt>
                <c:pt idx="2946">
                  <c:v>15.893964654883522</c:v>
                </c:pt>
                <c:pt idx="2947">
                  <c:v>15.895965321772485</c:v>
                </c:pt>
                <c:pt idx="2948">
                  <c:v>15.897965988661447</c:v>
                </c:pt>
                <c:pt idx="2949">
                  <c:v>15.89996665555041</c:v>
                </c:pt>
                <c:pt idx="2950">
                  <c:v>15.901967322439372</c:v>
                </c:pt>
                <c:pt idx="2951">
                  <c:v>15.903967989328335</c:v>
                </c:pt>
                <c:pt idx="2952">
                  <c:v>15.905968656217297</c:v>
                </c:pt>
                <c:pt idx="2953">
                  <c:v>15.90796932310626</c:v>
                </c:pt>
                <c:pt idx="2954">
                  <c:v>15.909969989995222</c:v>
                </c:pt>
                <c:pt idx="2955">
                  <c:v>15.911970656884185</c:v>
                </c:pt>
                <c:pt idx="2956">
                  <c:v>15.913971323773147</c:v>
                </c:pt>
                <c:pt idx="2957">
                  <c:v>15.91597199066211</c:v>
                </c:pt>
                <c:pt idx="2958">
                  <c:v>15.917972657551072</c:v>
                </c:pt>
                <c:pt idx="2959">
                  <c:v>15.919973324440035</c:v>
                </c:pt>
                <c:pt idx="2960">
                  <c:v>15.921973991328997</c:v>
                </c:pt>
                <c:pt idx="2961">
                  <c:v>15.92397465821796</c:v>
                </c:pt>
                <c:pt idx="2962">
                  <c:v>15.925975325106922</c:v>
                </c:pt>
                <c:pt idx="2963">
                  <c:v>15.927975991995885</c:v>
                </c:pt>
                <c:pt idx="2964">
                  <c:v>15.929976658884847</c:v>
                </c:pt>
                <c:pt idx="2965">
                  <c:v>15.93197732577381</c:v>
                </c:pt>
                <c:pt idx="2966">
                  <c:v>15.933977992662772</c:v>
                </c:pt>
                <c:pt idx="2967">
                  <c:v>15.935978659551735</c:v>
                </c:pt>
                <c:pt idx="2968">
                  <c:v>15.937979326440697</c:v>
                </c:pt>
                <c:pt idx="2969">
                  <c:v>15.93997999332966</c:v>
                </c:pt>
                <c:pt idx="2970">
                  <c:v>15.941980660218622</c:v>
                </c:pt>
                <c:pt idx="2971">
                  <c:v>15.943981327107585</c:v>
                </c:pt>
                <c:pt idx="2972">
                  <c:v>15.945981993996547</c:v>
                </c:pt>
                <c:pt idx="2973">
                  <c:v>15.94798266088551</c:v>
                </c:pt>
                <c:pt idx="2974">
                  <c:v>15.949983327774472</c:v>
                </c:pt>
                <c:pt idx="2975">
                  <c:v>15.951983994663435</c:v>
                </c:pt>
                <c:pt idx="2976">
                  <c:v>15.953984661552397</c:v>
                </c:pt>
                <c:pt idx="2977">
                  <c:v>15.95598532844136</c:v>
                </c:pt>
                <c:pt idx="2978">
                  <c:v>15.957985995330322</c:v>
                </c:pt>
                <c:pt idx="2979">
                  <c:v>15.959986662219285</c:v>
                </c:pt>
                <c:pt idx="2980">
                  <c:v>15.961987329108247</c:v>
                </c:pt>
                <c:pt idx="2981">
                  <c:v>15.96398799599721</c:v>
                </c:pt>
                <c:pt idx="2982">
                  <c:v>15.965988662886172</c:v>
                </c:pt>
                <c:pt idx="2983">
                  <c:v>15.967989329775135</c:v>
                </c:pt>
                <c:pt idx="2984">
                  <c:v>15.969989996664097</c:v>
                </c:pt>
                <c:pt idx="2985">
                  <c:v>15.97199066355306</c:v>
                </c:pt>
                <c:pt idx="2986">
                  <c:v>15.973991330442022</c:v>
                </c:pt>
                <c:pt idx="2987">
                  <c:v>15.975991997330985</c:v>
                </c:pt>
                <c:pt idx="2988">
                  <c:v>15.977992664219947</c:v>
                </c:pt>
                <c:pt idx="2989">
                  <c:v>15.97999333110891</c:v>
                </c:pt>
                <c:pt idx="2990">
                  <c:v>15.981993997997872</c:v>
                </c:pt>
                <c:pt idx="2991">
                  <c:v>15.983994664886835</c:v>
                </c:pt>
                <c:pt idx="2992">
                  <c:v>15.985995331775797</c:v>
                </c:pt>
                <c:pt idx="2993">
                  <c:v>15.98799599866476</c:v>
                </c:pt>
                <c:pt idx="2994">
                  <c:v>15.989996665553722</c:v>
                </c:pt>
                <c:pt idx="2995">
                  <c:v>15.991997332442685</c:v>
                </c:pt>
                <c:pt idx="2996">
                  <c:v>15.993997999331647</c:v>
                </c:pt>
                <c:pt idx="2997">
                  <c:v>15.99599866622061</c:v>
                </c:pt>
                <c:pt idx="2998">
                  <c:v>15.997999333109572</c:v>
                </c:pt>
                <c:pt idx="2999">
                  <c:v>15.999999999998535</c:v>
                </c:pt>
              </c:numCache>
            </c:numRef>
          </c:xVal>
          <c:yVal>
            <c:numRef>
              <c:f>'Load Line Plot'!$AL$4:$AL$3003</c:f>
              <c:numCache>
                <c:formatCode>General</c:formatCode>
                <c:ptCount val="300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1099.6993336971525</c:v>
                </c:pt>
                <c:pt idx="476">
                  <c:v>1099.3401500653877</c:v>
                </c:pt>
                <c:pt idx="477">
                  <c:v>1098.981071651476</c:v>
                </c:pt>
                <c:pt idx="478">
                  <c:v>1098.622098415098</c:v>
                </c:pt>
                <c:pt idx="479">
                  <c:v>1098.2632303159598</c:v>
                </c:pt>
                <c:pt idx="480">
                  <c:v>1097.904467313791</c:v>
                </c:pt>
                <c:pt idx="481">
                  <c:v>1097.5458093683469</c:v>
                </c:pt>
                <c:pt idx="482">
                  <c:v>1097.1872564394057</c:v>
                </c:pt>
                <c:pt idx="483">
                  <c:v>1096.8288084867702</c:v>
                </c:pt>
                <c:pt idx="484">
                  <c:v>1096.4704654702682</c:v>
                </c:pt>
                <c:pt idx="485">
                  <c:v>1096.1122273497517</c:v>
                </c:pt>
                <c:pt idx="486">
                  <c:v>1095.7540940850963</c:v>
                </c:pt>
                <c:pt idx="487">
                  <c:v>1095.3960656362028</c:v>
                </c:pt>
                <c:pt idx="488">
                  <c:v>1095.0381419629957</c:v>
                </c:pt>
                <c:pt idx="489">
                  <c:v>1094.6803230254227</c:v>
                </c:pt>
                <c:pt idx="490">
                  <c:v>1094.322608783458</c:v>
                </c:pt>
                <c:pt idx="491">
                  <c:v>1093.9649991970982</c:v>
                </c:pt>
                <c:pt idx="492">
                  <c:v>1093.607494226364</c:v>
                </c:pt>
                <c:pt idx="493">
                  <c:v>1093.2500938313019</c:v>
                </c:pt>
                <c:pt idx="494">
                  <c:v>1092.8927979719806</c:v>
                </c:pt>
                <c:pt idx="495">
                  <c:v>1092.5356066084939</c:v>
                </c:pt>
                <c:pt idx="496">
                  <c:v>1092.1785197009597</c:v>
                </c:pt>
                <c:pt idx="497">
                  <c:v>1091.8215372095199</c:v>
                </c:pt>
                <c:pt idx="498">
                  <c:v>1091.46465909434</c:v>
                </c:pt>
                <c:pt idx="499">
                  <c:v>1091.1078853156096</c:v>
                </c:pt>
                <c:pt idx="500">
                  <c:v>1090.7512158335433</c:v>
                </c:pt>
                <c:pt idx="501">
                  <c:v>1090.3946506083789</c:v>
                </c:pt>
                <c:pt idx="502">
                  <c:v>1090.0381896003776</c:v>
                </c:pt>
                <c:pt idx="503">
                  <c:v>1089.6818327698252</c:v>
                </c:pt>
                <c:pt idx="504">
                  <c:v>1089.3255800770321</c:v>
                </c:pt>
                <c:pt idx="505">
                  <c:v>1088.9694314823309</c:v>
                </c:pt>
                <c:pt idx="506">
                  <c:v>1088.6133869460803</c:v>
                </c:pt>
                <c:pt idx="507">
                  <c:v>1088.2574464286608</c:v>
                </c:pt>
                <c:pt idx="508">
                  <c:v>1087.9016098904781</c:v>
                </c:pt>
                <c:pt idx="509">
                  <c:v>1087.5458772919606</c:v>
                </c:pt>
                <c:pt idx="510">
                  <c:v>1087.190248593562</c:v>
                </c:pt>
                <c:pt idx="511">
                  <c:v>1086.8347237557591</c:v>
                </c:pt>
                <c:pt idx="512">
                  <c:v>1086.4793027390515</c:v>
                </c:pt>
                <c:pt idx="513">
                  <c:v>1086.1239855039635</c:v>
                </c:pt>
                <c:pt idx="514">
                  <c:v>1085.7687720110439</c:v>
                </c:pt>
                <c:pt idx="515">
                  <c:v>1085.4136622208639</c:v>
                </c:pt>
                <c:pt idx="516">
                  <c:v>1085.0586560940185</c:v>
                </c:pt>
                <c:pt idx="517">
                  <c:v>1084.7037535911272</c:v>
                </c:pt>
                <c:pt idx="518">
                  <c:v>1084.3489546728329</c:v>
                </c:pt>
                <c:pt idx="519">
                  <c:v>1083.9942592998018</c:v>
                </c:pt>
                <c:pt idx="520">
                  <c:v>1083.6396674327234</c:v>
                </c:pt>
                <c:pt idx="521">
                  <c:v>1083.2851790323116</c:v>
                </c:pt>
                <c:pt idx="522">
                  <c:v>1082.9307940593046</c:v>
                </c:pt>
                <c:pt idx="523">
                  <c:v>1082.5765124744621</c:v>
                </c:pt>
                <c:pt idx="524">
                  <c:v>1082.2223342385687</c:v>
                </c:pt>
                <c:pt idx="525">
                  <c:v>1081.868259312432</c:v>
                </c:pt>
                <c:pt idx="526">
                  <c:v>1081.5142876568841</c:v>
                </c:pt>
                <c:pt idx="527">
                  <c:v>1081.1604192327791</c:v>
                </c:pt>
                <c:pt idx="528">
                  <c:v>1080.8066540009961</c:v>
                </c:pt>
                <c:pt idx="529">
                  <c:v>1080.4529919224365</c:v>
                </c:pt>
                <c:pt idx="530">
                  <c:v>1080.099432958026</c:v>
                </c:pt>
                <c:pt idx="531">
                  <c:v>1079.7459770687126</c:v>
                </c:pt>
                <c:pt idx="532">
                  <c:v>1079.3926242154687</c:v>
                </c:pt>
                <c:pt idx="533">
                  <c:v>1079.0393743592904</c:v>
                </c:pt>
                <c:pt idx="534">
                  <c:v>1078.6862274611954</c:v>
                </c:pt>
                <c:pt idx="535">
                  <c:v>1078.333183482227</c:v>
                </c:pt>
                <c:pt idx="536">
                  <c:v>1077.9802423834499</c:v>
                </c:pt>
                <c:pt idx="537">
                  <c:v>1077.6274041259533</c:v>
                </c:pt>
                <c:pt idx="538">
                  <c:v>1077.2746686708495</c:v>
                </c:pt>
                <c:pt idx="539">
                  <c:v>1076.9220359792735</c:v>
                </c:pt>
                <c:pt idx="540">
                  <c:v>1076.5695060123846</c:v>
                </c:pt>
                <c:pt idx="541">
                  <c:v>1076.2170787313642</c:v>
                </c:pt>
                <c:pt idx="542">
                  <c:v>1075.8647540974168</c:v>
                </c:pt>
                <c:pt idx="543">
                  <c:v>1075.5125320717725</c:v>
                </c:pt>
                <c:pt idx="544">
                  <c:v>1075.1604126156815</c:v>
                </c:pt>
                <c:pt idx="545">
                  <c:v>1074.8083956904193</c:v>
                </c:pt>
                <c:pt idx="546">
                  <c:v>1074.4564812572826</c:v>
                </c:pt>
                <c:pt idx="547">
                  <c:v>1074.1046692775933</c:v>
                </c:pt>
                <c:pt idx="548">
                  <c:v>1073.752959712695</c:v>
                </c:pt>
                <c:pt idx="549">
                  <c:v>1073.401352523955</c:v>
                </c:pt>
                <c:pt idx="550">
                  <c:v>1073.0498476727637</c:v>
                </c:pt>
                <c:pt idx="551">
                  <c:v>1072.6984451205344</c:v>
                </c:pt>
                <c:pt idx="552">
                  <c:v>1072.3471448287032</c:v>
                </c:pt>
                <c:pt idx="553">
                  <c:v>1071.9959467587296</c:v>
                </c:pt>
                <c:pt idx="554">
                  <c:v>1071.6448508720955</c:v>
                </c:pt>
                <c:pt idx="555">
                  <c:v>1071.2938571303075</c:v>
                </c:pt>
                <c:pt idx="556">
                  <c:v>1070.9429654948924</c:v>
                </c:pt>
                <c:pt idx="557">
                  <c:v>1070.5921759274024</c:v>
                </c:pt>
                <c:pt idx="558">
                  <c:v>1070.241488389411</c:v>
                </c:pt>
                <c:pt idx="559">
                  <c:v>1069.8909028425157</c:v>
                </c:pt>
                <c:pt idx="560">
                  <c:v>1069.5404192483368</c:v>
                </c:pt>
                <c:pt idx="561">
                  <c:v>1069.1900375685161</c:v>
                </c:pt>
                <c:pt idx="562">
                  <c:v>1068.8397577647204</c:v>
                </c:pt>
                <c:pt idx="563">
                  <c:v>1068.489579798638</c:v>
                </c:pt>
                <c:pt idx="564">
                  <c:v>1068.1395036319802</c:v>
                </c:pt>
                <c:pt idx="565">
                  <c:v>1067.7895292264811</c:v>
                </c:pt>
                <c:pt idx="566">
                  <c:v>1067.4396565438981</c:v>
                </c:pt>
                <c:pt idx="567">
                  <c:v>1067.08988554601</c:v>
                </c:pt>
                <c:pt idx="568">
                  <c:v>1066.7402161946202</c:v>
                </c:pt>
                <c:pt idx="569">
                  <c:v>1066.390648451553</c:v>
                </c:pt>
                <c:pt idx="570">
                  <c:v>1066.0411822786573</c:v>
                </c:pt>
                <c:pt idx="571">
                  <c:v>1065.6918176378028</c:v>
                </c:pt>
                <c:pt idx="572">
                  <c:v>1065.3425544908839</c:v>
                </c:pt>
                <c:pt idx="573">
                  <c:v>1064.9933927998156</c:v>
                </c:pt>
                <c:pt idx="574">
                  <c:v>1064.644332526537</c:v>
                </c:pt>
                <c:pt idx="575">
                  <c:v>1064.2953736330094</c:v>
                </c:pt>
                <c:pt idx="576">
                  <c:v>1063.946516081216</c:v>
                </c:pt>
                <c:pt idx="577">
                  <c:v>1063.5977598331633</c:v>
                </c:pt>
                <c:pt idx="578">
                  <c:v>1063.2491048508814</c:v>
                </c:pt>
                <c:pt idx="579">
                  <c:v>1062.9005510964207</c:v>
                </c:pt>
                <c:pt idx="580">
                  <c:v>1062.5520985318556</c:v>
                </c:pt>
                <c:pt idx="581">
                  <c:v>1062.2037471192825</c:v>
                </c:pt>
                <c:pt idx="582">
                  <c:v>1061.8554968208209</c:v>
                </c:pt>
                <c:pt idx="583">
                  <c:v>1061.5073475986126</c:v>
                </c:pt>
                <c:pt idx="584">
                  <c:v>1061.1592994148209</c:v>
                </c:pt>
                <c:pt idx="585">
                  <c:v>1060.8113522316326</c:v>
                </c:pt>
                <c:pt idx="586">
                  <c:v>1060.4635060112573</c:v>
                </c:pt>
                <c:pt idx="587">
                  <c:v>1060.1157607159255</c:v>
                </c:pt>
                <c:pt idx="588">
                  <c:v>1059.7681163078912</c:v>
                </c:pt>
                <c:pt idx="589">
                  <c:v>1059.4205727494309</c:v>
                </c:pt>
                <c:pt idx="590">
                  <c:v>1059.0731300028424</c:v>
                </c:pt>
                <c:pt idx="591">
                  <c:v>1058.7257880304469</c:v>
                </c:pt>
                <c:pt idx="592">
                  <c:v>1058.3785467945872</c:v>
                </c:pt>
                <c:pt idx="593">
                  <c:v>1058.0314062576297</c:v>
                </c:pt>
                <c:pt idx="594">
                  <c:v>1057.6843663819614</c:v>
                </c:pt>
                <c:pt idx="595">
                  <c:v>1057.3374271299915</c:v>
                </c:pt>
                <c:pt idx="596">
                  <c:v>1056.9905884641544</c:v>
                </c:pt>
                <c:pt idx="597">
                  <c:v>1056.6438503469021</c:v>
                </c:pt>
                <c:pt idx="598">
                  <c:v>1056.2972127407131</c:v>
                </c:pt>
                <c:pt idx="599">
                  <c:v>1055.9506756080862</c:v>
                </c:pt>
                <c:pt idx="600">
                  <c:v>1055.6042389115423</c:v>
                </c:pt>
                <c:pt idx="601">
                  <c:v>1055.2579026136245</c:v>
                </c:pt>
                <c:pt idx="602">
                  <c:v>1054.9116666768975</c:v>
                </c:pt>
                <c:pt idx="603">
                  <c:v>1054.5655310639504</c:v>
                </c:pt>
                <c:pt idx="604">
                  <c:v>1054.219495737392</c:v>
                </c:pt>
                <c:pt idx="605">
                  <c:v>1053.8735606598539</c:v>
                </c:pt>
                <c:pt idx="606">
                  <c:v>1053.5277257939911</c:v>
                </c:pt>
                <c:pt idx="607">
                  <c:v>1053.1819911024779</c:v>
                </c:pt>
                <c:pt idx="608">
                  <c:v>1052.836356548014</c:v>
                </c:pt>
                <c:pt idx="609">
                  <c:v>1052.4908220933175</c:v>
                </c:pt>
                <c:pt idx="610">
                  <c:v>1052.1453877011324</c:v>
                </c:pt>
                <c:pt idx="611">
                  <c:v>1051.8000533342213</c:v>
                </c:pt>
                <c:pt idx="612">
                  <c:v>1051.4548189553711</c:v>
                </c:pt>
                <c:pt idx="613">
                  <c:v>1051.1096845273889</c:v>
                </c:pt>
                <c:pt idx="614">
                  <c:v>1050.7646500131052</c:v>
                </c:pt>
                <c:pt idx="615">
                  <c:v>1050.4197153753721</c:v>
                </c:pt>
                <c:pt idx="616">
                  <c:v>1050.0748805770627</c:v>
                </c:pt>
                <c:pt idx="617">
                  <c:v>1049.7301455810725</c:v>
                </c:pt>
                <c:pt idx="618">
                  <c:v>1049.3855103503199</c:v>
                </c:pt>
                <c:pt idx="619">
                  <c:v>1049.0409748477434</c:v>
                </c:pt>
                <c:pt idx="620">
                  <c:v>1048.6965390363048</c:v>
                </c:pt>
                <c:pt idx="621">
                  <c:v>1048.3522028789871</c:v>
                </c:pt>
                <c:pt idx="622">
                  <c:v>1048.0079663387955</c:v>
                </c:pt>
                <c:pt idx="623">
                  <c:v>1047.6638293787551</c:v>
                </c:pt>
                <c:pt idx="624">
                  <c:v>1047.3197919619161</c:v>
                </c:pt>
                <c:pt idx="625">
                  <c:v>1046.9758540513476</c:v>
                </c:pt>
                <c:pt idx="626">
                  <c:v>1046.6320156101419</c:v>
                </c:pt>
                <c:pt idx="627">
                  <c:v>1046.2882766014134</c:v>
                </c:pt>
                <c:pt idx="628">
                  <c:v>1045.944636988296</c:v>
                </c:pt>
                <c:pt idx="629">
                  <c:v>1045.6010967339471</c:v>
                </c:pt>
                <c:pt idx="630">
                  <c:v>1045.2576558015467</c:v>
                </c:pt>
                <c:pt idx="631">
                  <c:v>1044.9143141542934</c:v>
                </c:pt>
                <c:pt idx="632">
                  <c:v>1044.57107175541</c:v>
                </c:pt>
                <c:pt idx="633">
                  <c:v>1044.2279285681404</c:v>
                </c:pt>
                <c:pt idx="634">
                  <c:v>1043.8848845557493</c:v>
                </c:pt>
                <c:pt idx="635">
                  <c:v>1043.5419396815239</c:v>
                </c:pt>
                <c:pt idx="636">
                  <c:v>1043.1990939087727</c:v>
                </c:pt>
                <c:pt idx="637">
                  <c:v>1042.856347200825</c:v>
                </c:pt>
                <c:pt idx="638">
                  <c:v>1042.5136995210325</c:v>
                </c:pt>
                <c:pt idx="639">
                  <c:v>1042.1711508327692</c:v>
                </c:pt>
                <c:pt idx="640">
                  <c:v>1041.8287010994286</c:v>
                </c:pt>
                <c:pt idx="641">
                  <c:v>1041.4863502844266</c:v>
                </c:pt>
                <c:pt idx="642">
                  <c:v>1041.1440983512014</c:v>
                </c:pt>
                <c:pt idx="643">
                  <c:v>1040.8019452632113</c:v>
                </c:pt>
                <c:pt idx="644">
                  <c:v>1040.4598909839372</c:v>
                </c:pt>
                <c:pt idx="645">
                  <c:v>1040.1179354768808</c:v>
                </c:pt>
                <c:pt idx="646">
                  <c:v>1039.7760787055649</c:v>
                </c:pt>
                <c:pt idx="647">
                  <c:v>1039.4343206335348</c:v>
                </c:pt>
                <c:pt idx="648">
                  <c:v>1039.0926612243554</c:v>
                </c:pt>
                <c:pt idx="649">
                  <c:v>1038.7511004416149</c:v>
                </c:pt>
                <c:pt idx="650">
                  <c:v>1038.4096382489217</c:v>
                </c:pt>
                <c:pt idx="651">
                  <c:v>1038.0682746099051</c:v>
                </c:pt>
                <c:pt idx="652">
                  <c:v>1037.7270094882178</c:v>
                </c:pt>
                <c:pt idx="653">
                  <c:v>1037.3858428475314</c:v>
                </c:pt>
                <c:pt idx="654">
                  <c:v>1037.0447746515404</c:v>
                </c:pt>
                <c:pt idx="655">
                  <c:v>1036.7038048639588</c:v>
                </c:pt>
                <c:pt idx="656">
                  <c:v>1036.362933448524</c:v>
                </c:pt>
                <c:pt idx="657">
                  <c:v>1036.0221603689934</c:v>
                </c:pt>
                <c:pt idx="658">
                  <c:v>1035.6814855891455</c:v>
                </c:pt>
                <c:pt idx="659">
                  <c:v>1035.3409090727798</c:v>
                </c:pt>
                <c:pt idx="660">
                  <c:v>1035.0004307837187</c:v>
                </c:pt>
                <c:pt idx="661">
                  <c:v>1034.6600506858033</c:v>
                </c:pt>
                <c:pt idx="662">
                  <c:v>1034.3197687428981</c:v>
                </c:pt>
                <c:pt idx="663">
                  <c:v>1033.979584918887</c:v>
                </c:pt>
                <c:pt idx="664">
                  <c:v>1033.6394991776756</c:v>
                </c:pt>
                <c:pt idx="665">
                  <c:v>1033.2995114831913</c:v>
                </c:pt>
                <c:pt idx="666">
                  <c:v>1032.9596217993808</c:v>
                </c:pt>
                <c:pt idx="667">
                  <c:v>1032.6198300902145</c:v>
                </c:pt>
                <c:pt idx="668">
                  <c:v>1032.2801363196811</c:v>
                </c:pt>
                <c:pt idx="669">
                  <c:v>1031.9405404517925</c:v>
                </c:pt>
                <c:pt idx="670">
                  <c:v>1031.6010424505805</c:v>
                </c:pt>
                <c:pt idx="671">
                  <c:v>1031.2616422800977</c:v>
                </c:pt>
                <c:pt idx="672">
                  <c:v>1030.9223399044181</c:v>
                </c:pt>
                <c:pt idx="673">
                  <c:v>1030.5831352876367</c:v>
                </c:pt>
                <c:pt idx="674">
                  <c:v>1030.2440283938697</c:v>
                </c:pt>
                <c:pt idx="675">
                  <c:v>1029.9050191872536</c:v>
                </c:pt>
                <c:pt idx="676">
                  <c:v>1029.5661076319461</c:v>
                </c:pt>
                <c:pt idx="677">
                  <c:v>1029.2272936921265</c:v>
                </c:pt>
                <c:pt idx="678">
                  <c:v>1028.8885773319937</c:v>
                </c:pt>
                <c:pt idx="679">
                  <c:v>1028.5499585157681</c:v>
                </c:pt>
                <c:pt idx="680">
                  <c:v>1028.2114372076903</c:v>
                </c:pt>
                <c:pt idx="681">
                  <c:v>1027.8730133720239</c:v>
                </c:pt>
                <c:pt idx="682">
                  <c:v>1027.5346869730511</c:v>
                </c:pt>
                <c:pt idx="683">
                  <c:v>1027.196457975075</c:v>
                </c:pt>
                <c:pt idx="684">
                  <c:v>1026.8583263424207</c:v>
                </c:pt>
                <c:pt idx="685">
                  <c:v>1026.5202920394331</c:v>
                </c:pt>
                <c:pt idx="686">
                  <c:v>1026.1823550304782</c:v>
                </c:pt>
                <c:pt idx="687">
                  <c:v>1025.8445152799436</c:v>
                </c:pt>
                <c:pt idx="688">
                  <c:v>1025.5067727522353</c:v>
                </c:pt>
                <c:pt idx="689">
                  <c:v>1025.1691274117823</c:v>
                </c:pt>
                <c:pt idx="690">
                  <c:v>1024.8315792230337</c:v>
                </c:pt>
                <c:pt idx="691">
                  <c:v>1024.4941281504587</c:v>
                </c:pt>
                <c:pt idx="692">
                  <c:v>1024.156774158547</c:v>
                </c:pt>
                <c:pt idx="693">
                  <c:v>1023.8195172118104</c:v>
                </c:pt>
                <c:pt idx="694">
                  <c:v>1023.4823572747795</c:v>
                </c:pt>
                <c:pt idx="695">
                  <c:v>1023.1452943120066</c:v>
                </c:pt>
                <c:pt idx="696">
                  <c:v>1022.8083282880648</c:v>
                </c:pt>
                <c:pt idx="697">
                  <c:v>1022.4714591675471</c:v>
                </c:pt>
                <c:pt idx="698">
                  <c:v>1022.1346869150673</c:v>
                </c:pt>
                <c:pt idx="699">
                  <c:v>1021.79801149526</c:v>
                </c:pt>
                <c:pt idx="700">
                  <c:v>1021.4614328727793</c:v>
                </c:pt>
                <c:pt idx="701">
                  <c:v>1021.1249510123015</c:v>
                </c:pt>
                <c:pt idx="702">
                  <c:v>1020.7885658785218</c:v>
                </c:pt>
                <c:pt idx="703">
                  <c:v>1020.4522774361575</c:v>
                </c:pt>
                <c:pt idx="704">
                  <c:v>1020.1160856499444</c:v>
                </c:pt>
                <c:pt idx="705">
                  <c:v>1019.7799904846403</c:v>
                </c:pt>
                <c:pt idx="706">
                  <c:v>1019.4439919050235</c:v>
                </c:pt>
                <c:pt idx="707">
                  <c:v>1019.108089875891</c:v>
                </c:pt>
                <c:pt idx="708">
                  <c:v>1018.7722843620619</c:v>
                </c:pt>
                <c:pt idx="709">
                  <c:v>1018.4365753283762</c:v>
                </c:pt>
                <c:pt idx="710">
                  <c:v>1018.1009627396918</c:v>
                </c:pt>
                <c:pt idx="711">
                  <c:v>1017.7654465608894</c:v>
                </c:pt>
                <c:pt idx="712">
                  <c:v>1017.4300267568681</c:v>
                </c:pt>
                <c:pt idx="713">
                  <c:v>1017.0947032925488</c:v>
                </c:pt>
                <c:pt idx="714">
                  <c:v>1016.7594761328724</c:v>
                </c:pt>
                <c:pt idx="715">
                  <c:v>1016.4243452427997</c:v>
                </c:pt>
                <c:pt idx="716">
                  <c:v>1016.089310587312</c:v>
                </c:pt>
                <c:pt idx="717">
                  <c:v>1015.7543721314111</c:v>
                </c:pt>
                <c:pt idx="718">
                  <c:v>1015.4195298401182</c:v>
                </c:pt>
                <c:pt idx="719">
                  <c:v>1015.0847836784761</c:v>
                </c:pt>
                <c:pt idx="720">
                  <c:v>1014.7501336115462</c:v>
                </c:pt>
                <c:pt idx="721">
                  <c:v>1014.4155796044116</c:v>
                </c:pt>
                <c:pt idx="722">
                  <c:v>1014.0811216221747</c:v>
                </c:pt>
                <c:pt idx="723">
                  <c:v>1013.7467596299584</c:v>
                </c:pt>
                <c:pt idx="724">
                  <c:v>1013.4124935929054</c:v>
                </c:pt>
                <c:pt idx="725">
                  <c:v>1013.0783234761794</c:v>
                </c:pt>
                <c:pt idx="726">
                  <c:v>1012.7442492449632</c:v>
                </c:pt>
                <c:pt idx="727">
                  <c:v>1012.41027086446</c:v>
                </c:pt>
                <c:pt idx="728">
                  <c:v>1012.076388299894</c:v>
                </c:pt>
                <c:pt idx="729">
                  <c:v>1011.7426015165073</c:v>
                </c:pt>
                <c:pt idx="730">
                  <c:v>1011.4089104795652</c:v>
                </c:pt>
                <c:pt idx="731">
                  <c:v>1011.0753151543505</c:v>
                </c:pt>
                <c:pt idx="732">
                  <c:v>1010.7418155061675</c:v>
                </c:pt>
                <c:pt idx="733">
                  <c:v>1010.4084115003387</c:v>
                </c:pt>
                <c:pt idx="734">
                  <c:v>1010.0751031022089</c:v>
                </c:pt>
                <c:pt idx="735">
                  <c:v>1009.7418902771416</c:v>
                </c:pt>
                <c:pt idx="736">
                  <c:v>1009.4087729905197</c:v>
                </c:pt>
                <c:pt idx="737">
                  <c:v>1009.0757512077481</c:v>
                </c:pt>
                <c:pt idx="738">
                  <c:v>1008.7428248942495</c:v>
                </c:pt>
                <c:pt idx="739">
                  <c:v>1008.409994015468</c:v>
                </c:pt>
                <c:pt idx="740">
                  <c:v>1008.0772585368667</c:v>
                </c:pt>
                <c:pt idx="741">
                  <c:v>1007.744618423929</c:v>
                </c:pt>
                <c:pt idx="742">
                  <c:v>1007.4120736421579</c:v>
                </c:pt>
                <c:pt idx="743">
                  <c:v>1007.079624157077</c:v>
                </c:pt>
                <c:pt idx="744">
                  <c:v>1006.7472699342283</c:v>
                </c:pt>
                <c:pt idx="745">
                  <c:v>1006.4150109391758</c:v>
                </c:pt>
                <c:pt idx="746">
                  <c:v>1006.0828471375008</c:v>
                </c:pt>
                <c:pt idx="747">
                  <c:v>1005.7507784948072</c:v>
                </c:pt>
                <c:pt idx="748">
                  <c:v>1005.418804976716</c:v>
                </c:pt>
                <c:pt idx="749">
                  <c:v>1005.0869265488695</c:v>
                </c:pt>
                <c:pt idx="750">
                  <c:v>1004.755143176929</c:v>
                </c:pt>
                <c:pt idx="751">
                  <c:v>1004.4234548265767</c:v>
                </c:pt>
                <c:pt idx="752">
                  <c:v>1004.0918614635136</c:v>
                </c:pt>
                <c:pt idx="753">
                  <c:v>1003.7603630534611</c:v>
                </c:pt>
                <c:pt idx="754">
                  <c:v>1003.4289595621591</c:v>
                </c:pt>
                <c:pt idx="755">
                  <c:v>1003.0976509553682</c:v>
                </c:pt>
                <c:pt idx="756">
                  <c:v>1002.7664371988686</c:v>
                </c:pt>
                <c:pt idx="757">
                  <c:v>1002.4353182584595</c:v>
                </c:pt>
                <c:pt idx="758">
                  <c:v>1002.1042940999606</c:v>
                </c:pt>
                <c:pt idx="759">
                  <c:v>1001.7733646892108</c:v>
                </c:pt>
                <c:pt idx="760">
                  <c:v>1001.4425299920682</c:v>
                </c:pt>
                <c:pt idx="761">
                  <c:v>1001.1117899744114</c:v>
                </c:pt>
                <c:pt idx="762">
                  <c:v>1000.7811446021382</c:v>
                </c:pt>
                <c:pt idx="763">
                  <c:v>1000.4505938411654</c:v>
                </c:pt>
                <c:pt idx="764">
                  <c:v>1000.1201376574305</c:v>
                </c:pt>
                <c:pt idx="765">
                  <c:v>999.78977601688939</c:v>
                </c:pt>
                <c:pt idx="766">
                  <c:v>999.4595088855184</c:v>
                </c:pt>
                <c:pt idx="767">
                  <c:v>999.12933622931223</c:v>
                </c:pt>
                <c:pt idx="768">
                  <c:v>998.79925801428612</c:v>
                </c:pt>
                <c:pt idx="769">
                  <c:v>998.46927420647501</c:v>
                </c:pt>
                <c:pt idx="770">
                  <c:v>998.13938477193187</c:v>
                </c:pt>
                <c:pt idx="771">
                  <c:v>997.8095896767303</c:v>
                </c:pt>
                <c:pt idx="772">
                  <c:v>997.47988888696386</c:v>
                </c:pt>
                <c:pt idx="773">
                  <c:v>997.15028236874377</c:v>
                </c:pt>
                <c:pt idx="774">
                  <c:v>996.82077008820193</c:v>
                </c:pt>
                <c:pt idx="775">
                  <c:v>996.49135201148965</c:v>
                </c:pt>
                <c:pt idx="776">
                  <c:v>996.1620281047766</c:v>
                </c:pt>
                <c:pt idx="777">
                  <c:v>995.83279833425286</c:v>
                </c:pt>
                <c:pt idx="778">
                  <c:v>995.50366266612718</c:v>
                </c:pt>
                <c:pt idx="779">
                  <c:v>995.17462106662833</c:v>
                </c:pt>
                <c:pt idx="780">
                  <c:v>994.84567350200405</c:v>
                </c:pt>
                <c:pt idx="781">
                  <c:v>994.51681993852117</c:v>
                </c:pt>
                <c:pt idx="782">
                  <c:v>994.18806034246575</c:v>
                </c:pt>
                <c:pt idx="783">
                  <c:v>993.85939468014374</c:v>
                </c:pt>
                <c:pt idx="784">
                  <c:v>993.53082291787973</c:v>
                </c:pt>
                <c:pt idx="785">
                  <c:v>993.20234502201743</c:v>
                </c:pt>
                <c:pt idx="786">
                  <c:v>992.87396095892097</c:v>
                </c:pt>
                <c:pt idx="787">
                  <c:v>992.54567069497261</c:v>
                </c:pt>
                <c:pt idx="788">
                  <c:v>992.21747419657402</c:v>
                </c:pt>
                <c:pt idx="789">
                  <c:v>991.88937143014562</c:v>
                </c:pt>
                <c:pt idx="790">
                  <c:v>991.56136236212774</c:v>
                </c:pt>
                <c:pt idx="791">
                  <c:v>991.23344695898061</c:v>
                </c:pt>
                <c:pt idx="792">
                  <c:v>990.90562518718127</c:v>
                </c:pt>
                <c:pt idx="793">
                  <c:v>990.57789701322724</c:v>
                </c:pt>
                <c:pt idx="794">
                  <c:v>990.25026240363661</c:v>
                </c:pt>
                <c:pt idx="795">
                  <c:v>989.92272132494395</c:v>
                </c:pt>
                <c:pt idx="796">
                  <c:v>989.59527374370407</c:v>
                </c:pt>
                <c:pt idx="797">
                  <c:v>989.26791962649111</c:v>
                </c:pt>
                <c:pt idx="798">
                  <c:v>988.94065893989807</c:v>
                </c:pt>
                <c:pt idx="799">
                  <c:v>988.61349165053662</c:v>
                </c:pt>
                <c:pt idx="800">
                  <c:v>988.28641772503852</c:v>
                </c:pt>
                <c:pt idx="801">
                  <c:v>987.9594371300534</c:v>
                </c:pt>
                <c:pt idx="802">
                  <c:v>987.63254983224942</c:v>
                </c:pt>
                <c:pt idx="803">
                  <c:v>987.30575579831634</c:v>
                </c:pt>
                <c:pt idx="804">
                  <c:v>986.97905499495937</c:v>
                </c:pt>
                <c:pt idx="805">
                  <c:v>986.65244738890556</c:v>
                </c:pt>
                <c:pt idx="806">
                  <c:v>986.32593294689923</c:v>
                </c:pt>
                <c:pt idx="807">
                  <c:v>985.99951163570415</c:v>
                </c:pt>
                <c:pt idx="808">
                  <c:v>985.67318342210376</c:v>
                </c:pt>
                <c:pt idx="809">
                  <c:v>985.34694827289979</c:v>
                </c:pt>
                <c:pt idx="810">
                  <c:v>985.02080615491184</c:v>
                </c:pt>
                <c:pt idx="811">
                  <c:v>984.69475703497972</c:v>
                </c:pt>
                <c:pt idx="812">
                  <c:v>984.36880087996133</c:v>
                </c:pt>
                <c:pt idx="813">
                  <c:v>984.04293765673481</c:v>
                </c:pt>
                <c:pt idx="814">
                  <c:v>983.71716733219523</c:v>
                </c:pt>
                <c:pt idx="815">
                  <c:v>983.39148987325746</c:v>
                </c:pt>
                <c:pt idx="816">
                  <c:v>983.06590524685475</c:v>
                </c:pt>
                <c:pt idx="817">
                  <c:v>982.74041341993996</c:v>
                </c:pt>
                <c:pt idx="818">
                  <c:v>982.41501435948373</c:v>
                </c:pt>
                <c:pt idx="819">
                  <c:v>982.08970803247621</c:v>
                </c:pt>
                <c:pt idx="820">
                  <c:v>981.76449440592592</c:v>
                </c:pt>
                <c:pt idx="821">
                  <c:v>981.43937344686026</c:v>
                </c:pt>
                <c:pt idx="822">
                  <c:v>981.11434512232518</c:v>
                </c:pt>
                <c:pt idx="823">
                  <c:v>980.78940939938536</c:v>
                </c:pt>
                <c:pt idx="824">
                  <c:v>980.46456624512393</c:v>
                </c:pt>
                <c:pt idx="825">
                  <c:v>980.13981562664412</c:v>
                </c:pt>
                <c:pt idx="826">
                  <c:v>979.81515751106542</c:v>
                </c:pt>
                <c:pt idx="827">
                  <c:v>979.49059186552802</c:v>
                </c:pt>
                <c:pt idx="828">
                  <c:v>979.16611865718937</c:v>
                </c:pt>
                <c:pt idx="829">
                  <c:v>978.84173785322662</c:v>
                </c:pt>
                <c:pt idx="830">
                  <c:v>978.51744942083508</c:v>
                </c:pt>
                <c:pt idx="831">
                  <c:v>978.1932533272286</c:v>
                </c:pt>
                <c:pt idx="832">
                  <c:v>977.86914953963935</c:v>
                </c:pt>
                <c:pt idx="833">
                  <c:v>977.54513802531847</c:v>
                </c:pt>
                <c:pt idx="834">
                  <c:v>977.22121875153528</c:v>
                </c:pt>
                <c:pt idx="835">
                  <c:v>976.8973916855781</c:v>
                </c:pt>
                <c:pt idx="836">
                  <c:v>976.57365679475367</c:v>
                </c:pt>
                <c:pt idx="837">
                  <c:v>976.25001404638647</c:v>
                </c:pt>
                <c:pt idx="838">
                  <c:v>975.92646340782096</c:v>
                </c:pt>
                <c:pt idx="839">
                  <c:v>975.60300484641891</c:v>
                </c:pt>
                <c:pt idx="840">
                  <c:v>975.2796383295605</c:v>
                </c:pt>
                <c:pt idx="841">
                  <c:v>974.95636382464522</c:v>
                </c:pt>
                <c:pt idx="842">
                  <c:v>974.63318129908987</c:v>
                </c:pt>
                <c:pt idx="843">
                  <c:v>974.310090720331</c:v>
                </c:pt>
                <c:pt idx="844">
                  <c:v>973.98709205582281</c:v>
                </c:pt>
                <c:pt idx="845">
                  <c:v>973.66418527303733</c:v>
                </c:pt>
                <c:pt idx="846">
                  <c:v>973.34137033946581</c:v>
                </c:pt>
                <c:pt idx="847">
                  <c:v>973.01864722261848</c:v>
                </c:pt>
                <c:pt idx="848">
                  <c:v>972.69601589002241</c:v>
                </c:pt>
                <c:pt idx="849">
                  <c:v>972.37347630922352</c:v>
                </c:pt>
                <c:pt idx="850">
                  <c:v>972.05102844778696</c:v>
                </c:pt>
                <c:pt idx="851">
                  <c:v>971.72867227329516</c:v>
                </c:pt>
                <c:pt idx="852">
                  <c:v>971.40640775334873</c:v>
                </c:pt>
                <c:pt idx="853">
                  <c:v>971.08423485556762</c:v>
                </c:pt>
                <c:pt idx="854">
                  <c:v>970.76215354758938</c:v>
                </c:pt>
                <c:pt idx="855">
                  <c:v>970.44016379706966</c:v>
                </c:pt>
                <c:pt idx="856">
                  <c:v>970.11826557168263</c:v>
                </c:pt>
                <c:pt idx="857">
                  <c:v>969.79645883912065</c:v>
                </c:pt>
                <c:pt idx="858">
                  <c:v>969.47474356709427</c:v>
                </c:pt>
                <c:pt idx="859">
                  <c:v>969.15311972333234</c:v>
                </c:pt>
                <c:pt idx="860">
                  <c:v>968.83158727558191</c:v>
                </c:pt>
                <c:pt idx="861">
                  <c:v>968.51014619160799</c:v>
                </c:pt>
                <c:pt idx="862">
                  <c:v>968.18879643919388</c:v>
                </c:pt>
                <c:pt idx="863">
                  <c:v>967.86753798614097</c:v>
                </c:pt>
                <c:pt idx="864">
                  <c:v>967.54637080026941</c:v>
                </c:pt>
                <c:pt idx="865">
                  <c:v>967.22529484941617</c:v>
                </c:pt>
                <c:pt idx="866">
                  <c:v>966.90431010143755</c:v>
                </c:pt>
                <c:pt idx="867">
                  <c:v>966.58341652420722</c:v>
                </c:pt>
                <c:pt idx="868">
                  <c:v>966.26261408561754</c:v>
                </c:pt>
                <c:pt idx="869">
                  <c:v>965.94190275357846</c:v>
                </c:pt>
                <c:pt idx="870">
                  <c:v>965.62128249601813</c:v>
                </c:pt>
                <c:pt idx="871">
                  <c:v>965.30075328088208</c:v>
                </c:pt>
                <c:pt idx="872">
                  <c:v>964.98031507613587</c:v>
                </c:pt>
                <c:pt idx="873">
                  <c:v>964.65996784976051</c:v>
                </c:pt>
                <c:pt idx="874">
                  <c:v>964.33971156975701</c:v>
                </c:pt>
                <c:pt idx="875">
                  <c:v>964.01954620414278</c:v>
                </c:pt>
                <c:pt idx="876">
                  <c:v>963.69947172095499</c:v>
                </c:pt>
                <c:pt idx="877">
                  <c:v>963.37948808824706</c:v>
                </c:pt>
                <c:pt idx="878">
                  <c:v>963.05959527409175</c:v>
                </c:pt>
                <c:pt idx="879">
                  <c:v>962.73979324657853</c:v>
                </c:pt>
                <c:pt idx="880">
                  <c:v>962.42008197381551</c:v>
                </c:pt>
                <c:pt idx="881">
                  <c:v>962.1004614239281</c:v>
                </c:pt>
                <c:pt idx="882">
                  <c:v>961.78093156506134</c:v>
                </c:pt>
                <c:pt idx="883">
                  <c:v>961.46149236537588</c:v>
                </c:pt>
                <c:pt idx="884">
                  <c:v>961.14214379305167</c:v>
                </c:pt>
                <c:pt idx="885">
                  <c:v>960.82288581628563</c:v>
                </c:pt>
                <c:pt idx="886">
                  <c:v>960.5037184032941</c:v>
                </c:pt>
                <c:pt idx="887">
                  <c:v>960.18464152230854</c:v>
                </c:pt>
                <c:pt idx="888">
                  <c:v>959.86565514158087</c:v>
                </c:pt>
                <c:pt idx="889">
                  <c:v>959.54675922937975</c:v>
                </c:pt>
                <c:pt idx="890">
                  <c:v>959.22795375399141</c:v>
                </c:pt>
                <c:pt idx="891">
                  <c:v>958.90923868371988</c:v>
                </c:pt>
                <c:pt idx="892">
                  <c:v>958.59061398688755</c:v>
                </c:pt>
                <c:pt idx="893">
                  <c:v>958.272079631834</c:v>
                </c:pt>
                <c:pt idx="894">
                  <c:v>957.95363558691679</c:v>
                </c:pt>
                <c:pt idx="895">
                  <c:v>957.63528182051107</c:v>
                </c:pt>
                <c:pt idx="896">
                  <c:v>957.31701830100963</c:v>
                </c:pt>
                <c:pt idx="897">
                  <c:v>956.99884499682355</c:v>
                </c:pt>
                <c:pt idx="898">
                  <c:v>956.68076187638087</c:v>
                </c:pt>
                <c:pt idx="899">
                  <c:v>956.36276890812758</c:v>
                </c:pt>
                <c:pt idx="900">
                  <c:v>956.04486606052706</c:v>
                </c:pt>
                <c:pt idx="901">
                  <c:v>955.72705330206099</c:v>
                </c:pt>
                <c:pt idx="902">
                  <c:v>955.40933060122791</c:v>
                </c:pt>
                <c:pt idx="903">
                  <c:v>955.09169792654518</c:v>
                </c:pt>
                <c:pt idx="904">
                  <c:v>954.77415524654577</c:v>
                </c:pt>
                <c:pt idx="905">
                  <c:v>954.45670252978221</c:v>
                </c:pt>
                <c:pt idx="906">
                  <c:v>954.13933974482381</c:v>
                </c:pt>
                <c:pt idx="907">
                  <c:v>953.82206686025711</c:v>
                </c:pt>
                <c:pt idx="908">
                  <c:v>953.50488384468713</c:v>
                </c:pt>
                <c:pt idx="909">
                  <c:v>953.18779066673505</c:v>
                </c:pt>
                <c:pt idx="910">
                  <c:v>952.87078729504083</c:v>
                </c:pt>
                <c:pt idx="911">
                  <c:v>952.55387369826167</c:v>
                </c:pt>
                <c:pt idx="912">
                  <c:v>952.23704984507174</c:v>
                </c:pt>
                <c:pt idx="913">
                  <c:v>951.9203157041635</c:v>
                </c:pt>
                <c:pt idx="914">
                  <c:v>951.60367124424613</c:v>
                </c:pt>
                <c:pt idx="915">
                  <c:v>951.28711643404654</c:v>
                </c:pt>
                <c:pt idx="916">
                  <c:v>950.9706512423088</c:v>
                </c:pt>
                <c:pt idx="917">
                  <c:v>950.65427563779576</c:v>
                </c:pt>
                <c:pt idx="918">
                  <c:v>950.33798958928583</c:v>
                </c:pt>
                <c:pt idx="919">
                  <c:v>950.02179306557639</c:v>
                </c:pt>
                <c:pt idx="920">
                  <c:v>949.70568603548031</c:v>
                </c:pt>
                <c:pt idx="921">
                  <c:v>949.38966846783057</c:v>
                </c:pt>
                <c:pt idx="922">
                  <c:v>949.07374033147562</c:v>
                </c:pt>
                <c:pt idx="923">
                  <c:v>948.75790159528037</c:v>
                </c:pt>
                <c:pt idx="924">
                  <c:v>948.44215222813023</c:v>
                </c:pt>
                <c:pt idx="925">
                  <c:v>948.12649219892501</c:v>
                </c:pt>
                <c:pt idx="926">
                  <c:v>947.81092147658319</c:v>
                </c:pt>
                <c:pt idx="927">
                  <c:v>947.4954400300403</c:v>
                </c:pt>
                <c:pt idx="928">
                  <c:v>947.1800478282496</c:v>
                </c:pt>
                <c:pt idx="929">
                  <c:v>946.86474484017992</c:v>
                </c:pt>
                <c:pt idx="930">
                  <c:v>946.54953103482023</c:v>
                </c:pt>
                <c:pt idx="931">
                  <c:v>946.23440638117393</c:v>
                </c:pt>
                <c:pt idx="932">
                  <c:v>945.91937084826361</c:v>
                </c:pt>
                <c:pt idx="933">
                  <c:v>945.60442440512827</c:v>
                </c:pt>
                <c:pt idx="934">
                  <c:v>945.28956702082394</c:v>
                </c:pt>
                <c:pt idx="935">
                  <c:v>944.97479866442427</c:v>
                </c:pt>
                <c:pt idx="936">
                  <c:v>944.6601193050202</c:v>
                </c:pt>
                <c:pt idx="937">
                  <c:v>944.34552891171938</c:v>
                </c:pt>
                <c:pt idx="938">
                  <c:v>944.0310274536472</c:v>
                </c:pt>
                <c:pt idx="939">
                  <c:v>943.71661489994574</c:v>
                </c:pt>
                <c:pt idx="940">
                  <c:v>943.40229121977461</c:v>
                </c:pt>
                <c:pt idx="941">
                  <c:v>943.08805638231001</c:v>
                </c:pt>
                <c:pt idx="942">
                  <c:v>942.773910356746</c:v>
                </c:pt>
                <c:pt idx="943">
                  <c:v>942.4598531122931</c:v>
                </c:pt>
                <c:pt idx="944">
                  <c:v>942.14588461817925</c:v>
                </c:pt>
                <c:pt idx="945">
                  <c:v>941.83200484364875</c:v>
                </c:pt>
                <c:pt idx="946">
                  <c:v>941.51821375796442</c:v>
                </c:pt>
                <c:pt idx="947">
                  <c:v>941.20451133040501</c:v>
                </c:pt>
                <c:pt idx="948">
                  <c:v>940.89089753026701</c:v>
                </c:pt>
                <c:pt idx="949">
                  <c:v>940.57737232686316</c:v>
                </c:pt>
                <c:pt idx="950">
                  <c:v>940.26393568952335</c:v>
                </c:pt>
                <c:pt idx="951">
                  <c:v>939.95058758759535</c:v>
                </c:pt>
                <c:pt idx="952">
                  <c:v>939.63732799044283</c:v>
                </c:pt>
                <c:pt idx="953">
                  <c:v>939.32415686744696</c:v>
                </c:pt>
                <c:pt idx="954">
                  <c:v>939.01107418800655</c:v>
                </c:pt>
                <c:pt idx="955">
                  <c:v>938.69807992153585</c:v>
                </c:pt>
                <c:pt idx="956">
                  <c:v>938.38517403746732</c:v>
                </c:pt>
                <c:pt idx="957">
                  <c:v>938.07235650524933</c:v>
                </c:pt>
                <c:pt idx="958">
                  <c:v>937.75962729434877</c:v>
                </c:pt>
                <c:pt idx="959">
                  <c:v>937.44698637424722</c:v>
                </c:pt>
                <c:pt idx="960">
                  <c:v>937.13443371444509</c:v>
                </c:pt>
                <c:pt idx="961">
                  <c:v>936.82196928445876</c:v>
                </c:pt>
                <c:pt idx="962">
                  <c:v>936.5095930538215</c:v>
                </c:pt>
                <c:pt idx="963">
                  <c:v>936.19730499208436</c:v>
                </c:pt>
                <c:pt idx="964">
                  <c:v>935.88510506881335</c:v>
                </c:pt>
                <c:pt idx="965">
                  <c:v>935.57299325359327</c:v>
                </c:pt>
                <c:pt idx="966">
                  <c:v>935.26096951602403</c:v>
                </c:pt>
                <c:pt idx="967">
                  <c:v>934.94903382572386</c:v>
                </c:pt>
                <c:pt idx="968">
                  <c:v>934.63718615232733</c:v>
                </c:pt>
                <c:pt idx="969">
                  <c:v>934.32542646548529</c:v>
                </c:pt>
                <c:pt idx="970">
                  <c:v>934.01375473486553</c:v>
                </c:pt>
                <c:pt idx="971">
                  <c:v>933.70217093015287</c:v>
                </c:pt>
                <c:pt idx="972">
                  <c:v>933.39067502104899</c:v>
                </c:pt>
                <c:pt idx="973">
                  <c:v>933.07926697727146</c:v>
                </c:pt>
                <c:pt idx="974">
                  <c:v>932.76794676855638</c:v>
                </c:pt>
                <c:pt idx="975">
                  <c:v>932.45671436465386</c:v>
                </c:pt>
                <c:pt idx="976">
                  <c:v>932.14556973533286</c:v>
                </c:pt>
                <c:pt idx="977">
                  <c:v>931.83451285037847</c:v>
                </c:pt>
                <c:pt idx="978">
                  <c:v>931.52354367959265</c:v>
                </c:pt>
                <c:pt idx="979">
                  <c:v>931.21266219279312</c:v>
                </c:pt>
                <c:pt idx="980">
                  <c:v>930.90186835981513</c:v>
                </c:pt>
                <c:pt idx="981">
                  <c:v>930.59116215051051</c:v>
                </c:pt>
                <c:pt idx="982">
                  <c:v>930.28054353474749</c:v>
                </c:pt>
                <c:pt idx="983">
                  <c:v>929.97001248241065</c:v>
                </c:pt>
                <c:pt idx="984">
                  <c:v>929.6595689634014</c:v>
                </c:pt>
                <c:pt idx="985">
                  <c:v>929.34921294763819</c:v>
                </c:pt>
                <c:pt idx="986">
                  <c:v>929.0389444050553</c:v>
                </c:pt>
                <c:pt idx="987">
                  <c:v>928.72876330560405</c:v>
                </c:pt>
                <c:pt idx="988">
                  <c:v>928.41866961925211</c:v>
                </c:pt>
                <c:pt idx="989">
                  <c:v>928.10866331598413</c:v>
                </c:pt>
                <c:pt idx="990">
                  <c:v>927.79874436580053</c:v>
                </c:pt>
                <c:pt idx="991">
                  <c:v>927.48891273871857</c:v>
                </c:pt>
                <c:pt idx="992">
                  <c:v>927.17916840477233</c:v>
                </c:pt>
                <c:pt idx="993">
                  <c:v>926.86951133401203</c:v>
                </c:pt>
                <c:pt idx="994">
                  <c:v>926.55994149650405</c:v>
                </c:pt>
                <c:pt idx="995">
                  <c:v>926.25045886233227</c:v>
                </c:pt>
                <c:pt idx="996">
                  <c:v>925.94106340159669</c:v>
                </c:pt>
                <c:pt idx="997">
                  <c:v>925.63175508441293</c:v>
                </c:pt>
                <c:pt idx="998">
                  <c:v>925.32253388091306</c:v>
                </c:pt>
                <c:pt idx="999">
                  <c:v>925.01339976124768</c:v>
                </c:pt>
                <c:pt idx="1000">
                  <c:v>924.70435269558106</c:v>
                </c:pt>
                <c:pt idx="1001">
                  <c:v>924.39539265409474</c:v>
                </c:pt>
                <c:pt idx="1002">
                  <c:v>924.08651960698808</c:v>
                </c:pt>
                <c:pt idx="1003">
                  <c:v>923.77773352447502</c:v>
                </c:pt>
                <c:pt idx="1004">
                  <c:v>923.46903437678645</c:v>
                </c:pt>
                <c:pt idx="1005">
                  <c:v>923.16042213417029</c:v>
                </c:pt>
                <c:pt idx="1006">
                  <c:v>922.85189676688924</c:v>
                </c:pt>
                <c:pt idx="1007">
                  <c:v>922.54345824522352</c:v>
                </c:pt>
                <c:pt idx="1008">
                  <c:v>922.23510653946994</c:v>
                </c:pt>
                <c:pt idx="1009">
                  <c:v>921.92684161994111</c:v>
                </c:pt>
                <c:pt idx="1010">
                  <c:v>921.61866345696467</c:v>
                </c:pt>
                <c:pt idx="1011">
                  <c:v>921.31057202088732</c:v>
                </c:pt>
                <c:pt idx="1012">
                  <c:v>921.00256728206932</c:v>
                </c:pt>
                <c:pt idx="1013">
                  <c:v>920.69464921088934</c:v>
                </c:pt>
                <c:pt idx="1014">
                  <c:v>920.38681777774036</c:v>
                </c:pt>
                <c:pt idx="1015">
                  <c:v>920.07907295303266</c:v>
                </c:pt>
                <c:pt idx="1016">
                  <c:v>919.77141470719323</c:v>
                </c:pt>
                <c:pt idx="1017">
                  <c:v>919.46384301066428</c:v>
                </c:pt>
                <c:pt idx="1018">
                  <c:v>919.15635783390496</c:v>
                </c:pt>
                <c:pt idx="1019">
                  <c:v>918.84895914738877</c:v>
                </c:pt>
                <c:pt idx="1020">
                  <c:v>918.54164692160862</c:v>
                </c:pt>
                <c:pt idx="1021">
                  <c:v>918.23442112707096</c:v>
                </c:pt>
                <c:pt idx="1022">
                  <c:v>917.92728173429907</c:v>
                </c:pt>
                <c:pt idx="1023">
                  <c:v>917.62022871383272</c:v>
                </c:pt>
                <c:pt idx="1024">
                  <c:v>917.3132620362278</c:v>
                </c:pt>
                <c:pt idx="1025">
                  <c:v>917.00638167205591</c:v>
                </c:pt>
                <c:pt idx="1026">
                  <c:v>916.69958759190513</c:v>
                </c:pt>
                <c:pt idx="1027">
                  <c:v>916.392879766379</c:v>
                </c:pt>
                <c:pt idx="1028">
                  <c:v>916.08625816609822</c:v>
                </c:pt>
                <c:pt idx="1029">
                  <c:v>915.77972276169805</c:v>
                </c:pt>
                <c:pt idx="1030">
                  <c:v>915.47327352383138</c:v>
                </c:pt>
                <c:pt idx="1031">
                  <c:v>915.16691042316677</c:v>
                </c:pt>
                <c:pt idx="1032">
                  <c:v>914.86063343038768</c:v>
                </c:pt>
                <c:pt idx="1033">
                  <c:v>914.55444251619451</c:v>
                </c:pt>
                <c:pt idx="1034">
                  <c:v>914.24833765130381</c:v>
                </c:pt>
                <c:pt idx="1035">
                  <c:v>913.9423188064477</c:v>
                </c:pt>
                <c:pt idx="1036">
                  <c:v>913.63638595237478</c:v>
                </c:pt>
                <c:pt idx="1037">
                  <c:v>913.33053905984968</c:v>
                </c:pt>
                <c:pt idx="1038">
                  <c:v>913.02477809965126</c:v>
                </c:pt>
                <c:pt idx="1039">
                  <c:v>912.71910304257688</c:v>
                </c:pt>
                <c:pt idx="1040">
                  <c:v>912.41351385943824</c:v>
                </c:pt>
                <c:pt idx="1041">
                  <c:v>912.10801052106365</c:v>
                </c:pt>
                <c:pt idx="1042">
                  <c:v>911.8025929982964</c:v>
                </c:pt>
                <c:pt idx="1043">
                  <c:v>911.4972612619971</c:v>
                </c:pt>
                <c:pt idx="1044">
                  <c:v>911.19201528304086</c:v>
                </c:pt>
                <c:pt idx="1045">
                  <c:v>910.88685503231954</c:v>
                </c:pt>
                <c:pt idx="1046">
                  <c:v>910.58178048074103</c:v>
                </c:pt>
                <c:pt idx="1047">
                  <c:v>910.2767915992282</c:v>
                </c:pt>
                <c:pt idx="1048">
                  <c:v>909.97188835872009</c:v>
                </c:pt>
                <c:pt idx="1049">
                  <c:v>909.66707073017233</c:v>
                </c:pt>
                <c:pt idx="1050">
                  <c:v>909.36233868455565</c:v>
                </c:pt>
                <c:pt idx="1051">
                  <c:v>909.05769219285662</c:v>
                </c:pt>
                <c:pt idx="1052">
                  <c:v>908.75313122607781</c:v>
                </c:pt>
                <c:pt idx="1053">
                  <c:v>908.44865575523693</c:v>
                </c:pt>
                <c:pt idx="1054">
                  <c:v>908.14426575136849</c:v>
                </c:pt>
                <c:pt idx="1055">
                  <c:v>907.8399611855225</c:v>
                </c:pt>
                <c:pt idx="1056">
                  <c:v>907.53574202876473</c:v>
                </c:pt>
                <c:pt idx="1057">
                  <c:v>907.23160825217576</c:v>
                </c:pt>
                <c:pt idx="1058">
                  <c:v>906.92755982685264</c:v>
                </c:pt>
                <c:pt idx="1059">
                  <c:v>906.62359672390915</c:v>
                </c:pt>
                <c:pt idx="1060">
                  <c:v>906.31971891447301</c:v>
                </c:pt>
                <c:pt idx="1061">
                  <c:v>906.0159263696886</c:v>
                </c:pt>
                <c:pt idx="1062">
                  <c:v>905.7122190607156</c:v>
                </c:pt>
                <c:pt idx="1063">
                  <c:v>905.40859695872985</c:v>
                </c:pt>
                <c:pt idx="1064">
                  <c:v>905.10506003492242</c:v>
                </c:pt>
                <c:pt idx="1065">
                  <c:v>904.80160826050019</c:v>
                </c:pt>
                <c:pt idx="1066">
                  <c:v>904.49824160668561</c:v>
                </c:pt>
                <c:pt idx="1067">
                  <c:v>904.19496004471682</c:v>
                </c:pt>
                <c:pt idx="1068">
                  <c:v>903.89176354584788</c:v>
                </c:pt>
                <c:pt idx="1069">
                  <c:v>903.58865208134785</c:v>
                </c:pt>
                <c:pt idx="1070">
                  <c:v>903.28562562250204</c:v>
                </c:pt>
                <c:pt idx="1071">
                  <c:v>902.98268414061056</c:v>
                </c:pt>
                <c:pt idx="1072">
                  <c:v>902.67982760698931</c:v>
                </c:pt>
                <c:pt idx="1073">
                  <c:v>902.37705599297169</c:v>
                </c:pt>
                <c:pt idx="1074">
                  <c:v>902.07436926990283</c:v>
                </c:pt>
                <c:pt idx="1075">
                  <c:v>901.77176740914604</c:v>
                </c:pt>
                <c:pt idx="1076">
                  <c:v>901.46925038208042</c:v>
                </c:pt>
                <c:pt idx="1077">
                  <c:v>901.16681816009998</c:v>
                </c:pt>
                <c:pt idx="1078">
                  <c:v>900.86447071461305</c:v>
                </c:pt>
                <c:pt idx="1079">
                  <c:v>900.56220801704535</c:v>
                </c:pt>
                <c:pt idx="1080">
                  <c:v>900.2600300388367</c:v>
                </c:pt>
                <c:pt idx="1081">
                  <c:v>899.95793675144353</c:v>
                </c:pt>
                <c:pt idx="1082">
                  <c:v>899.65592812633599</c:v>
                </c:pt>
                <c:pt idx="1083">
                  <c:v>899.35400413500213</c:v>
                </c:pt>
                <c:pt idx="1084">
                  <c:v>899.05216474894314</c:v>
                </c:pt>
                <c:pt idx="1085">
                  <c:v>898.75040993967696</c:v>
                </c:pt>
                <c:pt idx="1086">
                  <c:v>898.44873967873673</c:v>
                </c:pt>
                <c:pt idx="1087">
                  <c:v>898.14715393767108</c:v>
                </c:pt>
                <c:pt idx="1088">
                  <c:v>897.8456526880434</c:v>
                </c:pt>
                <c:pt idx="1089">
                  <c:v>897.54423590143278</c:v>
                </c:pt>
                <c:pt idx="1090">
                  <c:v>897.24290354943446</c:v>
                </c:pt>
                <c:pt idx="1091">
                  <c:v>896.94165560365809</c:v>
                </c:pt>
                <c:pt idx="1092">
                  <c:v>896.64049203572915</c:v>
                </c:pt>
                <c:pt idx="1093">
                  <c:v>896.33941281728778</c:v>
                </c:pt>
                <c:pt idx="1094">
                  <c:v>896.03841791999071</c:v>
                </c:pt>
                <c:pt idx="1095">
                  <c:v>895.73750731550911</c:v>
                </c:pt>
                <c:pt idx="1096">
                  <c:v>895.43668097552882</c:v>
                </c:pt>
                <c:pt idx="1097">
                  <c:v>895.13593887175239</c:v>
                </c:pt>
                <c:pt idx="1098">
                  <c:v>894.83528097589726</c:v>
                </c:pt>
                <c:pt idx="1099">
                  <c:v>894.53470725969567</c:v>
                </c:pt>
                <c:pt idx="1100">
                  <c:v>894.23421769489539</c:v>
                </c:pt>
                <c:pt idx="1101">
                  <c:v>893.93381225325925</c:v>
                </c:pt>
                <c:pt idx="1102">
                  <c:v>893.6334909065655</c:v>
                </c:pt>
                <c:pt idx="1103">
                  <c:v>893.33325362660833</c:v>
                </c:pt>
                <c:pt idx="1104">
                  <c:v>893.03310038519567</c:v>
                </c:pt>
                <c:pt idx="1105">
                  <c:v>892.7330311541516</c:v>
                </c:pt>
                <c:pt idx="1106">
                  <c:v>892.43304590531534</c:v>
                </c:pt>
                <c:pt idx="1107">
                  <c:v>892.13314461054108</c:v>
                </c:pt>
                <c:pt idx="1108">
                  <c:v>891.8333272416985</c:v>
                </c:pt>
                <c:pt idx="1109">
                  <c:v>891.53359377067204</c:v>
                </c:pt>
                <c:pt idx="1110">
                  <c:v>891.23394416936185</c:v>
                </c:pt>
                <c:pt idx="1111">
                  <c:v>890.93437840968227</c:v>
                </c:pt>
                <c:pt idx="1112">
                  <c:v>890.63489646356413</c:v>
                </c:pt>
                <c:pt idx="1113">
                  <c:v>890.33549830295249</c:v>
                </c:pt>
                <c:pt idx="1114">
                  <c:v>890.03618389980716</c:v>
                </c:pt>
                <c:pt idx="1115">
                  <c:v>889.73695322610433</c:v>
                </c:pt>
                <c:pt idx="1116">
                  <c:v>889.43780625383431</c:v>
                </c:pt>
                <c:pt idx="1117">
                  <c:v>889.13874295500261</c:v>
                </c:pt>
                <c:pt idx="1118">
                  <c:v>888.83976330162955</c:v>
                </c:pt>
                <c:pt idx="1119">
                  <c:v>888.54086726575122</c:v>
                </c:pt>
                <c:pt idx="1120">
                  <c:v>888.24205481941863</c:v>
                </c:pt>
                <c:pt idx="1121">
                  <c:v>887.94332593469755</c:v>
                </c:pt>
                <c:pt idx="1122">
                  <c:v>887.64468058366856</c:v>
                </c:pt>
                <c:pt idx="1123">
                  <c:v>887.346118738428</c:v>
                </c:pt>
                <c:pt idx="1124">
                  <c:v>887.04764037108623</c:v>
                </c:pt>
                <c:pt idx="1125">
                  <c:v>886.74924545376939</c:v>
                </c:pt>
                <c:pt idx="1126">
                  <c:v>886.45093395861829</c:v>
                </c:pt>
                <c:pt idx="1127">
                  <c:v>886.15270585778887</c:v>
                </c:pt>
                <c:pt idx="1128">
                  <c:v>885.85456112345196</c:v>
                </c:pt>
                <c:pt idx="1129">
                  <c:v>885.55649972779304</c:v>
                </c:pt>
                <c:pt idx="1130">
                  <c:v>885.2585216430133</c:v>
                </c:pt>
                <c:pt idx="1131">
                  <c:v>884.96062684132778</c:v>
                </c:pt>
                <c:pt idx="1132">
                  <c:v>884.66281529496746</c:v>
                </c:pt>
                <c:pt idx="1133">
                  <c:v>884.36508697617796</c:v>
                </c:pt>
                <c:pt idx="1134">
                  <c:v>884.06744185721914</c:v>
                </c:pt>
                <c:pt idx="1135">
                  <c:v>883.76987991036697</c:v>
                </c:pt>
                <c:pt idx="1136">
                  <c:v>883.47240110791097</c:v>
                </c:pt>
                <c:pt idx="1137">
                  <c:v>883.17500542215635</c:v>
                </c:pt>
                <c:pt idx="1138">
                  <c:v>882.87769282542331</c:v>
                </c:pt>
                <c:pt idx="1139">
                  <c:v>882.5804632900456</c:v>
                </c:pt>
                <c:pt idx="1140">
                  <c:v>882.28331678837401</c:v>
                </c:pt>
                <c:pt idx="1141">
                  <c:v>881.98625329277161</c:v>
                </c:pt>
                <c:pt idx="1142">
                  <c:v>881.68927277561886</c:v>
                </c:pt>
                <c:pt idx="1143">
                  <c:v>881.39237520930919</c:v>
                </c:pt>
                <c:pt idx="1144">
                  <c:v>881.09556056625115</c:v>
                </c:pt>
                <c:pt idx="1145">
                  <c:v>880.79882881886874</c:v>
                </c:pt>
                <c:pt idx="1146">
                  <c:v>880.50217993959984</c:v>
                </c:pt>
                <c:pt idx="1147">
                  <c:v>880.20561390089824</c:v>
                </c:pt>
                <c:pt idx="1148">
                  <c:v>879.90913067523104</c:v>
                </c:pt>
                <c:pt idx="1149">
                  <c:v>879.61273023508124</c:v>
                </c:pt>
                <c:pt idx="1150">
                  <c:v>879.31641255294653</c:v>
                </c:pt>
                <c:pt idx="1151">
                  <c:v>879.02017760133856</c:v>
                </c:pt>
                <c:pt idx="1152">
                  <c:v>878.724025352784</c:v>
                </c:pt>
                <c:pt idx="1153">
                  <c:v>878.42795577982452</c:v>
                </c:pt>
                <c:pt idx="1154">
                  <c:v>878.131968855016</c:v>
                </c:pt>
                <c:pt idx="1155">
                  <c:v>877.83606455093036</c:v>
                </c:pt>
                <c:pt idx="1156">
                  <c:v>877.54024284015179</c:v>
                </c:pt>
                <c:pt idx="1157">
                  <c:v>877.24450369528097</c:v>
                </c:pt>
                <c:pt idx="1158">
                  <c:v>876.94884708893289</c:v>
                </c:pt>
                <c:pt idx="1159">
                  <c:v>876.65327299373644</c:v>
                </c:pt>
                <c:pt idx="1160">
                  <c:v>876.35778138233673</c:v>
                </c:pt>
                <c:pt idx="1161">
                  <c:v>876.06237222739128</c:v>
                </c:pt>
                <c:pt idx="1162">
                  <c:v>875.76704550157433</c:v>
                </c:pt>
                <c:pt idx="1163">
                  <c:v>875.47180117757318</c:v>
                </c:pt>
                <c:pt idx="1164">
                  <c:v>875.17663922809083</c:v>
                </c:pt>
                <c:pt idx="1165">
                  <c:v>874.88155962584403</c:v>
                </c:pt>
                <c:pt idx="1166">
                  <c:v>874.58656234356442</c:v>
                </c:pt>
                <c:pt idx="1167">
                  <c:v>874.29164735399797</c:v>
                </c:pt>
                <c:pt idx="1168">
                  <c:v>873.996814629906</c:v>
                </c:pt>
                <c:pt idx="1169">
                  <c:v>873.70206414406357</c:v>
                </c:pt>
                <c:pt idx="1170">
                  <c:v>873.4073958692602</c:v>
                </c:pt>
                <c:pt idx="1171">
                  <c:v>873.1128097783004</c:v>
                </c:pt>
                <c:pt idx="1172">
                  <c:v>872.81830584400348</c:v>
                </c:pt>
                <c:pt idx="1173">
                  <c:v>872.52388403920168</c:v>
                </c:pt>
                <c:pt idx="1174">
                  <c:v>872.22954433674329</c:v>
                </c:pt>
                <c:pt idx="1175">
                  <c:v>871.93528670949127</c:v>
                </c:pt>
                <c:pt idx="1176">
                  <c:v>871.64111113032141</c:v>
                </c:pt>
                <c:pt idx="1177">
                  <c:v>871.34701757212531</c:v>
                </c:pt>
                <c:pt idx="1178">
                  <c:v>871.05300600780834</c:v>
                </c:pt>
                <c:pt idx="1179">
                  <c:v>870.75907641029073</c:v>
                </c:pt>
                <c:pt idx="1180">
                  <c:v>870.46522875250696</c:v>
                </c:pt>
                <c:pt idx="1181">
                  <c:v>870.17146300740615</c:v>
                </c:pt>
                <c:pt idx="1182">
                  <c:v>869.87777914795106</c:v>
                </c:pt>
                <c:pt idx="1183">
                  <c:v>869.58417714712004</c:v>
                </c:pt>
                <c:pt idx="1184">
                  <c:v>869.29065697790475</c:v>
                </c:pt>
                <c:pt idx="1185">
                  <c:v>868.99721861331125</c:v>
                </c:pt>
                <c:pt idx="1186">
                  <c:v>868.70386202636087</c:v>
                </c:pt>
                <c:pt idx="1187">
                  <c:v>868.4105871900889</c:v>
                </c:pt>
                <c:pt idx="1188">
                  <c:v>868.1173940775443</c:v>
                </c:pt>
                <c:pt idx="1189">
                  <c:v>867.82428266179159</c:v>
                </c:pt>
                <c:pt idx="1190">
                  <c:v>867.53125291590834</c:v>
                </c:pt>
                <c:pt idx="1191">
                  <c:v>867.23830481298739</c:v>
                </c:pt>
                <c:pt idx="1192">
                  <c:v>866.9454383261351</c:v>
                </c:pt>
                <c:pt idx="1193">
                  <c:v>866.6526534284726</c:v>
                </c:pt>
                <c:pt idx="1194">
                  <c:v>866.35995009313547</c:v>
                </c:pt>
                <c:pt idx="1195">
                  <c:v>866.06732829327325</c:v>
                </c:pt>
                <c:pt idx="1196">
                  <c:v>865.77478800204983</c:v>
                </c:pt>
                <c:pt idx="1197">
                  <c:v>865.48232919264308</c:v>
                </c:pt>
                <c:pt idx="1198">
                  <c:v>865.18995183824563</c:v>
                </c:pt>
                <c:pt idx="1199">
                  <c:v>864.89765591206378</c:v>
                </c:pt>
                <c:pt idx="1200">
                  <c:v>864.60544138731848</c:v>
                </c:pt>
                <c:pt idx="1201">
                  <c:v>864.31330823724477</c:v>
                </c:pt>
                <c:pt idx="1202">
                  <c:v>864.02125643509157</c:v>
                </c:pt>
                <c:pt idx="1203">
                  <c:v>863.72928595412282</c:v>
                </c:pt>
                <c:pt idx="1204">
                  <c:v>863.43739676761595</c:v>
                </c:pt>
                <c:pt idx="1205">
                  <c:v>863.14558884886276</c:v>
                </c:pt>
                <c:pt idx="1206">
                  <c:v>862.85386217116832</c:v>
                </c:pt>
                <c:pt idx="1207">
                  <c:v>862.56221670785408</c:v>
                </c:pt>
                <c:pt idx="1208">
                  <c:v>862.27065243225297</c:v>
                </c:pt>
                <c:pt idx="1209">
                  <c:v>861.9791693177142</c:v>
                </c:pt>
                <c:pt idx="1210">
                  <c:v>861.68776733759978</c:v>
                </c:pt>
                <c:pt idx="1211">
                  <c:v>861.39644646528654</c:v>
                </c:pt>
                <c:pt idx="1212">
                  <c:v>861.10520667416529</c:v>
                </c:pt>
                <c:pt idx="1213">
                  <c:v>860.81404793764034</c:v>
                </c:pt>
                <c:pt idx="1214">
                  <c:v>860.52297022913103</c:v>
                </c:pt>
                <c:pt idx="1215">
                  <c:v>860.23197352206978</c:v>
                </c:pt>
                <c:pt idx="1216">
                  <c:v>859.94105778990377</c:v>
                </c:pt>
                <c:pt idx="1217">
                  <c:v>859.65022300609428</c:v>
                </c:pt>
                <c:pt idx="1218">
                  <c:v>859.35946914411602</c:v>
                </c:pt>
                <c:pt idx="1219">
                  <c:v>859.06879617745813</c:v>
                </c:pt>
                <c:pt idx="1220">
                  <c:v>858.77820407962372</c:v>
                </c:pt>
                <c:pt idx="1221">
                  <c:v>858.48769282413036</c:v>
                </c:pt>
                <c:pt idx="1222">
                  <c:v>858.19726238450869</c:v>
                </c:pt>
                <c:pt idx="1223">
                  <c:v>857.90691273430411</c:v>
                </c:pt>
                <c:pt idx="1224">
                  <c:v>857.61664384707547</c:v>
                </c:pt>
                <c:pt idx="1225">
                  <c:v>857.32645569639578</c:v>
                </c:pt>
                <c:pt idx="1226">
                  <c:v>857.03634825585266</c:v>
                </c:pt>
                <c:pt idx="1227">
                  <c:v>856.74632149904699</c:v>
                </c:pt>
                <c:pt idx="1228">
                  <c:v>856.45637539959307</c:v>
                </c:pt>
                <c:pt idx="1229">
                  <c:v>856.16650993112069</c:v>
                </c:pt>
                <c:pt idx="1230">
                  <c:v>855.87672506727188</c:v>
                </c:pt>
                <c:pt idx="1231">
                  <c:v>855.58702078170336</c:v>
                </c:pt>
                <c:pt idx="1232">
                  <c:v>855.29739704808685</c:v>
                </c:pt>
                <c:pt idx="1233">
                  <c:v>855.00785384010567</c:v>
                </c:pt>
                <c:pt idx="1234">
                  <c:v>854.71839113145893</c:v>
                </c:pt>
                <c:pt idx="1235">
                  <c:v>854.42900889585837</c:v>
                </c:pt>
                <c:pt idx="1236">
                  <c:v>854.13970710703086</c:v>
                </c:pt>
                <c:pt idx="1237">
                  <c:v>853.85048573871586</c:v>
                </c:pt>
                <c:pt idx="1238">
                  <c:v>853.56134476466684</c:v>
                </c:pt>
                <c:pt idx="1239">
                  <c:v>853.27228415865227</c:v>
                </c:pt>
                <c:pt idx="1240">
                  <c:v>852.98330389445323</c:v>
                </c:pt>
                <c:pt idx="1241">
                  <c:v>852.69440394586491</c:v>
                </c:pt>
                <c:pt idx="1242">
                  <c:v>852.40558428669704</c:v>
                </c:pt>
                <c:pt idx="1243">
                  <c:v>852.11684489077231</c:v>
                </c:pt>
                <c:pt idx="1244">
                  <c:v>851.82818573192742</c:v>
                </c:pt>
                <c:pt idx="1245">
                  <c:v>851.53960678401245</c:v>
                </c:pt>
                <c:pt idx="1246">
                  <c:v>851.25110802089239</c:v>
                </c:pt>
                <c:pt idx="1247">
                  <c:v>850.96268941644485</c:v>
                </c:pt>
                <c:pt idx="1248">
                  <c:v>850.67435094456187</c:v>
                </c:pt>
                <c:pt idx="1249">
                  <c:v>850.38609257914857</c:v>
                </c:pt>
                <c:pt idx="1250">
                  <c:v>850.09791429412496</c:v>
                </c:pt>
                <c:pt idx="1251">
                  <c:v>849.80981606342289</c:v>
                </c:pt>
                <c:pt idx="1252">
                  <c:v>849.5217978609902</c:v>
                </c:pt>
                <c:pt idx="1253">
                  <c:v>849.23385966078649</c:v>
                </c:pt>
                <c:pt idx="1254">
                  <c:v>848.9460014367861</c:v>
                </c:pt>
                <c:pt idx="1255">
                  <c:v>848.6582231629767</c:v>
                </c:pt>
                <c:pt idx="1256">
                  <c:v>848.37052481335979</c:v>
                </c:pt>
                <c:pt idx="1257">
                  <c:v>848.08290636195068</c:v>
                </c:pt>
                <c:pt idx="1258">
                  <c:v>847.79536778277816</c:v>
                </c:pt>
                <c:pt idx="1259">
                  <c:v>847.50790904988423</c:v>
                </c:pt>
                <c:pt idx="1260">
                  <c:v>847.22053013732534</c:v>
                </c:pt>
                <c:pt idx="1261">
                  <c:v>846.93323101917076</c:v>
                </c:pt>
                <c:pt idx="1262">
                  <c:v>846.64601166950376</c:v>
                </c:pt>
                <c:pt idx="1263">
                  <c:v>846.35887206242171</c:v>
                </c:pt>
                <c:pt idx="1264">
                  <c:v>846.07181217203481</c:v>
                </c:pt>
                <c:pt idx="1265">
                  <c:v>845.78483197246715</c:v>
                </c:pt>
                <c:pt idx="1266">
                  <c:v>845.4979314378561</c:v>
                </c:pt>
                <c:pt idx="1267">
                  <c:v>845.21111054235348</c:v>
                </c:pt>
                <c:pt idx="1268">
                  <c:v>844.92436926012408</c:v>
                </c:pt>
                <c:pt idx="1269">
                  <c:v>844.63770756534575</c:v>
                </c:pt>
                <c:pt idx="1270">
                  <c:v>844.35112543221032</c:v>
                </c:pt>
                <c:pt idx="1271">
                  <c:v>844.0646228349234</c:v>
                </c:pt>
                <c:pt idx="1272">
                  <c:v>843.77819974770409</c:v>
                </c:pt>
                <c:pt idx="1273">
                  <c:v>843.49185614478472</c:v>
                </c:pt>
                <c:pt idx="1274">
                  <c:v>843.20559200041146</c:v>
                </c:pt>
                <c:pt idx="1275">
                  <c:v>842.91940728884322</c:v>
                </c:pt>
                <c:pt idx="1276">
                  <c:v>842.63330198435312</c:v>
                </c:pt>
                <c:pt idx="1277">
                  <c:v>842.34727606122772</c:v>
                </c:pt>
                <c:pt idx="1278">
                  <c:v>842.06132949376683</c:v>
                </c:pt>
                <c:pt idx="1279">
                  <c:v>841.77546225628373</c:v>
                </c:pt>
                <c:pt idx="1280">
                  <c:v>841.48967432310474</c:v>
                </c:pt>
                <c:pt idx="1281">
                  <c:v>841.2039656685713</c:v>
                </c:pt>
                <c:pt idx="1282">
                  <c:v>840.9183362670359</c:v>
                </c:pt>
                <c:pt idx="1283">
                  <c:v>840.6327860928659</c:v>
                </c:pt>
                <c:pt idx="1284">
                  <c:v>840.34731512044152</c:v>
                </c:pt>
                <c:pt idx="1285">
                  <c:v>840.06192332415742</c:v>
                </c:pt>
                <c:pt idx="1286">
                  <c:v>839.77661067842041</c:v>
                </c:pt>
                <c:pt idx="1287">
                  <c:v>839.49137715765062</c:v>
                </c:pt>
                <c:pt idx="1288">
                  <c:v>839.20622273628271</c:v>
                </c:pt>
                <c:pt idx="1289">
                  <c:v>838.92114738876421</c:v>
                </c:pt>
                <c:pt idx="1290">
                  <c:v>838.63615108955548</c:v>
                </c:pt>
                <c:pt idx="1291">
                  <c:v>838.35123381313019</c:v>
                </c:pt>
                <c:pt idx="1292">
                  <c:v>838.06639553397633</c:v>
                </c:pt>
                <c:pt idx="1293">
                  <c:v>837.78163622659463</c:v>
                </c:pt>
                <c:pt idx="1294">
                  <c:v>837.49695586549899</c:v>
                </c:pt>
                <c:pt idx="1295">
                  <c:v>837.21235442521697</c:v>
                </c:pt>
                <c:pt idx="1296">
                  <c:v>836.92783188028886</c:v>
                </c:pt>
                <c:pt idx="1297">
                  <c:v>836.64338820526893</c:v>
                </c:pt>
                <c:pt idx="1298">
                  <c:v>836.35902337472385</c:v>
                </c:pt>
                <c:pt idx="1299">
                  <c:v>836.07473736323482</c:v>
                </c:pt>
                <c:pt idx="1300">
                  <c:v>835.790530145395</c:v>
                </c:pt>
                <c:pt idx="1301">
                  <c:v>835.50640169581197</c:v>
                </c:pt>
                <c:pt idx="1302">
                  <c:v>835.22235198910585</c:v>
                </c:pt>
                <c:pt idx="1303">
                  <c:v>834.93838099991035</c:v>
                </c:pt>
                <c:pt idx="1304">
                  <c:v>834.65448870287173</c:v>
                </c:pt>
                <c:pt idx="1305">
                  <c:v>834.37067507264965</c:v>
                </c:pt>
                <c:pt idx="1306">
                  <c:v>834.08694008391797</c:v>
                </c:pt>
                <c:pt idx="1307">
                  <c:v>833.80328371136238</c:v>
                </c:pt>
                <c:pt idx="1308">
                  <c:v>833.51970592968325</c:v>
                </c:pt>
                <c:pt idx="1309">
                  <c:v>833.23620671359276</c:v>
                </c:pt>
                <c:pt idx="1310">
                  <c:v>832.95278603781674</c:v>
                </c:pt>
                <c:pt idx="1311">
                  <c:v>832.66944387709452</c:v>
                </c:pt>
                <c:pt idx="1312">
                  <c:v>832.38618020617776</c:v>
                </c:pt>
                <c:pt idx="1313">
                  <c:v>832.10299499983239</c:v>
                </c:pt>
                <c:pt idx="1314">
                  <c:v>831.81988823283655</c:v>
                </c:pt>
                <c:pt idx="1315">
                  <c:v>831.53685987998188</c:v>
                </c:pt>
                <c:pt idx="1316">
                  <c:v>831.25390991607344</c:v>
                </c:pt>
                <c:pt idx="1317">
                  <c:v>830.97103831592847</c:v>
                </c:pt>
                <c:pt idx="1318">
                  <c:v>830.68824505437829</c:v>
                </c:pt>
                <c:pt idx="1319">
                  <c:v>830.40553010626638</c:v>
                </c:pt>
                <c:pt idx="1320">
                  <c:v>830.12289344645046</c:v>
                </c:pt>
                <c:pt idx="1321">
                  <c:v>829.84033504980073</c:v>
                </c:pt>
                <c:pt idx="1322">
                  <c:v>829.5578548911999</c:v>
                </c:pt>
                <c:pt idx="1323">
                  <c:v>829.27545294554454</c:v>
                </c:pt>
                <c:pt idx="1324">
                  <c:v>828.9931291877441</c:v>
                </c:pt>
                <c:pt idx="1325">
                  <c:v>828.71088359272085</c:v>
                </c:pt>
                <c:pt idx="1326">
                  <c:v>828.42871613540967</c:v>
                </c:pt>
                <c:pt idx="1327">
                  <c:v>828.14662679075946</c:v>
                </c:pt>
                <c:pt idx="1328">
                  <c:v>827.86461553373181</c:v>
                </c:pt>
                <c:pt idx="1329">
                  <c:v>827.5826823393005</c:v>
                </c:pt>
                <c:pt idx="1330">
                  <c:v>827.30082718245376</c:v>
                </c:pt>
                <c:pt idx="1331">
                  <c:v>827.01905003819104</c:v>
                </c:pt>
                <c:pt idx="1332">
                  <c:v>826.7373508815266</c:v>
                </c:pt>
                <c:pt idx="1333">
                  <c:v>826.45572968748559</c:v>
                </c:pt>
                <c:pt idx="1334">
                  <c:v>826.1741864311083</c:v>
                </c:pt>
                <c:pt idx="1335">
                  <c:v>825.89272108744672</c:v>
                </c:pt>
                <c:pt idx="1336">
                  <c:v>825.61133363156569</c:v>
                </c:pt>
                <c:pt idx="1337">
                  <c:v>825.33002403854357</c:v>
                </c:pt>
                <c:pt idx="1338">
                  <c:v>825.04879228347124</c:v>
                </c:pt>
                <c:pt idx="1339">
                  <c:v>824.76763834145288</c:v>
                </c:pt>
                <c:pt idx="1340">
                  <c:v>824.48656218760425</c:v>
                </c:pt>
                <c:pt idx="1341">
                  <c:v>824.20556379705636</c:v>
                </c:pt>
                <c:pt idx="1342">
                  <c:v>823.92464314495146</c:v>
                </c:pt>
                <c:pt idx="1343">
                  <c:v>823.64380020644444</c:v>
                </c:pt>
                <c:pt idx="1344">
                  <c:v>823.36303495670404</c:v>
                </c:pt>
                <c:pt idx="1345">
                  <c:v>823.08234737091163</c:v>
                </c:pt>
                <c:pt idx="1346">
                  <c:v>822.80173742426086</c:v>
                </c:pt>
                <c:pt idx="1347">
                  <c:v>822.5212050919589</c:v>
                </c:pt>
                <c:pt idx="1348">
                  <c:v>822.24075034922532</c:v>
                </c:pt>
                <c:pt idx="1349">
                  <c:v>821.9603731712923</c:v>
                </c:pt>
                <c:pt idx="1350">
                  <c:v>821.68007353340568</c:v>
                </c:pt>
                <c:pt idx="1351">
                  <c:v>821.39985141082366</c:v>
                </c:pt>
                <c:pt idx="1352">
                  <c:v>821.11970677881675</c:v>
                </c:pt>
                <c:pt idx="1353">
                  <c:v>820.83963961266829</c:v>
                </c:pt>
                <c:pt idx="1354">
                  <c:v>820.55964988767562</c:v>
                </c:pt>
                <c:pt idx="1355">
                  <c:v>820.27973757914788</c:v>
                </c:pt>
                <c:pt idx="1356">
                  <c:v>819.99990266240684</c:v>
                </c:pt>
                <c:pt idx="1357">
                  <c:v>819.72014511278724</c:v>
                </c:pt>
                <c:pt idx="1358">
                  <c:v>819.44046490563653</c:v>
                </c:pt>
                <c:pt idx="1359">
                  <c:v>819.16086201631538</c:v>
                </c:pt>
                <c:pt idx="1360">
                  <c:v>818.88133642019659</c:v>
                </c:pt>
                <c:pt idx="1361">
                  <c:v>818.60188809266572</c:v>
                </c:pt>
                <c:pt idx="1362">
                  <c:v>818.32251700912104</c:v>
                </c:pt>
                <c:pt idx="1363">
                  <c:v>818.04322314497392</c:v>
                </c:pt>
                <c:pt idx="1364">
                  <c:v>817.7640064756481</c:v>
                </c:pt>
                <c:pt idx="1365">
                  <c:v>817.48486697658029</c:v>
                </c:pt>
                <c:pt idx="1366">
                  <c:v>817.20580462321925</c:v>
                </c:pt>
                <c:pt idx="1367">
                  <c:v>816.9268193910267</c:v>
                </c:pt>
                <c:pt idx="1368">
                  <c:v>816.64791125547754</c:v>
                </c:pt>
                <c:pt idx="1369">
                  <c:v>816.36908019205839</c:v>
                </c:pt>
                <c:pt idx="1370">
                  <c:v>816.09032617626951</c:v>
                </c:pt>
                <c:pt idx="1371">
                  <c:v>815.81164918362322</c:v>
                </c:pt>
                <c:pt idx="1372">
                  <c:v>815.53304918964386</c:v>
                </c:pt>
                <c:pt idx="1373">
                  <c:v>815.25452616986991</c:v>
                </c:pt>
                <c:pt idx="1374">
                  <c:v>814.97608009985117</c:v>
                </c:pt>
                <c:pt idx="1375">
                  <c:v>814.69771095514989</c:v>
                </c:pt>
                <c:pt idx="1376">
                  <c:v>814.4194187113427</c:v>
                </c:pt>
                <c:pt idx="1377">
                  <c:v>814.14120334401673</c:v>
                </c:pt>
                <c:pt idx="1378">
                  <c:v>813.86306482877308</c:v>
                </c:pt>
                <c:pt idx="1379">
                  <c:v>813.58500314122409</c:v>
                </c:pt>
                <c:pt idx="1380">
                  <c:v>813.30701825699634</c:v>
                </c:pt>
                <c:pt idx="1381">
                  <c:v>813.0291101517272</c:v>
                </c:pt>
                <c:pt idx="1382">
                  <c:v>812.75127880106777</c:v>
                </c:pt>
                <c:pt idx="1383">
                  <c:v>812.47352418068147</c:v>
                </c:pt>
                <c:pt idx="1384">
                  <c:v>812.19584626624385</c:v>
                </c:pt>
                <c:pt idx="1385">
                  <c:v>811.91824503344355</c:v>
                </c:pt>
                <c:pt idx="1386">
                  <c:v>811.64072045798071</c:v>
                </c:pt>
                <c:pt idx="1387">
                  <c:v>811.36327251556941</c:v>
                </c:pt>
                <c:pt idx="1388">
                  <c:v>811.08590118193479</c:v>
                </c:pt>
                <c:pt idx="1389">
                  <c:v>810.8086064328154</c:v>
                </c:pt>
                <c:pt idx="1390">
                  <c:v>810.5313882439616</c:v>
                </c:pt>
                <c:pt idx="1391">
                  <c:v>810.2542465911373</c:v>
                </c:pt>
                <c:pt idx="1392">
                  <c:v>809.97718145011766</c:v>
                </c:pt>
                <c:pt idx="1393">
                  <c:v>809.70019279669032</c:v>
                </c:pt>
                <c:pt idx="1394">
                  <c:v>809.4232806066567</c:v>
                </c:pt>
                <c:pt idx="1395">
                  <c:v>809.14644485582858</c:v>
                </c:pt>
                <c:pt idx="1396">
                  <c:v>808.86968552003248</c:v>
                </c:pt>
                <c:pt idx="1397">
                  <c:v>808.59300257510517</c:v>
                </c:pt>
                <c:pt idx="1398">
                  <c:v>808.31639599689731</c:v>
                </c:pt>
                <c:pt idx="1399">
                  <c:v>808.03986576127193</c:v>
                </c:pt>
                <c:pt idx="1400">
                  <c:v>807.76341184410296</c:v>
                </c:pt>
                <c:pt idx="1401">
                  <c:v>807.48703422127835</c:v>
                </c:pt>
                <c:pt idx="1402">
                  <c:v>807.21073286869728</c:v>
                </c:pt>
                <c:pt idx="1403">
                  <c:v>806.93450776227223</c:v>
                </c:pt>
                <c:pt idx="1404">
                  <c:v>806.65835887792718</c:v>
                </c:pt>
                <c:pt idx="1405">
                  <c:v>806.38228619159929</c:v>
                </c:pt>
                <c:pt idx="1406">
                  <c:v>806.10628967923685</c:v>
                </c:pt>
                <c:pt idx="1407">
                  <c:v>805.83036931680203</c:v>
                </c:pt>
                <c:pt idx="1408">
                  <c:v>805.55452508026804</c:v>
                </c:pt>
                <c:pt idx="1409">
                  <c:v>805.27875694562101</c:v>
                </c:pt>
                <c:pt idx="1410">
                  <c:v>805.00306488885917</c:v>
                </c:pt>
                <c:pt idx="1411">
                  <c:v>804.72744888599289</c:v>
                </c:pt>
                <c:pt idx="1412">
                  <c:v>804.45190891304514</c:v>
                </c:pt>
                <c:pt idx="1413">
                  <c:v>804.17644494605179</c:v>
                </c:pt>
                <c:pt idx="1414">
                  <c:v>803.90105696105877</c:v>
                </c:pt>
                <c:pt idx="1415">
                  <c:v>803.62574493412683</c:v>
                </c:pt>
                <c:pt idx="1416">
                  <c:v>803.3505088413275</c:v>
                </c:pt>
                <c:pt idx="1417">
                  <c:v>803.07534865874527</c:v>
                </c:pt>
                <c:pt idx="1418">
                  <c:v>802.80026436247545</c:v>
                </c:pt>
                <c:pt idx="1419">
                  <c:v>802.5252559286281</c:v>
                </c:pt>
                <c:pt idx="1420">
                  <c:v>802.25032333332285</c:v>
                </c:pt>
                <c:pt idx="1421">
                  <c:v>801.97546655269389</c:v>
                </c:pt>
                <c:pt idx="1422">
                  <c:v>801.70068556288493</c:v>
                </c:pt>
                <c:pt idx="1423">
                  <c:v>801.42598034005437</c:v>
                </c:pt>
                <c:pt idx="1424">
                  <c:v>801.15135086037174</c:v>
                </c:pt>
                <c:pt idx="1425">
                  <c:v>800.87679710001828</c:v>
                </c:pt>
                <c:pt idx="1426">
                  <c:v>800.60231903518854</c:v>
                </c:pt>
                <c:pt idx="1427">
                  <c:v>800.32791664208821</c:v>
                </c:pt>
                <c:pt idx="1428">
                  <c:v>800.0535898969357</c:v>
                </c:pt>
                <c:pt idx="1429">
                  <c:v>799.77933877596104</c:v>
                </c:pt>
                <c:pt idx="1430">
                  <c:v>799.50516325540707</c:v>
                </c:pt>
                <c:pt idx="1431">
                  <c:v>799.23106331152826</c:v>
                </c:pt>
                <c:pt idx="1432">
                  <c:v>798.95703892059123</c:v>
                </c:pt>
                <c:pt idx="1433">
                  <c:v>798.68309005887534</c:v>
                </c:pt>
                <c:pt idx="1434">
                  <c:v>798.40921670267096</c:v>
                </c:pt>
                <c:pt idx="1435">
                  <c:v>798.13541882828179</c:v>
                </c:pt>
                <c:pt idx="1436">
                  <c:v>797.86169641202196</c:v>
                </c:pt>
                <c:pt idx="1437">
                  <c:v>797.58804943021948</c:v>
                </c:pt>
                <c:pt idx="1438">
                  <c:v>797.31447785921341</c:v>
                </c:pt>
                <c:pt idx="1439">
                  <c:v>797.04098167535483</c:v>
                </c:pt>
                <c:pt idx="1440">
                  <c:v>796.76756085500756</c:v>
                </c:pt>
                <c:pt idx="1441">
                  <c:v>796.49421537454668</c:v>
                </c:pt>
                <c:pt idx="1442">
                  <c:v>796.2209452103599</c:v>
                </c:pt>
                <c:pt idx="1443">
                  <c:v>795.94775033884628</c:v>
                </c:pt>
                <c:pt idx="1444">
                  <c:v>795.67463073641784</c:v>
                </c:pt>
                <c:pt idx="1445">
                  <c:v>795.40158637949764</c:v>
                </c:pt>
                <c:pt idx="1446">
                  <c:v>795.12861724452125</c:v>
                </c:pt>
                <c:pt idx="1447">
                  <c:v>794.85572330793639</c:v>
                </c:pt>
                <c:pt idx="1448">
                  <c:v>794.58290454620271</c:v>
                </c:pt>
                <c:pt idx="1449">
                  <c:v>794.31016093579103</c:v>
                </c:pt>
                <c:pt idx="1450">
                  <c:v>794.03749245318556</c:v>
                </c:pt>
                <c:pt idx="1451">
                  <c:v>793.76489907488087</c:v>
                </c:pt>
                <c:pt idx="1452">
                  <c:v>793.49238077738471</c:v>
                </c:pt>
                <c:pt idx="1453">
                  <c:v>793.2199375372162</c:v>
                </c:pt>
                <c:pt idx="1454">
                  <c:v>792.94756933090719</c:v>
                </c:pt>
                <c:pt idx="1455">
                  <c:v>792.67527613500033</c:v>
                </c:pt>
                <c:pt idx="1456">
                  <c:v>792.40305792605079</c:v>
                </c:pt>
                <c:pt idx="1457">
                  <c:v>792.13091468062566</c:v>
                </c:pt>
                <c:pt idx="1458">
                  <c:v>791.85884637530353</c:v>
                </c:pt>
                <c:pt idx="1459">
                  <c:v>791.58685298667547</c:v>
                </c:pt>
                <c:pt idx="1460">
                  <c:v>791.31493449134427</c:v>
                </c:pt>
                <c:pt idx="1461">
                  <c:v>791.04309086592411</c:v>
                </c:pt>
                <c:pt idx="1462">
                  <c:v>790.77132208704188</c:v>
                </c:pt>
                <c:pt idx="1463">
                  <c:v>790.49962813133538</c:v>
                </c:pt>
                <c:pt idx="1464">
                  <c:v>790.22800897545551</c:v>
                </c:pt>
                <c:pt idx="1465">
                  <c:v>789.95646459606337</c:v>
                </c:pt>
                <c:pt idx="1466">
                  <c:v>789.68499496983338</c:v>
                </c:pt>
                <c:pt idx="1467">
                  <c:v>789.41360007345099</c:v>
                </c:pt>
                <c:pt idx="1468">
                  <c:v>789.14227988361404</c:v>
                </c:pt>
                <c:pt idx="1469">
                  <c:v>788.87103437703138</c:v>
                </c:pt>
                <c:pt idx="1470">
                  <c:v>788.59986353042473</c:v>
                </c:pt>
                <c:pt idx="1471">
                  <c:v>788.32876732052625</c:v>
                </c:pt>
                <c:pt idx="1472">
                  <c:v>788.05774572408131</c:v>
                </c:pt>
                <c:pt idx="1473">
                  <c:v>787.78679871784641</c:v>
                </c:pt>
                <c:pt idx="1474">
                  <c:v>787.51592627858918</c:v>
                </c:pt>
                <c:pt idx="1475">
                  <c:v>787.24512838309045</c:v>
                </c:pt>
                <c:pt idx="1476">
                  <c:v>786.97440500814196</c:v>
                </c:pt>
                <c:pt idx="1477">
                  <c:v>786.70375613054682</c:v>
                </c:pt>
                <c:pt idx="1478">
                  <c:v>786.43318172712088</c:v>
                </c:pt>
                <c:pt idx="1479">
                  <c:v>786.16268177469067</c:v>
                </c:pt>
                <c:pt idx="1480">
                  <c:v>785.89225625009567</c:v>
                </c:pt>
                <c:pt idx="1481">
                  <c:v>785.62190513018572</c:v>
                </c:pt>
                <c:pt idx="1482">
                  <c:v>785.35162839182328</c:v>
                </c:pt>
                <c:pt idx="1483">
                  <c:v>785.08142601188229</c:v>
                </c:pt>
                <c:pt idx="1484">
                  <c:v>784.81129796724861</c:v>
                </c:pt>
                <c:pt idx="1485">
                  <c:v>784.54124423481915</c:v>
                </c:pt>
                <c:pt idx="1486">
                  <c:v>784.2712647915032</c:v>
                </c:pt>
                <c:pt idx="1487">
                  <c:v>784.00135961422131</c:v>
                </c:pt>
                <c:pt idx="1488">
                  <c:v>783.73152867990564</c:v>
                </c:pt>
                <c:pt idx="1489">
                  <c:v>783.46177196550082</c:v>
                </c:pt>
                <c:pt idx="1490">
                  <c:v>783.19208944796219</c:v>
                </c:pt>
                <c:pt idx="1491">
                  <c:v>782.9224811042568</c:v>
                </c:pt>
                <c:pt idx="1492">
                  <c:v>782.65294691136376</c:v>
                </c:pt>
                <c:pt idx="1493">
                  <c:v>782.38348684627363</c:v>
                </c:pt>
                <c:pt idx="1494">
                  <c:v>782.11410088598882</c:v>
                </c:pt>
                <c:pt idx="1495">
                  <c:v>781.84478900752242</c:v>
                </c:pt>
                <c:pt idx="1496">
                  <c:v>781.57555118790071</c:v>
                </c:pt>
                <c:pt idx="1497">
                  <c:v>781.30638740416032</c:v>
                </c:pt>
                <c:pt idx="1498">
                  <c:v>781.03729763334991</c:v>
                </c:pt>
                <c:pt idx="1499">
                  <c:v>780.76828185252953</c:v>
                </c:pt>
                <c:pt idx="1500">
                  <c:v>780.49934003877104</c:v>
                </c:pt>
                <c:pt idx="1501">
                  <c:v>780.23047216915768</c:v>
                </c:pt>
                <c:pt idx="1502">
                  <c:v>779.96167822078428</c:v>
                </c:pt>
                <c:pt idx="1503">
                  <c:v>779.69295817075727</c:v>
                </c:pt>
                <c:pt idx="1504">
                  <c:v>779.42431199619489</c:v>
                </c:pt>
                <c:pt idx="1505">
                  <c:v>779.1557396742262</c:v>
                </c:pt>
                <c:pt idx="1506">
                  <c:v>778.88724118199241</c:v>
                </c:pt>
                <c:pt idx="1507">
                  <c:v>778.61881649664599</c:v>
                </c:pt>
                <c:pt idx="1508">
                  <c:v>778.35046559535124</c:v>
                </c:pt>
                <c:pt idx="1509">
                  <c:v>778.08218845528359</c:v>
                </c:pt>
                <c:pt idx="1510">
                  <c:v>777.81398505362995</c:v>
                </c:pt>
                <c:pt idx="1511">
                  <c:v>777.54585536758884</c:v>
                </c:pt>
                <c:pt idx="1512">
                  <c:v>777.27779937437117</c:v>
                </c:pt>
                <c:pt idx="1513">
                  <c:v>777.00981705119682</c:v>
                </c:pt>
                <c:pt idx="1514">
                  <c:v>776.74190837529989</c:v>
                </c:pt>
                <c:pt idx="1515">
                  <c:v>776.4740733239247</c:v>
                </c:pt>
                <c:pt idx="1516">
                  <c:v>776.20631187432696</c:v>
                </c:pt>
                <c:pt idx="1517">
                  <c:v>775.93862400377407</c:v>
                </c:pt>
                <c:pt idx="1518">
                  <c:v>775.67100968954458</c:v>
                </c:pt>
                <c:pt idx="1519">
                  <c:v>775.40346890892874</c:v>
                </c:pt>
                <c:pt idx="1520">
                  <c:v>775.1360016392282</c:v>
                </c:pt>
                <c:pt idx="1521">
                  <c:v>774.86860785775639</c:v>
                </c:pt>
                <c:pt idx="1522">
                  <c:v>774.60128754183677</c:v>
                </c:pt>
                <c:pt idx="1523">
                  <c:v>774.33404066880587</c:v>
                </c:pt>
                <c:pt idx="1524">
                  <c:v>774.06686721601091</c:v>
                </c:pt>
                <c:pt idx="1525">
                  <c:v>773.79976716080989</c:v>
                </c:pt>
                <c:pt idx="1526">
                  <c:v>773.53274048057347</c:v>
                </c:pt>
                <c:pt idx="1527">
                  <c:v>773.26578715268226</c:v>
                </c:pt>
                <c:pt idx="1528">
                  <c:v>772.99890715452955</c:v>
                </c:pt>
                <c:pt idx="1529">
                  <c:v>772.73210046351915</c:v>
                </c:pt>
                <c:pt idx="1530">
                  <c:v>772.46536705706649</c:v>
                </c:pt>
                <c:pt idx="1531">
                  <c:v>772.19870691259814</c:v>
                </c:pt>
                <c:pt idx="1532">
                  <c:v>771.93212000755204</c:v>
                </c:pt>
                <c:pt idx="1533">
                  <c:v>771.66560631937853</c:v>
                </c:pt>
                <c:pt idx="1534">
                  <c:v>771.39916582553735</c:v>
                </c:pt>
                <c:pt idx="1535">
                  <c:v>771.1327985035</c:v>
                </c:pt>
                <c:pt idx="1536">
                  <c:v>770.86650433075101</c:v>
                </c:pt>
                <c:pt idx="1537">
                  <c:v>770.60028328478393</c:v>
                </c:pt>
                <c:pt idx="1538">
                  <c:v>770.33413534310546</c:v>
                </c:pt>
                <c:pt idx="1539">
                  <c:v>770.06806048323199</c:v>
                </c:pt>
                <c:pt idx="1540">
                  <c:v>769.80205868269275</c:v>
                </c:pt>
                <c:pt idx="1541">
                  <c:v>769.53612991902628</c:v>
                </c:pt>
                <c:pt idx="1542">
                  <c:v>769.27027416978444</c:v>
                </c:pt>
                <c:pt idx="1543">
                  <c:v>769.00449141252921</c:v>
                </c:pt>
                <c:pt idx="1544">
                  <c:v>768.73878162483356</c:v>
                </c:pt>
                <c:pt idx="1545">
                  <c:v>768.47314478428268</c:v>
                </c:pt>
                <c:pt idx="1546">
                  <c:v>768.20758086847206</c:v>
                </c:pt>
                <c:pt idx="1547">
                  <c:v>767.94208985500848</c:v>
                </c:pt>
                <c:pt idx="1548">
                  <c:v>767.6766717215113</c:v>
                </c:pt>
                <c:pt idx="1549">
                  <c:v>767.41132644560878</c:v>
                </c:pt>
                <c:pt idx="1550">
                  <c:v>767.14605400494224</c:v>
                </c:pt>
                <c:pt idx="1551">
                  <c:v>766.88085437716336</c:v>
                </c:pt>
                <c:pt idx="1552">
                  <c:v>766.61572753993505</c:v>
                </c:pt>
                <c:pt idx="1553">
                  <c:v>766.35067347093195</c:v>
                </c:pt>
                <c:pt idx="1554">
                  <c:v>766.0856921478395</c:v>
                </c:pt>
                <c:pt idx="1555">
                  <c:v>765.82078354835369</c:v>
                </c:pt>
                <c:pt idx="1556">
                  <c:v>765.5559476501827</c:v>
                </c:pt>
                <c:pt idx="1557">
                  <c:v>765.29118443104505</c:v>
                </c:pt>
                <c:pt idx="1558">
                  <c:v>765.02649386867051</c:v>
                </c:pt>
                <c:pt idx="1559">
                  <c:v>764.76187594080068</c:v>
                </c:pt>
                <c:pt idx="1560">
                  <c:v>764.4973306251876</c:v>
                </c:pt>
                <c:pt idx="1561">
                  <c:v>764.23285789959414</c:v>
                </c:pt>
                <c:pt idx="1562">
                  <c:v>763.96845774179531</c:v>
                </c:pt>
                <c:pt idx="1563">
                  <c:v>763.70413012957613</c:v>
                </c:pt>
                <c:pt idx="1564">
                  <c:v>763.43987504073357</c:v>
                </c:pt>
                <c:pt idx="1565">
                  <c:v>763.17569245307538</c:v>
                </c:pt>
                <c:pt idx="1566">
                  <c:v>762.91158234441968</c:v>
                </c:pt>
                <c:pt idx="1567">
                  <c:v>762.64754469259753</c:v>
                </c:pt>
                <c:pt idx="1568">
                  <c:v>762.38357947544921</c:v>
                </c:pt>
                <c:pt idx="1569">
                  <c:v>762.1196866708259</c:v>
                </c:pt>
                <c:pt idx="1570">
                  <c:v>761.8558662565913</c:v>
                </c:pt>
                <c:pt idx="1571">
                  <c:v>761.59211821062001</c:v>
                </c:pt>
                <c:pt idx="1572">
                  <c:v>761.32844251079598</c:v>
                </c:pt>
                <c:pt idx="1573">
                  <c:v>761.06483913501586</c:v>
                </c:pt>
                <c:pt idx="1574">
                  <c:v>760.80130806118723</c:v>
                </c:pt>
                <c:pt idx="1575">
                  <c:v>760.5378492672271</c:v>
                </c:pt>
                <c:pt idx="1576">
                  <c:v>760.27446273106568</c:v>
                </c:pt>
                <c:pt idx="1577">
                  <c:v>760.01114843064261</c:v>
                </c:pt>
                <c:pt idx="1578">
                  <c:v>759.74790634390843</c:v>
                </c:pt>
                <c:pt idx="1579">
                  <c:v>759.4847364488262</c:v>
                </c:pt>
                <c:pt idx="1580">
                  <c:v>759.22163872336841</c:v>
                </c:pt>
                <c:pt idx="1581">
                  <c:v>758.95861314551939</c:v>
                </c:pt>
                <c:pt idx="1582">
                  <c:v>758.69565969327402</c:v>
                </c:pt>
                <c:pt idx="1583">
                  <c:v>758.432778344638</c:v>
                </c:pt>
                <c:pt idx="1584">
                  <c:v>758.16996907762791</c:v>
                </c:pt>
                <c:pt idx="1585">
                  <c:v>757.90723187027299</c:v>
                </c:pt>
                <c:pt idx="1586">
                  <c:v>757.64456670061054</c:v>
                </c:pt>
                <c:pt idx="1587">
                  <c:v>757.38197354669057</c:v>
                </c:pt>
                <c:pt idx="1588">
                  <c:v>757.11945238657438</c:v>
                </c:pt>
                <c:pt idx="1589">
                  <c:v>756.8570031983329</c:v>
                </c:pt>
                <c:pt idx="1590">
                  <c:v>756.59462596004846</c:v>
                </c:pt>
                <c:pt idx="1591">
                  <c:v>756.33232064981405</c:v>
                </c:pt>
                <c:pt idx="1592">
                  <c:v>756.07008724573461</c:v>
                </c:pt>
                <c:pt idx="1593">
                  <c:v>755.80792572592463</c:v>
                </c:pt>
                <c:pt idx="1594">
                  <c:v>755.54583606851031</c:v>
                </c:pt>
                <c:pt idx="1595">
                  <c:v>755.2838182516283</c:v>
                </c:pt>
                <c:pt idx="1596">
                  <c:v>755.02187225342652</c:v>
                </c:pt>
                <c:pt idx="1597">
                  <c:v>754.75999805206311</c:v>
                </c:pt>
                <c:pt idx="1598">
                  <c:v>754.49819562570747</c:v>
                </c:pt>
                <c:pt idx="1599">
                  <c:v>754.2364649525399</c:v>
                </c:pt>
                <c:pt idx="1600">
                  <c:v>753.97480601075154</c:v>
                </c:pt>
                <c:pt idx="1601">
                  <c:v>753.71321877854393</c:v>
                </c:pt>
                <c:pt idx="1602">
                  <c:v>753.45170323412992</c:v>
                </c:pt>
                <c:pt idx="1603">
                  <c:v>753.19025935573291</c:v>
                </c:pt>
                <c:pt idx="1604">
                  <c:v>752.92888712158708</c:v>
                </c:pt>
                <c:pt idx="1605">
                  <c:v>752.66758650993734</c:v>
                </c:pt>
                <c:pt idx="1606">
                  <c:v>752.40635749903981</c:v>
                </c:pt>
                <c:pt idx="1607">
                  <c:v>752.14520006716089</c:v>
                </c:pt>
                <c:pt idx="1608">
                  <c:v>751.88411419257852</c:v>
                </c:pt>
                <c:pt idx="1609">
                  <c:v>751.62309985358013</c:v>
                </c:pt>
                <c:pt idx="1610">
                  <c:v>751.36215702846494</c:v>
                </c:pt>
                <c:pt idx="1611">
                  <c:v>751.10128569554308</c:v>
                </c:pt>
                <c:pt idx="1612">
                  <c:v>750.84048583313381</c:v>
                </c:pt>
                <c:pt idx="1613">
                  <c:v>750.57975741956932</c:v>
                </c:pt>
                <c:pt idx="1614">
                  <c:v>750.31910043319101</c:v>
                </c:pt>
                <c:pt idx="1615">
                  <c:v>750.05851485235166</c:v>
                </c:pt>
                <c:pt idx="1616">
                  <c:v>749.79800065541451</c:v>
                </c:pt>
                <c:pt idx="1617">
                  <c:v>749.5375578207537</c:v>
                </c:pt>
                <c:pt idx="1618">
                  <c:v>749.27718632675351</c:v>
                </c:pt>
                <c:pt idx="1619">
                  <c:v>749.01688615180956</c:v>
                </c:pt>
                <c:pt idx="1620">
                  <c:v>748.75665727432829</c:v>
                </c:pt>
                <c:pt idx="1621">
                  <c:v>748.49649967272637</c:v>
                </c:pt>
                <c:pt idx="1622">
                  <c:v>748.2364133254315</c:v>
                </c:pt>
                <c:pt idx="1623">
                  <c:v>747.97639821088092</c:v>
                </c:pt>
                <c:pt idx="1624">
                  <c:v>747.71645430752415</c:v>
                </c:pt>
                <c:pt idx="1625">
                  <c:v>747.45658159382026</c:v>
                </c:pt>
                <c:pt idx="1626">
                  <c:v>747.19678004823925</c:v>
                </c:pt>
                <c:pt idx="1627">
                  <c:v>746.93704964926246</c:v>
                </c:pt>
                <c:pt idx="1628">
                  <c:v>746.67739037538104</c:v>
                </c:pt>
                <c:pt idx="1629">
                  <c:v>746.41780220509645</c:v>
                </c:pt>
                <c:pt idx="1630">
                  <c:v>746.15828511692212</c:v>
                </c:pt>
                <c:pt idx="1631">
                  <c:v>745.89883908938066</c:v>
                </c:pt>
                <c:pt idx="1632">
                  <c:v>745.63946410100584</c:v>
                </c:pt>
                <c:pt idx="1633">
                  <c:v>745.38016013034235</c:v>
                </c:pt>
                <c:pt idx="1634">
                  <c:v>745.12092715594497</c:v>
                </c:pt>
                <c:pt idx="1635">
                  <c:v>744.86176515637965</c:v>
                </c:pt>
                <c:pt idx="1636">
                  <c:v>744.60267411022198</c:v>
                </c:pt>
                <c:pt idx="1637">
                  <c:v>744.34365399605917</c:v>
                </c:pt>
                <c:pt idx="1638">
                  <c:v>744.08470479248808</c:v>
                </c:pt>
                <c:pt idx="1639">
                  <c:v>743.82582647811694</c:v>
                </c:pt>
                <c:pt idx="1640">
                  <c:v>743.56701903156386</c:v>
                </c:pt>
                <c:pt idx="1641">
                  <c:v>743.308282431458</c:v>
                </c:pt>
                <c:pt idx="1642">
                  <c:v>743.04961665643896</c:v>
                </c:pt>
                <c:pt idx="1643">
                  <c:v>742.79102168515635</c:v>
                </c:pt>
                <c:pt idx="1644">
                  <c:v>742.53249749627105</c:v>
                </c:pt>
                <c:pt idx="1645">
                  <c:v>742.27404406845369</c:v>
                </c:pt>
                <c:pt idx="1646">
                  <c:v>742.01566138038618</c:v>
                </c:pt>
                <c:pt idx="1647">
                  <c:v>741.75734941075984</c:v>
                </c:pt>
                <c:pt idx="1648">
                  <c:v>741.49910813827796</c:v>
                </c:pt>
                <c:pt idx="1649">
                  <c:v>741.24093754165369</c:v>
                </c:pt>
                <c:pt idx="1650">
                  <c:v>740.98283759960998</c:v>
                </c:pt>
                <c:pt idx="1651">
                  <c:v>740.72480829088101</c:v>
                </c:pt>
                <c:pt idx="1652">
                  <c:v>740.46684959421145</c:v>
                </c:pt>
                <c:pt idx="1653">
                  <c:v>740.20896148835573</c:v>
                </c:pt>
                <c:pt idx="1654">
                  <c:v>739.95114395207906</c:v>
                </c:pt>
                <c:pt idx="1655">
                  <c:v>739.69339696415807</c:v>
                </c:pt>
                <c:pt idx="1656">
                  <c:v>739.43572050337809</c:v>
                </c:pt>
                <c:pt idx="1657">
                  <c:v>739.17811454853654</c:v>
                </c:pt>
                <c:pt idx="1658">
                  <c:v>738.92057907844003</c:v>
                </c:pt>
                <c:pt idx="1659">
                  <c:v>738.66311407190608</c:v>
                </c:pt>
                <c:pt idx="1660">
                  <c:v>738.4057195077628</c:v>
                </c:pt>
                <c:pt idx="1661">
                  <c:v>738.14839536484806</c:v>
                </c:pt>
                <c:pt idx="1662">
                  <c:v>737.89114162201111</c:v>
                </c:pt>
                <c:pt idx="1663">
                  <c:v>737.63395825811097</c:v>
                </c:pt>
                <c:pt idx="1664">
                  <c:v>737.37684525201701</c:v>
                </c:pt>
                <c:pt idx="1665">
                  <c:v>737.11980258260917</c:v>
                </c:pt>
                <c:pt idx="1666">
                  <c:v>736.86283022877774</c:v>
                </c:pt>
                <c:pt idx="1667">
                  <c:v>736.60592816942301</c:v>
                </c:pt>
                <c:pt idx="1668">
                  <c:v>736.34909638345596</c:v>
                </c:pt>
                <c:pt idx="1669">
                  <c:v>736.09233484979802</c:v>
                </c:pt>
                <c:pt idx="1670">
                  <c:v>735.83564354738132</c:v>
                </c:pt>
                <c:pt idx="1671">
                  <c:v>735.57902245514708</c:v>
                </c:pt>
                <c:pt idx="1672">
                  <c:v>735.32247155204857</c:v>
                </c:pt>
                <c:pt idx="1673">
                  <c:v>735.06599081704735</c:v>
                </c:pt>
                <c:pt idx="1674">
                  <c:v>734.80958022911693</c:v>
                </c:pt>
                <c:pt idx="1675">
                  <c:v>734.5532397672406</c:v>
                </c:pt>
                <c:pt idx="1676">
                  <c:v>734.29696941041141</c:v>
                </c:pt>
                <c:pt idx="1677">
                  <c:v>734.04076913763436</c:v>
                </c:pt>
                <c:pt idx="1678">
                  <c:v>733.78463892792229</c:v>
                </c:pt>
                <c:pt idx="1679">
                  <c:v>733.52857876030032</c:v>
                </c:pt>
                <c:pt idx="1680">
                  <c:v>733.27258861380301</c:v>
                </c:pt>
                <c:pt idx="1681">
                  <c:v>733.01666846747571</c:v>
                </c:pt>
                <c:pt idx="1682">
                  <c:v>732.76081830037344</c:v>
                </c:pt>
                <c:pt idx="1683">
                  <c:v>732.50503809156135</c:v>
                </c:pt>
                <c:pt idx="1684">
                  <c:v>732.24932782011581</c:v>
                </c:pt>
                <c:pt idx="1685">
                  <c:v>731.99368746512221</c:v>
                </c:pt>
                <c:pt idx="1686">
                  <c:v>731.7381170056774</c:v>
                </c:pt>
                <c:pt idx="1687">
                  <c:v>731.4826164208871</c:v>
                </c:pt>
                <c:pt idx="1688">
                  <c:v>731.22718568986886</c:v>
                </c:pt>
                <c:pt idx="1689">
                  <c:v>730.97182479174899</c:v>
                </c:pt>
                <c:pt idx="1690">
                  <c:v>730.71653370566435</c:v>
                </c:pt>
                <c:pt idx="1691">
                  <c:v>730.46131241076341</c:v>
                </c:pt>
                <c:pt idx="1692">
                  <c:v>730.20616088620227</c:v>
                </c:pt>
                <c:pt idx="1693">
                  <c:v>729.95107911114951</c:v>
                </c:pt>
                <c:pt idx="1694">
                  <c:v>729.69606706478271</c:v>
                </c:pt>
                <c:pt idx="1695">
                  <c:v>729.44112472629013</c:v>
                </c:pt>
                <c:pt idx="1696">
                  <c:v>729.1862520748698</c:v>
                </c:pt>
                <c:pt idx="1697">
                  <c:v>728.93144908972965</c:v>
                </c:pt>
                <c:pt idx="1698">
                  <c:v>728.67671575008944</c:v>
                </c:pt>
                <c:pt idx="1699">
                  <c:v>728.42205203517733</c:v>
                </c:pt>
                <c:pt idx="1700">
                  <c:v>728.16745792423148</c:v>
                </c:pt>
                <c:pt idx="1701">
                  <c:v>727.91293339650144</c:v>
                </c:pt>
                <c:pt idx="1702">
                  <c:v>727.65847843124652</c:v>
                </c:pt>
                <c:pt idx="1703">
                  <c:v>727.40409300773558</c:v>
                </c:pt>
                <c:pt idx="1704">
                  <c:v>727.14977710524806</c:v>
                </c:pt>
                <c:pt idx="1705">
                  <c:v>726.8955307030734</c:v>
                </c:pt>
                <c:pt idx="1706">
                  <c:v>726.64135378051139</c:v>
                </c:pt>
                <c:pt idx="1707">
                  <c:v>726.38724631687182</c:v>
                </c:pt>
                <c:pt idx="1708">
                  <c:v>726.13320829147403</c:v>
                </c:pt>
                <c:pt idx="1709">
                  <c:v>725.87923968364748</c:v>
                </c:pt>
                <c:pt idx="1710">
                  <c:v>725.62534047273323</c:v>
                </c:pt>
                <c:pt idx="1711">
                  <c:v>725.37151063808039</c:v>
                </c:pt>
                <c:pt idx="1712">
                  <c:v>725.11775015904925</c:v>
                </c:pt>
                <c:pt idx="1713">
                  <c:v>724.86405901500996</c:v>
                </c:pt>
                <c:pt idx="1714">
                  <c:v>724.61043718534233</c:v>
                </c:pt>
                <c:pt idx="1715">
                  <c:v>724.35688464943723</c:v>
                </c:pt>
                <c:pt idx="1716">
                  <c:v>724.10340138669437</c:v>
                </c:pt>
                <c:pt idx="1717">
                  <c:v>723.84998737652427</c:v>
                </c:pt>
                <c:pt idx="1718">
                  <c:v>723.59664259834676</c:v>
                </c:pt>
                <c:pt idx="1719">
                  <c:v>723.34336703159283</c:v>
                </c:pt>
                <c:pt idx="1720">
                  <c:v>723.09016065570268</c:v>
                </c:pt>
                <c:pt idx="1721">
                  <c:v>722.83702345012716</c:v>
                </c:pt>
                <c:pt idx="1722">
                  <c:v>722.58395539432479</c:v>
                </c:pt>
                <c:pt idx="1723">
                  <c:v>722.33095646776769</c:v>
                </c:pt>
                <c:pt idx="1724">
                  <c:v>722.07802664993574</c:v>
                </c:pt>
                <c:pt idx="1725">
                  <c:v>721.82516592031857</c:v>
                </c:pt>
                <c:pt idx="1726">
                  <c:v>721.57237425841743</c:v>
                </c:pt>
                <c:pt idx="1727">
                  <c:v>721.31965164374196</c:v>
                </c:pt>
                <c:pt idx="1728">
                  <c:v>721.06699805581252</c:v>
                </c:pt>
                <c:pt idx="1729">
                  <c:v>720.81441347415966</c:v>
                </c:pt>
                <c:pt idx="1730">
                  <c:v>720.56189787832261</c:v>
                </c:pt>
                <c:pt idx="1731">
                  <c:v>720.30945124785194</c:v>
                </c:pt>
                <c:pt idx="1732">
                  <c:v>720.05707356230778</c:v>
                </c:pt>
                <c:pt idx="1733">
                  <c:v>719.80476480125958</c:v>
                </c:pt>
                <c:pt idx="1734">
                  <c:v>719.55252494428771</c:v>
                </c:pt>
                <c:pt idx="1735">
                  <c:v>719.30035397098152</c:v>
                </c:pt>
                <c:pt idx="1736">
                  <c:v>719.04825186094047</c:v>
                </c:pt>
                <c:pt idx="1737">
                  <c:v>718.79621859377482</c:v>
                </c:pt>
                <c:pt idx="1738">
                  <c:v>718.54425414910372</c:v>
                </c:pt>
                <c:pt idx="1739">
                  <c:v>718.29235850655641</c:v>
                </c:pt>
                <c:pt idx="1740">
                  <c:v>718.04053164577215</c:v>
                </c:pt>
                <c:pt idx="1741">
                  <c:v>717.78877354640031</c:v>
                </c:pt>
                <c:pt idx="1742">
                  <c:v>717.53708418809981</c:v>
                </c:pt>
                <c:pt idx="1743">
                  <c:v>717.28546355053913</c:v>
                </c:pt>
                <c:pt idx="1744">
                  <c:v>717.03391161339709</c:v>
                </c:pt>
                <c:pt idx="1745">
                  <c:v>716.78242835636252</c:v>
                </c:pt>
                <c:pt idx="1746">
                  <c:v>716.53101375913388</c:v>
                </c:pt>
                <c:pt idx="1747">
                  <c:v>716.27966780141901</c:v>
                </c:pt>
                <c:pt idx="1748">
                  <c:v>716.02839046293627</c:v>
                </c:pt>
                <c:pt idx="1749">
                  <c:v>715.77718172341361</c:v>
                </c:pt>
                <c:pt idx="1750">
                  <c:v>715.5260415625886</c:v>
                </c:pt>
                <c:pt idx="1751">
                  <c:v>715.27496996020875</c:v>
                </c:pt>
                <c:pt idx="1752">
                  <c:v>715.02396689603165</c:v>
                </c:pt>
                <c:pt idx="1753">
                  <c:v>714.77303234982378</c:v>
                </c:pt>
                <c:pt idx="1754">
                  <c:v>714.52216630136343</c:v>
                </c:pt>
                <c:pt idx="1755">
                  <c:v>714.27136873043582</c:v>
                </c:pt>
                <c:pt idx="1756">
                  <c:v>714.02063961683848</c:v>
                </c:pt>
                <c:pt idx="1757">
                  <c:v>713.76997894037731</c:v>
                </c:pt>
                <c:pt idx="1758">
                  <c:v>713.51938668086848</c:v>
                </c:pt>
                <c:pt idx="1759">
                  <c:v>713.26886281813779</c:v>
                </c:pt>
                <c:pt idx="1760">
                  <c:v>713.01840733202073</c:v>
                </c:pt>
                <c:pt idx="1761">
                  <c:v>712.76802020236278</c:v>
                </c:pt>
                <c:pt idx="1762">
                  <c:v>712.5177014090192</c:v>
                </c:pt>
                <c:pt idx="1763">
                  <c:v>712.26745093185446</c:v>
                </c:pt>
                <c:pt idx="1764">
                  <c:v>712.01726875074337</c:v>
                </c:pt>
                <c:pt idx="1765">
                  <c:v>711.76715484557019</c:v>
                </c:pt>
                <c:pt idx="1766">
                  <c:v>711.51710919622872</c:v>
                </c:pt>
                <c:pt idx="1767">
                  <c:v>711.26713178262276</c:v>
                </c:pt>
                <c:pt idx="1768">
                  <c:v>711.01722258466611</c:v>
                </c:pt>
                <c:pt idx="1769">
                  <c:v>710.76738158228125</c:v>
                </c:pt>
                <c:pt idx="1770">
                  <c:v>710.51760875540117</c:v>
                </c:pt>
                <c:pt idx="1771">
                  <c:v>710.26790408396869</c:v>
                </c:pt>
                <c:pt idx="1772">
                  <c:v>710.01826754793603</c:v>
                </c:pt>
                <c:pt idx="1773">
                  <c:v>709.76869912726465</c:v>
                </c:pt>
                <c:pt idx="1774">
                  <c:v>709.51919880192577</c:v>
                </c:pt>
                <c:pt idx="1775">
                  <c:v>709.26976655190197</c:v>
                </c:pt>
                <c:pt idx="1776">
                  <c:v>709.02040235718312</c:v>
                </c:pt>
                <c:pt idx="1777">
                  <c:v>708.77110619777</c:v>
                </c:pt>
                <c:pt idx="1778">
                  <c:v>708.52187805367214</c:v>
                </c:pt>
                <c:pt idx="1779">
                  <c:v>708.27271790491011</c:v>
                </c:pt>
                <c:pt idx="1780">
                  <c:v>708.02362573151299</c:v>
                </c:pt>
                <c:pt idx="1781">
                  <c:v>707.77460151352011</c:v>
                </c:pt>
                <c:pt idx="1782">
                  <c:v>707.52564523097988</c:v>
                </c:pt>
                <c:pt idx="1783">
                  <c:v>707.27675686395082</c:v>
                </c:pt>
                <c:pt idx="1784">
                  <c:v>707.02793639250069</c:v>
                </c:pt>
                <c:pt idx="1785">
                  <c:v>706.77918379670689</c:v>
                </c:pt>
                <c:pt idx="1786">
                  <c:v>706.53049905665659</c:v>
                </c:pt>
                <c:pt idx="1787">
                  <c:v>706.28188215244643</c:v>
                </c:pt>
                <c:pt idx="1788">
                  <c:v>706.0333330641829</c:v>
                </c:pt>
                <c:pt idx="1789">
                  <c:v>705.78485177198161</c:v>
                </c:pt>
                <c:pt idx="1790">
                  <c:v>705.53643825596805</c:v>
                </c:pt>
                <c:pt idx="1791">
                  <c:v>705.28809249627739</c:v>
                </c:pt>
                <c:pt idx="1792">
                  <c:v>705.03981447305387</c:v>
                </c:pt>
                <c:pt idx="1793">
                  <c:v>704.79160416645186</c:v>
                </c:pt>
                <c:pt idx="1794">
                  <c:v>704.54346155663484</c:v>
                </c:pt>
                <c:pt idx="1795">
                  <c:v>704.29538662377615</c:v>
                </c:pt>
                <c:pt idx="1796">
                  <c:v>704.04737934805814</c:v>
                </c:pt>
                <c:pt idx="1797">
                  <c:v>703.79943970967372</c:v>
                </c:pt>
                <c:pt idx="1798">
                  <c:v>703.55156768882443</c:v>
                </c:pt>
                <c:pt idx="1799">
                  <c:v>703.30376326572116</c:v>
                </c:pt>
                <c:pt idx="1800">
                  <c:v>703.05602642058489</c:v>
                </c:pt>
                <c:pt idx="1801">
                  <c:v>702.80835713364615</c:v>
                </c:pt>
                <c:pt idx="1802">
                  <c:v>702.5607553851446</c:v>
                </c:pt>
                <c:pt idx="1803">
                  <c:v>702.31322115532964</c:v>
                </c:pt>
                <c:pt idx="1804">
                  <c:v>702.06575442446001</c:v>
                </c:pt>
                <c:pt idx="1805">
                  <c:v>701.81835517280365</c:v>
                </c:pt>
                <c:pt idx="1806">
                  <c:v>701.57102338063885</c:v>
                </c:pt>
                <c:pt idx="1807">
                  <c:v>701.32375902825231</c:v>
                </c:pt>
                <c:pt idx="1808">
                  <c:v>701.0765620959412</c:v>
                </c:pt>
                <c:pt idx="1809">
                  <c:v>700.8294325640112</c:v>
                </c:pt>
                <c:pt idx="1810">
                  <c:v>700.582370412778</c:v>
                </c:pt>
                <c:pt idx="1811">
                  <c:v>700.33537562256697</c:v>
                </c:pt>
                <c:pt idx="1812">
                  <c:v>700.08844817371187</c:v>
                </c:pt>
                <c:pt idx="1813">
                  <c:v>699.84158804655704</c:v>
                </c:pt>
                <c:pt idx="1814">
                  <c:v>699.59479522145602</c:v>
                </c:pt>
                <c:pt idx="1815">
                  <c:v>699.34806967877091</c:v>
                </c:pt>
                <c:pt idx="1816">
                  <c:v>699.10141139887457</c:v>
                </c:pt>
                <c:pt idx="1817">
                  <c:v>698.85482036214751</c:v>
                </c:pt>
                <c:pt idx="1818">
                  <c:v>698.60829654898225</c:v>
                </c:pt>
                <c:pt idx="1819">
                  <c:v>698.36183993977795</c:v>
                </c:pt>
                <c:pt idx="1820">
                  <c:v>698.11545051494465</c:v>
                </c:pt>
                <c:pt idx="1821">
                  <c:v>697.86912825490163</c:v>
                </c:pt>
                <c:pt idx="1822">
                  <c:v>697.6228731400771</c:v>
                </c:pt>
                <c:pt idx="1823">
                  <c:v>697.37668515090934</c:v>
                </c:pt>
                <c:pt idx="1824">
                  <c:v>697.1305642678451</c:v>
                </c:pt>
                <c:pt idx="1825">
                  <c:v>696.88451047134129</c:v>
                </c:pt>
                <c:pt idx="1826">
                  <c:v>696.63852374186388</c:v>
                </c:pt>
                <c:pt idx="1827">
                  <c:v>696.39260405988796</c:v>
                </c:pt>
                <c:pt idx="1828">
                  <c:v>696.14675140589839</c:v>
                </c:pt>
                <c:pt idx="1829">
                  <c:v>695.90096576038923</c:v>
                </c:pt>
                <c:pt idx="1830">
                  <c:v>695.65524710386353</c:v>
                </c:pt>
                <c:pt idx="1831">
                  <c:v>695.40959541683424</c:v>
                </c:pt>
                <c:pt idx="1832">
                  <c:v>695.16401067982304</c:v>
                </c:pt>
                <c:pt idx="1833">
                  <c:v>694.91849287336129</c:v>
                </c:pt>
                <c:pt idx="1834">
                  <c:v>694.67304197798956</c:v>
                </c:pt>
                <c:pt idx="1835">
                  <c:v>694.42765797425727</c:v>
                </c:pt>
                <c:pt idx="1836">
                  <c:v>694.18234084272456</c:v>
                </c:pt>
                <c:pt idx="1837">
                  <c:v>693.93709056395926</c:v>
                </c:pt>
                <c:pt idx="1838">
                  <c:v>693.69190711853935</c:v>
                </c:pt>
                <c:pt idx="1839">
                  <c:v>693.44679048705166</c:v>
                </c:pt>
                <c:pt idx="1840">
                  <c:v>693.20174065009246</c:v>
                </c:pt>
                <c:pt idx="1841">
                  <c:v>692.95675758826746</c:v>
                </c:pt>
                <c:pt idx="1842">
                  <c:v>692.71184128219147</c:v>
                </c:pt>
                <c:pt idx="1843">
                  <c:v>692.46699171248849</c:v>
                </c:pt>
                <c:pt idx="1844">
                  <c:v>692.22220885979198</c:v>
                </c:pt>
                <c:pt idx="1845">
                  <c:v>691.97749270474412</c:v>
                </c:pt>
                <c:pt idx="1846">
                  <c:v>691.73284322799702</c:v>
                </c:pt>
                <c:pt idx="1847">
                  <c:v>691.48826041021152</c:v>
                </c:pt>
                <c:pt idx="1848">
                  <c:v>691.24374423205825</c:v>
                </c:pt>
                <c:pt idx="1849">
                  <c:v>690.999294674216</c:v>
                </c:pt>
                <c:pt idx="1850">
                  <c:v>690.75491171737417</c:v>
                </c:pt>
                <c:pt idx="1851">
                  <c:v>690.5105953422302</c:v>
                </c:pt>
                <c:pt idx="1852">
                  <c:v>690.26634552949122</c:v>
                </c:pt>
                <c:pt idx="1853">
                  <c:v>690.02216225987377</c:v>
                </c:pt>
                <c:pt idx="1854">
                  <c:v>689.77804551410338</c:v>
                </c:pt>
                <c:pt idx="1855">
                  <c:v>689.53399527291413</c:v>
                </c:pt>
                <c:pt idx="1856">
                  <c:v>689.29001151705006</c:v>
                </c:pt>
                <c:pt idx="1857">
                  <c:v>689.04609422726435</c:v>
                </c:pt>
                <c:pt idx="1858">
                  <c:v>688.80224338431947</c:v>
                </c:pt>
                <c:pt idx="1859">
                  <c:v>688.55845896898609</c:v>
                </c:pt>
                <c:pt idx="1860">
                  <c:v>688.31474096204522</c:v>
                </c:pt>
                <c:pt idx="1861">
                  <c:v>688.07108934428618</c:v>
                </c:pt>
                <c:pt idx="1862">
                  <c:v>687.82750409650794</c:v>
                </c:pt>
                <c:pt idx="1863">
                  <c:v>687.58398519951788</c:v>
                </c:pt>
                <c:pt idx="1864">
                  <c:v>687.34053263413387</c:v>
                </c:pt>
                <c:pt idx="1865">
                  <c:v>687.0971463811818</c:v>
                </c:pt>
                <c:pt idx="1866">
                  <c:v>686.85382642149636</c:v>
                </c:pt>
                <c:pt idx="1867">
                  <c:v>686.6105727359228</c:v>
                </c:pt>
                <c:pt idx="1868">
                  <c:v>686.36738530531409</c:v>
                </c:pt>
                <c:pt idx="1869">
                  <c:v>686.12426411053298</c:v>
                </c:pt>
                <c:pt idx="1870">
                  <c:v>685.88120913245086</c:v>
                </c:pt>
                <c:pt idx="1871">
                  <c:v>685.63822035194903</c:v>
                </c:pt>
                <c:pt idx="1872">
                  <c:v>685.39529774991763</c:v>
                </c:pt>
                <c:pt idx="1873">
                  <c:v>685.15244130725466</c:v>
                </c:pt>
                <c:pt idx="1874">
                  <c:v>684.90965100486903</c:v>
                </c:pt>
                <c:pt idx="1875">
                  <c:v>684.66692682367784</c:v>
                </c:pt>
                <c:pt idx="1876">
                  <c:v>684.42426874460637</c:v>
                </c:pt>
                <c:pt idx="1877">
                  <c:v>684.18167674859035</c:v>
                </c:pt>
                <c:pt idx="1878">
                  <c:v>683.93915081657406</c:v>
                </c:pt>
                <c:pt idx="1879">
                  <c:v>683.69669092951119</c:v>
                </c:pt>
                <c:pt idx="1880">
                  <c:v>683.45429706836342</c:v>
                </c:pt>
                <c:pt idx="1881">
                  <c:v>683.21196921410274</c:v>
                </c:pt>
                <c:pt idx="1882">
                  <c:v>682.96970734770935</c:v>
                </c:pt>
                <c:pt idx="1883">
                  <c:v>682.7275114501723</c:v>
                </c:pt>
                <c:pt idx="1884">
                  <c:v>682.48538150249044</c:v>
                </c:pt>
                <c:pt idx="1885">
                  <c:v>682.24331748567124</c:v>
                </c:pt>
                <c:pt idx="1886">
                  <c:v>682.00131938073105</c:v>
                </c:pt>
                <c:pt idx="1887">
                  <c:v>681.75938716869541</c:v>
                </c:pt>
                <c:pt idx="1888">
                  <c:v>681.51752083059876</c:v>
                </c:pt>
                <c:pt idx="1889">
                  <c:v>681.27572034748459</c:v>
                </c:pt>
                <c:pt idx="1890">
                  <c:v>681.0339857004052</c:v>
                </c:pt>
                <c:pt idx="1891">
                  <c:v>680.79231687042204</c:v>
                </c:pt>
                <c:pt idx="1892">
                  <c:v>680.5507138386057</c:v>
                </c:pt>
                <c:pt idx="1893">
                  <c:v>680.30917658603551</c:v>
                </c:pt>
                <c:pt idx="1894">
                  <c:v>680.06770509379919</c:v>
                </c:pt>
                <c:pt idx="1895">
                  <c:v>679.82629934299473</c:v>
                </c:pt>
                <c:pt idx="1896">
                  <c:v>679.58495931472828</c:v>
                </c:pt>
                <c:pt idx="1897">
                  <c:v>679.34368499011453</c:v>
                </c:pt>
                <c:pt idx="1898">
                  <c:v>679.1024763502777</c:v>
                </c:pt>
                <c:pt idx="1899">
                  <c:v>678.86133337635113</c:v>
                </c:pt>
                <c:pt idx="1900">
                  <c:v>678.62025604947644</c:v>
                </c:pt>
                <c:pt idx="1901">
                  <c:v>678.37924435080458</c:v>
                </c:pt>
                <c:pt idx="1902">
                  <c:v>678.13829826149527</c:v>
                </c:pt>
                <c:pt idx="1903">
                  <c:v>677.89741776271728</c:v>
                </c:pt>
                <c:pt idx="1904">
                  <c:v>677.65660283564853</c:v>
                </c:pt>
                <c:pt idx="1905">
                  <c:v>677.41585346147463</c:v>
                </c:pt>
                <c:pt idx="1906">
                  <c:v>677.17516962139189</c:v>
                </c:pt>
                <c:pt idx="1907">
                  <c:v>676.93455129660413</c:v>
                </c:pt>
                <c:pt idx="1908">
                  <c:v>676.69399846832493</c:v>
                </c:pt>
                <c:pt idx="1909">
                  <c:v>676.45351111777529</c:v>
                </c:pt>
                <c:pt idx="1910">
                  <c:v>676.21308922618709</c:v>
                </c:pt>
                <c:pt idx="1911">
                  <c:v>675.97273277479974</c:v>
                </c:pt>
                <c:pt idx="1912">
                  <c:v>675.73244174486172</c:v>
                </c:pt>
                <c:pt idx="1913">
                  <c:v>675.49221611763107</c:v>
                </c:pt>
                <c:pt idx="1914">
                  <c:v>675.25205587437347</c:v>
                </c:pt>
                <c:pt idx="1915">
                  <c:v>675.01196099636445</c:v>
                </c:pt>
                <c:pt idx="1916">
                  <c:v>674.77193146488776</c:v>
                </c:pt>
                <c:pt idx="1917">
                  <c:v>674.53196726123622</c:v>
                </c:pt>
                <c:pt idx="1918">
                  <c:v>674.29206836671187</c:v>
                </c:pt>
                <c:pt idx="1919">
                  <c:v>674.05223476262483</c:v>
                </c:pt>
                <c:pt idx="1920">
                  <c:v>673.81246643029453</c:v>
                </c:pt>
                <c:pt idx="1921">
                  <c:v>673.57276335104905</c:v>
                </c:pt>
                <c:pt idx="1922">
                  <c:v>673.3331255062252</c:v>
                </c:pt>
                <c:pt idx="1923">
                  <c:v>673.0935528771688</c:v>
                </c:pt>
                <c:pt idx="1924">
                  <c:v>672.85404544523419</c:v>
                </c:pt>
                <c:pt idx="1925">
                  <c:v>672.61460319178479</c:v>
                </c:pt>
                <c:pt idx="1926">
                  <c:v>672.37522609819223</c:v>
                </c:pt>
                <c:pt idx="1927">
                  <c:v>672.135914145838</c:v>
                </c:pt>
                <c:pt idx="1928">
                  <c:v>671.89666731611146</c:v>
                </c:pt>
                <c:pt idx="1929">
                  <c:v>671.65748559041083</c:v>
                </c:pt>
                <c:pt idx="1930">
                  <c:v>671.41836895014353</c:v>
                </c:pt>
                <c:pt idx="1931">
                  <c:v>671.17931737672518</c:v>
                </c:pt>
                <c:pt idx="1932">
                  <c:v>670.94033085158048</c:v>
                </c:pt>
                <c:pt idx="1933">
                  <c:v>670.70140935614245</c:v>
                </c:pt>
                <c:pt idx="1934">
                  <c:v>670.46255287185375</c:v>
                </c:pt>
                <c:pt idx="1935">
                  <c:v>670.22376138016523</c:v>
                </c:pt>
                <c:pt idx="1936">
                  <c:v>669.98503486253617</c:v>
                </c:pt>
                <c:pt idx="1937">
                  <c:v>669.74637330043481</c:v>
                </c:pt>
                <c:pt idx="1938">
                  <c:v>669.5077766753385</c:v>
                </c:pt>
                <c:pt idx="1939">
                  <c:v>669.26924496873278</c:v>
                </c:pt>
                <c:pt idx="1940">
                  <c:v>669.03077816211146</c:v>
                </c:pt>
                <c:pt idx="1941">
                  <c:v>668.79237623697884</c:v>
                </c:pt>
                <c:pt idx="1942">
                  <c:v>668.55403917484591</c:v>
                </c:pt>
                <c:pt idx="1943">
                  <c:v>668.31576695723311</c:v>
                </c:pt>
                <c:pt idx="1944">
                  <c:v>668.07755956566996</c:v>
                </c:pt>
                <c:pt idx="1945">
                  <c:v>667.8394169816944</c:v>
                </c:pt>
                <c:pt idx="1946">
                  <c:v>667.60133918685278</c:v>
                </c:pt>
                <c:pt idx="1947">
                  <c:v>667.36332616270033</c:v>
                </c:pt>
                <c:pt idx="1948">
                  <c:v>667.12537789080045</c:v>
                </c:pt>
                <c:pt idx="1949">
                  <c:v>666.88749435272655</c:v>
                </c:pt>
                <c:pt idx="1950">
                  <c:v>666.64967553005908</c:v>
                </c:pt>
                <c:pt idx="1951">
                  <c:v>666.41192140438829</c:v>
                </c:pt>
                <c:pt idx="1952">
                  <c:v>666.17423195731226</c:v>
                </c:pt>
                <c:pt idx="1953">
                  <c:v>665.93660717043849</c:v>
                </c:pt>
                <c:pt idx="1954">
                  <c:v>665.69904702538224</c:v>
                </c:pt>
                <c:pt idx="1955">
                  <c:v>665.46155150376831</c:v>
                </c:pt>
                <c:pt idx="1956">
                  <c:v>665.22412058722921</c:v>
                </c:pt>
                <c:pt idx="1957">
                  <c:v>664.9867542574068</c:v>
                </c:pt>
                <c:pt idx="1958">
                  <c:v>664.74945249595112</c:v>
                </c:pt>
                <c:pt idx="1959">
                  <c:v>664.51221528452106</c:v>
                </c:pt>
                <c:pt idx="1960">
                  <c:v>664.27504260478349</c:v>
                </c:pt>
                <c:pt idx="1961">
                  <c:v>664.03793443841516</c:v>
                </c:pt>
                <c:pt idx="1962">
                  <c:v>663.80089076709965</c:v>
                </c:pt>
                <c:pt idx="1963">
                  <c:v>663.56391157253131</c:v>
                </c:pt>
                <c:pt idx="1964">
                  <c:v>663.32699683641113</c:v>
                </c:pt>
                <c:pt idx="1965">
                  <c:v>663.09014654044893</c:v>
                </c:pt>
                <c:pt idx="1966">
                  <c:v>662.85336066636444</c:v>
                </c:pt>
                <c:pt idx="1967">
                  <c:v>662.61663919588466</c:v>
                </c:pt>
                <c:pt idx="1968">
                  <c:v>662.37998211074535</c:v>
                </c:pt>
                <c:pt idx="1969">
                  <c:v>662.14338939269123</c:v>
                </c:pt>
                <c:pt idx="1970">
                  <c:v>661.90686102347524</c:v>
                </c:pt>
                <c:pt idx="1971">
                  <c:v>661.67039698485939</c:v>
                </c:pt>
                <c:pt idx="1972">
                  <c:v>661.43399725861332</c:v>
                </c:pt>
                <c:pt idx="1973">
                  <c:v>661.19766182651563</c:v>
                </c:pt>
                <c:pt idx="1974">
                  <c:v>660.96139067035358</c:v>
                </c:pt>
                <c:pt idx="1975">
                  <c:v>660.72518377192296</c:v>
                </c:pt>
                <c:pt idx="1976">
                  <c:v>660.48904111302807</c:v>
                </c:pt>
                <c:pt idx="1977">
                  <c:v>660.25296267548106</c:v>
                </c:pt>
                <c:pt idx="1978">
                  <c:v>660.01694844110364</c:v>
                </c:pt>
                <c:pt idx="1979">
                  <c:v>659.78099839172501</c:v>
                </c:pt>
                <c:pt idx="1980">
                  <c:v>659.54511250918404</c:v>
                </c:pt>
                <c:pt idx="1981">
                  <c:v>659.30929077532676</c:v>
                </c:pt>
                <c:pt idx="1982">
                  <c:v>659.07353317200887</c:v>
                </c:pt>
                <c:pt idx="1983">
                  <c:v>658.83783968109299</c:v>
                </c:pt>
                <c:pt idx="1984">
                  <c:v>658.60221028445244</c:v>
                </c:pt>
                <c:pt idx="1985">
                  <c:v>658.36664496396725</c:v>
                </c:pt>
                <c:pt idx="1986">
                  <c:v>658.13114370152584</c:v>
                </c:pt>
                <c:pt idx="1987">
                  <c:v>657.89570647902644</c:v>
                </c:pt>
                <c:pt idx="1988">
                  <c:v>657.66033327837488</c:v>
                </c:pt>
                <c:pt idx="1989">
                  <c:v>657.42502408148505</c:v>
                </c:pt>
                <c:pt idx="1990">
                  <c:v>657.18977887028018</c:v>
                </c:pt>
                <c:pt idx="1991">
                  <c:v>656.95459762669157</c:v>
                </c:pt>
                <c:pt idx="1992">
                  <c:v>656.71948033265835</c:v>
                </c:pt>
                <c:pt idx="1993">
                  <c:v>656.48442697012865</c:v>
                </c:pt>
                <c:pt idx="1994">
                  <c:v>656.24943752105946</c:v>
                </c:pt>
                <c:pt idx="1995">
                  <c:v>656.01451196741527</c:v>
                </c:pt>
                <c:pt idx="1996">
                  <c:v>655.77965029116956</c:v>
                </c:pt>
                <c:pt idx="1997">
                  <c:v>655.54485247430375</c:v>
                </c:pt>
                <c:pt idx="1998">
                  <c:v>655.31011849880838</c:v>
                </c:pt>
                <c:pt idx="1999">
                  <c:v>655.0754483466817</c:v>
                </c:pt>
                <c:pt idx="2000">
                  <c:v>654.84084199993015</c:v>
                </c:pt>
                <c:pt idx="2001">
                  <c:v>654.60629944056939</c:v>
                </c:pt>
                <c:pt idx="2002">
                  <c:v>654.37182065062336</c:v>
                </c:pt>
                <c:pt idx="2003">
                  <c:v>654.13740561212353</c:v>
                </c:pt>
                <c:pt idx="2004">
                  <c:v>653.90305430711066</c:v>
                </c:pt>
                <c:pt idx="2005">
                  <c:v>653.66876671763305</c:v>
                </c:pt>
                <c:pt idx="2006">
                  <c:v>653.43454282574817</c:v>
                </c:pt>
                <c:pt idx="2007">
                  <c:v>653.20038261352124</c:v>
                </c:pt>
                <c:pt idx="2008">
                  <c:v>652.96628606302579</c:v>
                </c:pt>
                <c:pt idx="2009">
                  <c:v>652.73225315634443</c:v>
                </c:pt>
                <c:pt idx="2010">
                  <c:v>652.49828387556715</c:v>
                </c:pt>
                <c:pt idx="2011">
                  <c:v>652.26437820279295</c:v>
                </c:pt>
                <c:pt idx="2012">
                  <c:v>652.03053612012889</c:v>
                </c:pt>
                <c:pt idx="2013">
                  <c:v>651.79675760969019</c:v>
                </c:pt>
                <c:pt idx="2014">
                  <c:v>651.56304265360086</c:v>
                </c:pt>
                <c:pt idx="2015">
                  <c:v>651.32939123399274</c:v>
                </c:pt>
                <c:pt idx="2016">
                  <c:v>651.09580333300596</c:v>
                </c:pt>
                <c:pt idx="2017">
                  <c:v>650.86227893278965</c:v>
                </c:pt>
                <c:pt idx="2018">
                  <c:v>650.62881801550043</c:v>
                </c:pt>
                <c:pt idx="2019">
                  <c:v>650.39542056330345</c:v>
                </c:pt>
                <c:pt idx="2020">
                  <c:v>650.16208655837227</c:v>
                </c:pt>
                <c:pt idx="2021">
                  <c:v>649.92881598288875</c:v>
                </c:pt>
                <c:pt idx="2022">
                  <c:v>649.69560881904272</c:v>
                </c:pt>
                <c:pt idx="2023">
                  <c:v>649.4624650490324</c:v>
                </c:pt>
                <c:pt idx="2024">
                  <c:v>649.22938465506479</c:v>
                </c:pt>
                <c:pt idx="2025">
                  <c:v>648.99636761935392</c:v>
                </c:pt>
                <c:pt idx="2026">
                  <c:v>648.76341392412394</c:v>
                </c:pt>
                <c:pt idx="2027">
                  <c:v>648.53052355160548</c:v>
                </c:pt>
                <c:pt idx="2028">
                  <c:v>648.29769648403817</c:v>
                </c:pt>
                <c:pt idx="2029">
                  <c:v>648.06493270366968</c:v>
                </c:pt>
                <c:pt idx="2030">
                  <c:v>647.83223219275646</c:v>
                </c:pt>
                <c:pt idx="2031">
                  <c:v>647.59959493356223</c:v>
                </c:pt>
                <c:pt idx="2032">
                  <c:v>647.36702090835968</c:v>
                </c:pt>
                <c:pt idx="2033">
                  <c:v>647.13451009942958</c:v>
                </c:pt>
                <c:pt idx="2034">
                  <c:v>646.90206248906088</c:v>
                </c:pt>
                <c:pt idx="2035">
                  <c:v>646.66967805955051</c:v>
                </c:pt>
                <c:pt idx="2036">
                  <c:v>646.43735679320343</c:v>
                </c:pt>
                <c:pt idx="2037">
                  <c:v>646.20509867233386</c:v>
                </c:pt>
                <c:pt idx="2038">
                  <c:v>645.97290367926314</c:v>
                </c:pt>
                <c:pt idx="2039">
                  <c:v>645.74077179632127</c:v>
                </c:pt>
                <c:pt idx="2040">
                  <c:v>645.50870300584586</c:v>
                </c:pt>
                <c:pt idx="2041">
                  <c:v>645.27669729018362</c:v>
                </c:pt>
                <c:pt idx="2042">
                  <c:v>645.04475463168865</c:v>
                </c:pt>
                <c:pt idx="2043">
                  <c:v>644.81287501272368</c:v>
                </c:pt>
                <c:pt idx="2044">
                  <c:v>644.58105841565953</c:v>
                </c:pt>
                <c:pt idx="2045">
                  <c:v>644.3493048228745</c:v>
                </c:pt>
                <c:pt idx="2046">
                  <c:v>644.11761421675612</c:v>
                </c:pt>
                <c:pt idx="2047">
                  <c:v>643.88598657969965</c:v>
                </c:pt>
                <c:pt idx="2048">
                  <c:v>643.65442189410828</c:v>
                </c:pt>
                <c:pt idx="2049">
                  <c:v>643.42292014239331</c:v>
                </c:pt>
                <c:pt idx="2050">
                  <c:v>643.1914813069742</c:v>
                </c:pt>
                <c:pt idx="2051">
                  <c:v>642.96010537027917</c:v>
                </c:pt>
                <c:pt idx="2052">
                  <c:v>642.72879231474349</c:v>
                </c:pt>
                <c:pt idx="2053">
                  <c:v>642.49754212281118</c:v>
                </c:pt>
                <c:pt idx="2054">
                  <c:v>642.26635477693469</c:v>
                </c:pt>
                <c:pt idx="2055">
                  <c:v>642.03523025957372</c:v>
                </c:pt>
                <c:pt idx="2056">
                  <c:v>641.80416855319686</c:v>
                </c:pt>
                <c:pt idx="2057">
                  <c:v>641.57316964027973</c:v>
                </c:pt>
                <c:pt idx="2058">
                  <c:v>641.34223350330797</c:v>
                </c:pt>
                <c:pt idx="2059">
                  <c:v>641.111360124773</c:v>
                </c:pt>
                <c:pt idx="2060">
                  <c:v>640.88054948717615</c:v>
                </c:pt>
                <c:pt idx="2061">
                  <c:v>640.64980157302557</c:v>
                </c:pt>
                <c:pt idx="2062">
                  <c:v>640.41911636483837</c:v>
                </c:pt>
                <c:pt idx="2063">
                  <c:v>640.18849384513908</c:v>
                </c:pt>
                <c:pt idx="2064">
                  <c:v>639.95793399646084</c:v>
                </c:pt>
                <c:pt idx="2065">
                  <c:v>639.72743680134442</c:v>
                </c:pt>
                <c:pt idx="2066">
                  <c:v>639.49700224233879</c:v>
                </c:pt>
                <c:pt idx="2067">
                  <c:v>639.26663030200109</c:v>
                </c:pt>
                <c:pt idx="2068">
                  <c:v>639.03632096289584</c:v>
                </c:pt>
                <c:pt idx="2069">
                  <c:v>638.80607420759691</c:v>
                </c:pt>
                <c:pt idx="2070">
                  <c:v>638.57589001868496</c:v>
                </c:pt>
                <c:pt idx="2071">
                  <c:v>638.34576837874909</c:v>
                </c:pt>
                <c:pt idx="2072">
                  <c:v>638.1157092703869</c:v>
                </c:pt>
                <c:pt idx="2073">
                  <c:v>637.88571267620364</c:v>
                </c:pt>
                <c:pt idx="2074">
                  <c:v>637.65577857881192</c:v>
                </c:pt>
                <c:pt idx="2075">
                  <c:v>637.42590696083289</c:v>
                </c:pt>
                <c:pt idx="2076">
                  <c:v>637.19609780489611</c:v>
                </c:pt>
                <c:pt idx="2077">
                  <c:v>636.96635109363899</c:v>
                </c:pt>
                <c:pt idx="2078">
                  <c:v>636.73666680970678</c:v>
                </c:pt>
                <c:pt idx="2079">
                  <c:v>636.50704493575188</c:v>
                </c:pt>
                <c:pt idx="2080">
                  <c:v>636.27748545443603</c:v>
                </c:pt>
                <c:pt idx="2081">
                  <c:v>636.04798834842836</c:v>
                </c:pt>
                <c:pt idx="2082">
                  <c:v>635.81855360040572</c:v>
                </c:pt>
                <c:pt idx="2083">
                  <c:v>635.58918119305338</c:v>
                </c:pt>
                <c:pt idx="2084">
                  <c:v>635.35987110906456</c:v>
                </c:pt>
                <c:pt idx="2085">
                  <c:v>635.13062333113953</c:v>
                </c:pt>
                <c:pt idx="2086">
                  <c:v>634.90143784198813</c:v>
                </c:pt>
                <c:pt idx="2087">
                  <c:v>634.67231462432676</c:v>
                </c:pt>
                <c:pt idx="2088">
                  <c:v>634.44325366088037</c:v>
                </c:pt>
                <c:pt idx="2089">
                  <c:v>634.21425493438164</c:v>
                </c:pt>
                <c:pt idx="2090">
                  <c:v>633.98531842757143</c:v>
                </c:pt>
                <c:pt idx="2091">
                  <c:v>633.75644412319832</c:v>
                </c:pt>
                <c:pt idx="2092">
                  <c:v>633.52763200401876</c:v>
                </c:pt>
                <c:pt idx="2093">
                  <c:v>633.29888205279724</c:v>
                </c:pt>
                <c:pt idx="2094">
                  <c:v>633.07019425230624</c:v>
                </c:pt>
                <c:pt idx="2095">
                  <c:v>632.84156858532606</c:v>
                </c:pt>
                <c:pt idx="2096">
                  <c:v>632.61300503464474</c:v>
                </c:pt>
                <c:pt idx="2097">
                  <c:v>632.38450358305863</c:v>
                </c:pt>
                <c:pt idx="2098">
                  <c:v>632.15606421337156</c:v>
                </c:pt>
                <c:pt idx="2099">
                  <c:v>631.92768690839569</c:v>
                </c:pt>
                <c:pt idx="2100">
                  <c:v>631.69937165095007</c:v>
                </c:pt>
                <c:pt idx="2101">
                  <c:v>631.471118423863</c:v>
                </c:pt>
                <c:pt idx="2102">
                  <c:v>631.24292720996982</c:v>
                </c:pt>
                <c:pt idx="2103">
                  <c:v>631.0147979921137</c:v>
                </c:pt>
                <c:pt idx="2104">
                  <c:v>630.78673075314623</c:v>
                </c:pt>
                <c:pt idx="2105">
                  <c:v>630.55872547592651</c:v>
                </c:pt>
                <c:pt idx="2106">
                  <c:v>630.3307821433217</c:v>
                </c:pt>
                <c:pt idx="2107">
                  <c:v>630.10290073820579</c:v>
                </c:pt>
                <c:pt idx="2108">
                  <c:v>629.87508124346186</c:v>
                </c:pt>
                <c:pt idx="2109">
                  <c:v>629.64732364198096</c:v>
                </c:pt>
                <c:pt idx="2110">
                  <c:v>629.41962791666072</c:v>
                </c:pt>
                <c:pt idx="2111">
                  <c:v>629.19199405040763</c:v>
                </c:pt>
                <c:pt idx="2112">
                  <c:v>628.96442202613571</c:v>
                </c:pt>
                <c:pt idx="2113">
                  <c:v>628.73691182676657</c:v>
                </c:pt>
                <c:pt idx="2114">
                  <c:v>628.50946343523015</c:v>
                </c:pt>
                <c:pt idx="2115">
                  <c:v>628.28207683446374</c:v>
                </c:pt>
                <c:pt idx="2116">
                  <c:v>628.05475200741273</c:v>
                </c:pt>
                <c:pt idx="2117">
                  <c:v>627.82748893702978</c:v>
                </c:pt>
                <c:pt idx="2118">
                  <c:v>627.6002876062762</c:v>
                </c:pt>
                <c:pt idx="2119">
                  <c:v>627.37314799812066</c:v>
                </c:pt>
                <c:pt idx="2120">
                  <c:v>627.14607009553902</c:v>
                </c:pt>
                <c:pt idx="2121">
                  <c:v>626.91905388151633</c:v>
                </c:pt>
                <c:pt idx="2122">
                  <c:v>626.69209933904403</c:v>
                </c:pt>
                <c:pt idx="2123">
                  <c:v>626.46520645112207</c:v>
                </c:pt>
                <c:pt idx="2124">
                  <c:v>626.23837520075767</c:v>
                </c:pt>
                <c:pt idx="2125">
                  <c:v>626.01160557096671</c:v>
                </c:pt>
                <c:pt idx="2126">
                  <c:v>625.78489754477187</c:v>
                </c:pt>
                <c:pt idx="2127">
                  <c:v>625.55825110520436</c:v>
                </c:pt>
                <c:pt idx="2128">
                  <c:v>625.33166623530246</c:v>
                </c:pt>
                <c:pt idx="2129">
                  <c:v>625.10514291811262</c:v>
                </c:pt>
                <c:pt idx="2130">
                  <c:v>624.87868113668867</c:v>
                </c:pt>
                <c:pt idx="2131">
                  <c:v>624.6522808740923</c:v>
                </c:pt>
                <c:pt idx="2132">
                  <c:v>624.42594211339383</c:v>
                </c:pt>
                <c:pt idx="2133">
                  <c:v>624.19966483766984</c:v>
                </c:pt>
                <c:pt idx="2134">
                  <c:v>623.97344903000555</c:v>
                </c:pt>
                <c:pt idx="2135">
                  <c:v>623.74729467349391</c:v>
                </c:pt>
                <c:pt idx="2136">
                  <c:v>623.52120175123457</c:v>
                </c:pt>
                <c:pt idx="2137">
                  <c:v>623.29517024633628</c:v>
                </c:pt>
                <c:pt idx="2138">
                  <c:v>623.06920014191462</c:v>
                </c:pt>
                <c:pt idx="2139">
                  <c:v>622.84329142109391</c:v>
                </c:pt>
                <c:pt idx="2140">
                  <c:v>622.61744406700404</c:v>
                </c:pt>
                <c:pt idx="2141">
                  <c:v>622.39165806278481</c:v>
                </c:pt>
                <c:pt idx="2142">
                  <c:v>622.16593339158226</c:v>
                </c:pt>
                <c:pt idx="2143">
                  <c:v>621.94027003655128</c:v>
                </c:pt>
                <c:pt idx="2144">
                  <c:v>621.71466798085328</c:v>
                </c:pt>
                <c:pt idx="2145">
                  <c:v>621.4891272076585</c:v>
                </c:pt>
                <c:pt idx="2146">
                  <c:v>621.26364770014368</c:v>
                </c:pt>
                <c:pt idx="2147">
                  <c:v>621.03822944149408</c:v>
                </c:pt>
                <c:pt idx="2148">
                  <c:v>620.81287241490202</c:v>
                </c:pt>
                <c:pt idx="2149">
                  <c:v>620.58757660356787</c:v>
                </c:pt>
                <c:pt idx="2150">
                  <c:v>620.36234199069986</c:v>
                </c:pt>
                <c:pt idx="2151">
                  <c:v>620.13716855951338</c:v>
                </c:pt>
                <c:pt idx="2152">
                  <c:v>619.91205629323099</c:v>
                </c:pt>
                <c:pt idx="2153">
                  <c:v>619.68700517508444</c:v>
                </c:pt>
                <c:pt idx="2154">
                  <c:v>619.46201518831185</c:v>
                </c:pt>
                <c:pt idx="2155">
                  <c:v>619.23708631615909</c:v>
                </c:pt>
                <c:pt idx="2156">
                  <c:v>619.01221854188009</c:v>
                </c:pt>
                <c:pt idx="2157">
                  <c:v>618.78741184873627</c:v>
                </c:pt>
                <c:pt idx="2158">
                  <c:v>618.56266621999612</c:v>
                </c:pt>
                <c:pt idx="2159">
                  <c:v>618.33798163893641</c:v>
                </c:pt>
                <c:pt idx="2160">
                  <c:v>618.11335808884144</c:v>
                </c:pt>
                <c:pt idx="2161">
                  <c:v>617.88879555300309</c:v>
                </c:pt>
                <c:pt idx="2162">
                  <c:v>617.66429401471987</c:v>
                </c:pt>
                <c:pt idx="2163">
                  <c:v>617.43985345729936</c:v>
                </c:pt>
                <c:pt idx="2164">
                  <c:v>617.21547386405598</c:v>
                </c:pt>
                <c:pt idx="2165">
                  <c:v>616.99115521831186</c:v>
                </c:pt>
                <c:pt idx="2166">
                  <c:v>616.76689750339631</c:v>
                </c:pt>
                <c:pt idx="2167">
                  <c:v>616.54270070264681</c:v>
                </c:pt>
                <c:pt idx="2168">
                  <c:v>616.31856479940825</c:v>
                </c:pt>
                <c:pt idx="2169">
                  <c:v>616.09448977703255</c:v>
                </c:pt>
                <c:pt idx="2170">
                  <c:v>615.87047561887982</c:v>
                </c:pt>
                <c:pt idx="2171">
                  <c:v>615.64652230831791</c:v>
                </c:pt>
                <c:pt idx="2172">
                  <c:v>615.42262982872126</c:v>
                </c:pt>
                <c:pt idx="2173">
                  <c:v>615.1987981634727</c:v>
                </c:pt>
                <c:pt idx="2174">
                  <c:v>614.97502729596192</c:v>
                </c:pt>
                <c:pt idx="2175">
                  <c:v>614.751317209587</c:v>
                </c:pt>
                <c:pt idx="2176">
                  <c:v>614.52766788775295</c:v>
                </c:pt>
                <c:pt idx="2177">
                  <c:v>614.30407931387208</c:v>
                </c:pt>
                <c:pt idx="2178">
                  <c:v>614.08055147136497</c:v>
                </c:pt>
                <c:pt idx="2179">
                  <c:v>613.85708434365938</c:v>
                </c:pt>
                <c:pt idx="2180">
                  <c:v>613.63367791419034</c:v>
                </c:pt>
                <c:pt idx="2181">
                  <c:v>613.41033216640039</c:v>
                </c:pt>
                <c:pt idx="2182">
                  <c:v>613.18704708374003</c:v>
                </c:pt>
                <c:pt idx="2183">
                  <c:v>612.96382264966689</c:v>
                </c:pt>
                <c:pt idx="2184">
                  <c:v>612.74065884764582</c:v>
                </c:pt>
                <c:pt idx="2185">
                  <c:v>612.51755566115003</c:v>
                </c:pt>
                <c:pt idx="2186">
                  <c:v>612.29451307365923</c:v>
                </c:pt>
                <c:pt idx="2187">
                  <c:v>612.07153106866144</c:v>
                </c:pt>
                <c:pt idx="2188">
                  <c:v>611.84860962965138</c:v>
                </c:pt>
                <c:pt idx="2189">
                  <c:v>611.62574874013217</c:v>
                </c:pt>
                <c:pt idx="2190">
                  <c:v>611.40294838361353</c:v>
                </c:pt>
                <c:pt idx="2191">
                  <c:v>611.18020854361293</c:v>
                </c:pt>
                <c:pt idx="2192">
                  <c:v>610.95752920365567</c:v>
                </c:pt>
                <c:pt idx="2193">
                  <c:v>610.73491034727385</c:v>
                </c:pt>
                <c:pt idx="2194">
                  <c:v>610.51235195800734</c:v>
                </c:pt>
                <c:pt idx="2195">
                  <c:v>610.28985401940361</c:v>
                </c:pt>
                <c:pt idx="2196">
                  <c:v>610.06741651501727</c:v>
                </c:pt>
                <c:pt idx="2197">
                  <c:v>609.84503942841081</c:v>
                </c:pt>
                <c:pt idx="2198">
                  <c:v>609.62272274315308</c:v>
                </c:pt>
                <c:pt idx="2199">
                  <c:v>609.40046644282211</c:v>
                </c:pt>
                <c:pt idx="2200">
                  <c:v>609.17827051100176</c:v>
                </c:pt>
                <c:pt idx="2201">
                  <c:v>608.95613493128405</c:v>
                </c:pt>
                <c:pt idx="2202">
                  <c:v>608.73405968726843</c:v>
                </c:pt>
                <c:pt idx="2203">
                  <c:v>608.51204476256112</c:v>
                </c:pt>
                <c:pt idx="2204">
                  <c:v>608.29009014077656</c:v>
                </c:pt>
                <c:pt idx="2205">
                  <c:v>608.06819580553622</c:v>
                </c:pt>
                <c:pt idx="2206">
                  <c:v>607.84636174046898</c:v>
                </c:pt>
                <c:pt idx="2207">
                  <c:v>607.62458792921097</c:v>
                </c:pt>
                <c:pt idx="2208">
                  <c:v>607.40287435540608</c:v>
                </c:pt>
                <c:pt idx="2209">
                  <c:v>607.18122100270489</c:v>
                </c:pt>
                <c:pt idx="2210">
                  <c:v>606.9596278547665</c:v>
                </c:pt>
                <c:pt idx="2211">
                  <c:v>606.73809489525627</c:v>
                </c:pt>
                <c:pt idx="2212">
                  <c:v>606.51662210784741</c:v>
                </c:pt>
                <c:pt idx="2213">
                  <c:v>606.29520947622052</c:v>
                </c:pt>
                <c:pt idx="2214">
                  <c:v>606.07385698406324</c:v>
                </c:pt>
                <c:pt idx="2215">
                  <c:v>605.85256461507095</c:v>
                </c:pt>
                <c:pt idx="2216">
                  <c:v>605.63133235294629</c:v>
                </c:pt>
                <c:pt idx="2217">
                  <c:v>605.41016018139908</c:v>
                </c:pt>
                <c:pt idx="2218">
                  <c:v>605.18904808414663</c:v>
                </c:pt>
                <c:pt idx="2219">
                  <c:v>604.96799604491343</c:v>
                </c:pt>
                <c:pt idx="2220">
                  <c:v>604.74700404743135</c:v>
                </c:pt>
                <c:pt idx="2221">
                  <c:v>604.52607207543986</c:v>
                </c:pt>
                <c:pt idx="2222">
                  <c:v>604.3052001126855</c:v>
                </c:pt>
                <c:pt idx="2223">
                  <c:v>604.08438814292197</c:v>
                </c:pt>
                <c:pt idx="2224">
                  <c:v>603.8636361499108</c:v>
                </c:pt>
                <c:pt idx="2225">
                  <c:v>603.64294411742014</c:v>
                </c:pt>
                <c:pt idx="2226">
                  <c:v>603.42231202922596</c:v>
                </c:pt>
                <c:pt idx="2227">
                  <c:v>603.20173986911175</c:v>
                </c:pt>
                <c:pt idx="2228">
                  <c:v>602.98122762086712</c:v>
                </c:pt>
                <c:pt idx="2229">
                  <c:v>602.76077526829056</c:v>
                </c:pt>
                <c:pt idx="2230">
                  <c:v>602.54038279518636</c:v>
                </c:pt>
                <c:pt idx="2231">
                  <c:v>602.32005018536756</c:v>
                </c:pt>
                <c:pt idx="2232">
                  <c:v>602.09977742265301</c:v>
                </c:pt>
                <c:pt idx="2233">
                  <c:v>601.87956449086994</c:v>
                </c:pt>
                <c:pt idx="2234">
                  <c:v>601.65941137385244</c:v>
                </c:pt>
                <c:pt idx="2235">
                  <c:v>601.43931805544173</c:v>
                </c:pt>
                <c:pt idx="2236">
                  <c:v>601.21928451948668</c:v>
                </c:pt>
                <c:pt idx="2237">
                  <c:v>600.99931074984295</c:v>
                </c:pt>
                <c:pt idx="2238">
                  <c:v>600.77939673037372</c:v>
                </c:pt>
                <c:pt idx="2239">
                  <c:v>600.55954244494956</c:v>
                </c:pt>
                <c:pt idx="2240">
                  <c:v>600.33974787744785</c:v>
                </c:pt>
                <c:pt idx="2241">
                  <c:v>600.12001301175349</c:v>
                </c:pt>
                <c:pt idx="2242">
                  <c:v>599.90033783175863</c:v>
                </c:pt>
                <c:pt idx="2243">
                  <c:v>599.68072232136262</c:v>
                </c:pt>
                <c:pt idx="2244">
                  <c:v>599.46116646447183</c:v>
                </c:pt>
                <c:pt idx="2245">
                  <c:v>599.24167024500048</c:v>
                </c:pt>
                <c:pt idx="2246">
                  <c:v>599.02223364686927</c:v>
                </c:pt>
                <c:pt idx="2247">
                  <c:v>598.80285665400652</c:v>
                </c:pt>
                <c:pt idx="2248">
                  <c:v>598.58353925034748</c:v>
                </c:pt>
                <c:pt idx="2249">
                  <c:v>598.36428141983504</c:v>
                </c:pt>
                <c:pt idx="2250">
                  <c:v>598.14508314641887</c:v>
                </c:pt>
                <c:pt idx="2251">
                  <c:v>597.92594441405595</c:v>
                </c:pt>
                <c:pt idx="2252">
                  <c:v>597.70686520671063</c:v>
                </c:pt>
                <c:pt idx="2253">
                  <c:v>597.48784550835433</c:v>
                </c:pt>
                <c:pt idx="2254">
                  <c:v>597.26888530296549</c:v>
                </c:pt>
                <c:pt idx="2255">
                  <c:v>597.04998457452984</c:v>
                </c:pt>
                <c:pt idx="2256">
                  <c:v>596.83114330704063</c:v>
                </c:pt>
                <c:pt idx="2257">
                  <c:v>596.61236148449768</c:v>
                </c:pt>
                <c:pt idx="2258">
                  <c:v>596.39363909090844</c:v>
                </c:pt>
                <c:pt idx="2259">
                  <c:v>596.17497611028716</c:v>
                </c:pt>
                <c:pt idx="2260">
                  <c:v>595.95637252665574</c:v>
                </c:pt>
                <c:pt idx="2261">
                  <c:v>595.73782832404265</c:v>
                </c:pt>
                <c:pt idx="2262">
                  <c:v>595.51934348648422</c:v>
                </c:pt>
                <c:pt idx="2263">
                  <c:v>595.3009179980229</c:v>
                </c:pt>
                <c:pt idx="2264">
                  <c:v>595.08255184270934</c:v>
                </c:pt>
                <c:pt idx="2265">
                  <c:v>594.86424500460021</c:v>
                </c:pt>
                <c:pt idx="2266">
                  <c:v>594.64599746776094</c:v>
                </c:pt>
                <c:pt idx="2267">
                  <c:v>594.42780921626252</c:v>
                </c:pt>
                <c:pt idx="2268">
                  <c:v>594.20968023418379</c:v>
                </c:pt>
                <c:pt idx="2269">
                  <c:v>593.99161050561054</c:v>
                </c:pt>
                <c:pt idx="2270">
                  <c:v>593.77360001463569</c:v>
                </c:pt>
                <c:pt idx="2271">
                  <c:v>593.55564874535924</c:v>
                </c:pt>
                <c:pt idx="2272">
                  <c:v>593.33775668188866</c:v>
                </c:pt>
                <c:pt idx="2273">
                  <c:v>593.11992380833783</c:v>
                </c:pt>
                <c:pt idx="2274">
                  <c:v>592.90215010882832</c:v>
                </c:pt>
                <c:pt idx="2275">
                  <c:v>592.68443556748866</c:v>
                </c:pt>
                <c:pt idx="2276">
                  <c:v>592.46678016845397</c:v>
                </c:pt>
                <c:pt idx="2277">
                  <c:v>592.24918389586742</c:v>
                </c:pt>
                <c:pt idx="2278">
                  <c:v>592.03164673387869</c:v>
                </c:pt>
                <c:pt idx="2279">
                  <c:v>591.81416866664392</c:v>
                </c:pt>
                <c:pt idx="2280">
                  <c:v>591.59674967832791</c:v>
                </c:pt>
                <c:pt idx="2281">
                  <c:v>591.37938975310078</c:v>
                </c:pt>
                <c:pt idx="2282">
                  <c:v>591.16208887514119</c:v>
                </c:pt>
                <c:pt idx="2283">
                  <c:v>590.9448470286336</c:v>
                </c:pt>
                <c:pt idx="2284">
                  <c:v>590.72766419777042</c:v>
                </c:pt>
                <c:pt idx="2285">
                  <c:v>590.51054036675089</c:v>
                </c:pt>
                <c:pt idx="2286">
                  <c:v>590.2934755197806</c:v>
                </c:pt>
                <c:pt idx="2287">
                  <c:v>590.07646964107369</c:v>
                </c:pt>
                <c:pt idx="2288">
                  <c:v>589.85952271485019</c:v>
                </c:pt>
                <c:pt idx="2289">
                  <c:v>589.64263472533719</c:v>
                </c:pt>
                <c:pt idx="2290">
                  <c:v>589.42580565676917</c:v>
                </c:pt>
                <c:pt idx="2291">
                  <c:v>589.20903549338755</c:v>
                </c:pt>
                <c:pt idx="2292">
                  <c:v>588.99232421944077</c:v>
                </c:pt>
                <c:pt idx="2293">
                  <c:v>588.77567181918414</c:v>
                </c:pt>
                <c:pt idx="2294">
                  <c:v>588.5590782768802</c:v>
                </c:pt>
                <c:pt idx="2295">
                  <c:v>588.34254357679833</c:v>
                </c:pt>
                <c:pt idx="2296">
                  <c:v>588.1260677032152</c:v>
                </c:pt>
                <c:pt idx="2297">
                  <c:v>587.90965064041382</c:v>
                </c:pt>
                <c:pt idx="2298">
                  <c:v>587.69329237268528</c:v>
                </c:pt>
                <c:pt idx="2299">
                  <c:v>587.47699288432602</c:v>
                </c:pt>
                <c:pt idx="2300">
                  <c:v>587.26075215964158</c:v>
                </c:pt>
                <c:pt idx="2301">
                  <c:v>587.04457018294306</c:v>
                </c:pt>
                <c:pt idx="2302">
                  <c:v>586.82844693854861</c:v>
                </c:pt>
                <c:pt idx="2303">
                  <c:v>586.61238241078388</c:v>
                </c:pt>
                <c:pt idx="2304">
                  <c:v>586.39637658398078</c:v>
                </c:pt>
                <c:pt idx="2305">
                  <c:v>586.18042944247907</c:v>
                </c:pt>
                <c:pt idx="2306">
                  <c:v>585.96454097062497</c:v>
                </c:pt>
                <c:pt idx="2307">
                  <c:v>585.74871115277153</c:v>
                </c:pt>
                <c:pt idx="2308">
                  <c:v>585.53293997327933</c:v>
                </c:pt>
                <c:pt idx="2309">
                  <c:v>585.31722741651527</c:v>
                </c:pt>
                <c:pt idx="2310">
                  <c:v>585.1015734668531</c:v>
                </c:pt>
                <c:pt idx="2311">
                  <c:v>584.88597810867452</c:v>
                </c:pt>
                <c:pt idx="2312">
                  <c:v>584.67044132636738</c:v>
                </c:pt>
                <c:pt idx="2313">
                  <c:v>584.45496310432634</c:v>
                </c:pt>
                <c:pt idx="2314">
                  <c:v>584.23954342695345</c:v>
                </c:pt>
                <c:pt idx="2315">
                  <c:v>584.02418227865735</c:v>
                </c:pt>
                <c:pt idx="2316">
                  <c:v>583.80887964385386</c:v>
                </c:pt>
                <c:pt idx="2317">
                  <c:v>583.59363550696548</c:v>
                </c:pt>
                <c:pt idx="2318">
                  <c:v>583.37844985242202</c:v>
                </c:pt>
                <c:pt idx="2319">
                  <c:v>583.16332266465963</c:v>
                </c:pt>
                <c:pt idx="2320">
                  <c:v>582.94825392812163</c:v>
                </c:pt>
                <c:pt idx="2321">
                  <c:v>582.73324362725862</c:v>
                </c:pt>
                <c:pt idx="2322">
                  <c:v>582.51829174652732</c:v>
                </c:pt>
                <c:pt idx="2323">
                  <c:v>582.30339827039245</c:v>
                </c:pt>
                <c:pt idx="2324">
                  <c:v>582.08856318332437</c:v>
                </c:pt>
                <c:pt idx="2325">
                  <c:v>581.87378646980096</c:v>
                </c:pt>
                <c:pt idx="2326">
                  <c:v>581.65906811430727</c:v>
                </c:pt>
                <c:pt idx="2327">
                  <c:v>581.44440810133449</c:v>
                </c:pt>
                <c:pt idx="2328">
                  <c:v>581.22980641538152</c:v>
                </c:pt>
                <c:pt idx="2329">
                  <c:v>581.01526304095307</c:v>
                </c:pt>
                <c:pt idx="2330">
                  <c:v>580.80077796256205</c:v>
                </c:pt>
                <c:pt idx="2331">
                  <c:v>580.58635116472692</c:v>
                </c:pt>
                <c:pt idx="2332">
                  <c:v>580.37198263197411</c:v>
                </c:pt>
                <c:pt idx="2333">
                  <c:v>580.15767234883594</c:v>
                </c:pt>
                <c:pt idx="2334">
                  <c:v>579.94342029985251</c:v>
                </c:pt>
                <c:pt idx="2335">
                  <c:v>579.72922646956977</c:v>
                </c:pt>
                <c:pt idx="2336">
                  <c:v>579.51509084254144</c:v>
                </c:pt>
                <c:pt idx="2337">
                  <c:v>579.3010134033276</c:v>
                </c:pt>
                <c:pt idx="2338">
                  <c:v>579.08699413649515</c:v>
                </c:pt>
                <c:pt idx="2339">
                  <c:v>578.87303302661792</c:v>
                </c:pt>
                <c:pt idx="2340">
                  <c:v>578.65913005827667</c:v>
                </c:pt>
                <c:pt idx="2341">
                  <c:v>578.4452852160581</c:v>
                </c:pt>
                <c:pt idx="2342">
                  <c:v>578.23149848455785</c:v>
                </c:pt>
                <c:pt idx="2343">
                  <c:v>578.01776984837579</c:v>
                </c:pt>
                <c:pt idx="2344">
                  <c:v>577.80409929212067</c:v>
                </c:pt>
                <c:pt idx="2345">
                  <c:v>577.59048680040689</c:v>
                </c:pt>
                <c:pt idx="2346">
                  <c:v>577.37693235785582</c:v>
                </c:pt>
                <c:pt idx="2347">
                  <c:v>577.16343594909574</c:v>
                </c:pt>
                <c:pt idx="2348">
                  <c:v>576.94999755876211</c:v>
                </c:pt>
                <c:pt idx="2349">
                  <c:v>576.7366171714965</c:v>
                </c:pt>
                <c:pt idx="2350">
                  <c:v>576.52329477194746</c:v>
                </c:pt>
                <c:pt idx="2351">
                  <c:v>576.31003034477101</c:v>
                </c:pt>
                <c:pt idx="2352">
                  <c:v>576.09682387462851</c:v>
                </c:pt>
                <c:pt idx="2353">
                  <c:v>575.88367534618999</c:v>
                </c:pt>
                <c:pt idx="2354">
                  <c:v>575.67058474413045</c:v>
                </c:pt>
                <c:pt idx="2355">
                  <c:v>575.45755205313299</c:v>
                </c:pt>
                <c:pt idx="2356">
                  <c:v>575.24457725788648</c:v>
                </c:pt>
                <c:pt idx="2357">
                  <c:v>575.03166034308731</c:v>
                </c:pt>
                <c:pt idx="2358">
                  <c:v>574.8188012934379</c:v>
                </c:pt>
                <c:pt idx="2359">
                  <c:v>574.60600009364805</c:v>
                </c:pt>
                <c:pt idx="2360">
                  <c:v>574.39325672843415</c:v>
                </c:pt>
                <c:pt idx="2361">
                  <c:v>574.18057118251932</c:v>
                </c:pt>
                <c:pt idx="2362">
                  <c:v>573.96794344063278</c:v>
                </c:pt>
                <c:pt idx="2363">
                  <c:v>573.75537348751163</c:v>
                </c:pt>
                <c:pt idx="2364">
                  <c:v>573.5428613078991</c:v>
                </c:pt>
                <c:pt idx="2365">
                  <c:v>573.33040688654478</c:v>
                </c:pt>
                <c:pt idx="2366">
                  <c:v>573.11801020820587</c:v>
                </c:pt>
                <c:pt idx="2367">
                  <c:v>572.90567125764551</c:v>
                </c:pt>
                <c:pt idx="2368">
                  <c:v>572.69339001963374</c:v>
                </c:pt>
                <c:pt idx="2369">
                  <c:v>572.48116647894744</c:v>
                </c:pt>
                <c:pt idx="2370">
                  <c:v>572.26900062037066</c:v>
                </c:pt>
                <c:pt idx="2371">
                  <c:v>572.05689242869289</c:v>
                </c:pt>
                <c:pt idx="2372">
                  <c:v>571.84484188871158</c:v>
                </c:pt>
                <c:pt idx="2373">
                  <c:v>571.63284898523</c:v>
                </c:pt>
                <c:pt idx="2374">
                  <c:v>571.42091370305877</c:v>
                </c:pt>
                <c:pt idx="2375">
                  <c:v>571.20903602701515</c:v>
                </c:pt>
                <c:pt idx="2376">
                  <c:v>570.99721594192215</c:v>
                </c:pt>
                <c:pt idx="2377">
                  <c:v>570.78545343261078</c:v>
                </c:pt>
                <c:pt idx="2378">
                  <c:v>570.57374848391771</c:v>
                </c:pt>
                <c:pt idx="2379">
                  <c:v>570.3621010806869</c:v>
                </c:pt>
                <c:pt idx="2380">
                  <c:v>570.15051120776843</c:v>
                </c:pt>
                <c:pt idx="2381">
                  <c:v>569.93897885002013</c:v>
                </c:pt>
                <c:pt idx="2382">
                  <c:v>569.72750399230461</c:v>
                </c:pt>
                <c:pt idx="2383">
                  <c:v>569.51608661949297</c:v>
                </c:pt>
                <c:pt idx="2384">
                  <c:v>569.30472671646191</c:v>
                </c:pt>
                <c:pt idx="2385">
                  <c:v>569.09342426809542</c:v>
                </c:pt>
                <c:pt idx="2386">
                  <c:v>568.88217925928359</c:v>
                </c:pt>
                <c:pt idx="2387">
                  <c:v>568.67099167492336</c:v>
                </c:pt>
                <c:pt idx="2388">
                  <c:v>568.45986149991847</c:v>
                </c:pt>
                <c:pt idx="2389">
                  <c:v>568.24878871917906</c:v>
                </c:pt>
                <c:pt idx="2390">
                  <c:v>568.03777331762183</c:v>
                </c:pt>
                <c:pt idx="2391">
                  <c:v>567.82681528017031</c:v>
                </c:pt>
                <c:pt idx="2392">
                  <c:v>567.61591459175509</c:v>
                </c:pt>
                <c:pt idx="2393">
                  <c:v>567.40507123731197</c:v>
                </c:pt>
                <c:pt idx="2394">
                  <c:v>567.19428520178474</c:v>
                </c:pt>
                <c:pt idx="2395">
                  <c:v>566.9835564701234</c:v>
                </c:pt>
                <c:pt idx="2396">
                  <c:v>566.77288502728447</c:v>
                </c:pt>
                <c:pt idx="2397">
                  <c:v>566.56227085823105</c:v>
                </c:pt>
                <c:pt idx="2398">
                  <c:v>566.35171394793292</c:v>
                </c:pt>
                <c:pt idx="2399">
                  <c:v>566.14121428136616</c:v>
                </c:pt>
                <c:pt idx="2400">
                  <c:v>565.93077184351409</c:v>
                </c:pt>
                <c:pt idx="2401">
                  <c:v>565.72038661936551</c:v>
                </c:pt>
                <c:pt idx="2402">
                  <c:v>565.51005859391717</c:v>
                </c:pt>
                <c:pt idx="2403">
                  <c:v>565.29978775217182</c:v>
                </c:pt>
                <c:pt idx="2404">
                  <c:v>565.08957407913806</c:v>
                </c:pt>
                <c:pt idx="2405">
                  <c:v>564.87941755983184</c:v>
                </c:pt>
                <c:pt idx="2406">
                  <c:v>564.66931817927582</c:v>
                </c:pt>
                <c:pt idx="2407">
                  <c:v>564.45927592249893</c:v>
                </c:pt>
                <c:pt idx="2408">
                  <c:v>564.24929077453646</c:v>
                </c:pt>
                <c:pt idx="2409">
                  <c:v>564.0393627204304</c:v>
                </c:pt>
                <c:pt idx="2410">
                  <c:v>563.82949174522935</c:v>
                </c:pt>
                <c:pt idx="2411">
                  <c:v>563.61967783398882</c:v>
                </c:pt>
                <c:pt idx="2412">
                  <c:v>563.40992097176979</c:v>
                </c:pt>
                <c:pt idx="2413">
                  <c:v>563.2002211436411</c:v>
                </c:pt>
                <c:pt idx="2414">
                  <c:v>562.99057833467748</c:v>
                </c:pt>
                <c:pt idx="2415">
                  <c:v>562.78099252995992</c:v>
                </c:pt>
                <c:pt idx="2416">
                  <c:v>562.57146371457623</c:v>
                </c:pt>
                <c:pt idx="2417">
                  <c:v>562.36199187362081</c:v>
                </c:pt>
                <c:pt idx="2418">
                  <c:v>562.15257699219467</c:v>
                </c:pt>
                <c:pt idx="2419">
                  <c:v>561.94321905540505</c:v>
                </c:pt>
                <c:pt idx="2420">
                  <c:v>561.73391804836581</c:v>
                </c:pt>
                <c:pt idx="2421">
                  <c:v>561.5246739561976</c:v>
                </c:pt>
                <c:pt idx="2422">
                  <c:v>561.31548676402679</c:v>
                </c:pt>
                <c:pt idx="2423">
                  <c:v>561.10635645698721</c:v>
                </c:pt>
                <c:pt idx="2424">
                  <c:v>560.89728302021877</c:v>
                </c:pt>
                <c:pt idx="2425">
                  <c:v>560.68826643886791</c:v>
                </c:pt>
                <c:pt idx="2426">
                  <c:v>560.47930669808704</c:v>
                </c:pt>
                <c:pt idx="2427">
                  <c:v>560.27040378303582</c:v>
                </c:pt>
                <c:pt idx="2428">
                  <c:v>560.06155767888015</c:v>
                </c:pt>
                <c:pt idx="2429">
                  <c:v>559.85276837079243</c:v>
                </c:pt>
                <c:pt idx="2430">
                  <c:v>559.6440358439512</c:v>
                </c:pt>
                <c:pt idx="2431">
                  <c:v>559.43536008354204</c:v>
                </c:pt>
                <c:pt idx="2432">
                  <c:v>559.22674107475655</c:v>
                </c:pt>
                <c:pt idx="2433">
                  <c:v>559.01817880279259</c:v>
                </c:pt>
                <c:pt idx="2434">
                  <c:v>558.8096732528553</c:v>
                </c:pt>
                <c:pt idx="2435">
                  <c:v>558.60122441015562</c:v>
                </c:pt>
                <c:pt idx="2436">
                  <c:v>558.39283225991153</c:v>
                </c:pt>
                <c:pt idx="2437">
                  <c:v>558.18449678734589</c:v>
                </c:pt>
                <c:pt idx="2438">
                  <c:v>557.97621797769057</c:v>
                </c:pt>
                <c:pt idx="2439">
                  <c:v>557.7679958161815</c:v>
                </c:pt>
                <c:pt idx="2440">
                  <c:v>557.55983028806247</c:v>
                </c:pt>
                <c:pt idx="2441">
                  <c:v>557.35172137858319</c:v>
                </c:pt>
                <c:pt idx="2442">
                  <c:v>557.14366907299961</c:v>
                </c:pt>
                <c:pt idx="2443">
                  <c:v>556.93567335657474</c:v>
                </c:pt>
                <c:pt idx="2444">
                  <c:v>556.72773421457714</c:v>
                </c:pt>
                <c:pt idx="2445">
                  <c:v>556.51985163228289</c:v>
                </c:pt>
                <c:pt idx="2446">
                  <c:v>556.31202559497353</c:v>
                </c:pt>
                <c:pt idx="2447">
                  <c:v>556.10425608793719</c:v>
                </c:pt>
                <c:pt idx="2448">
                  <c:v>555.89654309646892</c:v>
                </c:pt>
                <c:pt idx="2449">
                  <c:v>555.68888660586958</c:v>
                </c:pt>
                <c:pt idx="2450">
                  <c:v>555.48128660144687</c:v>
                </c:pt>
                <c:pt idx="2451">
                  <c:v>555.27374306851459</c:v>
                </c:pt>
                <c:pt idx="2452">
                  <c:v>555.06625599239294</c:v>
                </c:pt>
                <c:pt idx="2453">
                  <c:v>554.85882535840869</c:v>
                </c:pt>
                <c:pt idx="2454">
                  <c:v>554.65145115189478</c:v>
                </c:pt>
                <c:pt idx="2455">
                  <c:v>554.44413335819092</c:v>
                </c:pt>
                <c:pt idx="2456">
                  <c:v>554.23687196264279</c:v>
                </c:pt>
                <c:pt idx="2457">
                  <c:v>554.02966695060263</c:v>
                </c:pt>
                <c:pt idx="2458">
                  <c:v>553.82251830742882</c:v>
                </c:pt>
                <c:pt idx="2459">
                  <c:v>553.61542601848669</c:v>
                </c:pt>
                <c:pt idx="2460">
                  <c:v>553.40839006914712</c:v>
                </c:pt>
                <c:pt idx="2461">
                  <c:v>553.20141044478783</c:v>
                </c:pt>
                <c:pt idx="2462">
                  <c:v>552.99448713079312</c:v>
                </c:pt>
                <c:pt idx="2463">
                  <c:v>552.7876201125531</c:v>
                </c:pt>
                <c:pt idx="2464">
                  <c:v>552.58080937546447</c:v>
                </c:pt>
                <c:pt idx="2465">
                  <c:v>552.37405490493006</c:v>
                </c:pt>
                <c:pt idx="2466">
                  <c:v>552.16735668635988</c:v>
                </c:pt>
                <c:pt idx="2467">
                  <c:v>551.96071470516927</c:v>
                </c:pt>
                <c:pt idx="2468">
                  <c:v>551.75412894678027</c:v>
                </c:pt>
                <c:pt idx="2469">
                  <c:v>551.54759939662165</c:v>
                </c:pt>
                <c:pt idx="2470">
                  <c:v>551.34112604012751</c:v>
                </c:pt>
                <c:pt idx="2471">
                  <c:v>551.13470886273933</c:v>
                </c:pt>
                <c:pt idx="2472">
                  <c:v>550.92834784990441</c:v>
                </c:pt>
                <c:pt idx="2473">
                  <c:v>550.72204298707629</c:v>
                </c:pt>
                <c:pt idx="2474">
                  <c:v>550.51579425971522</c:v>
                </c:pt>
                <c:pt idx="2475">
                  <c:v>550.3096016532869</c:v>
                </c:pt>
                <c:pt idx="2476">
                  <c:v>550.10346515326444</c:v>
                </c:pt>
                <c:pt idx="2477">
                  <c:v>549.89738474512694</c:v>
                </c:pt>
                <c:pt idx="2478">
                  <c:v>549.691360414359</c:v>
                </c:pt>
                <c:pt idx="2479">
                  <c:v>549.48539214645257</c:v>
                </c:pt>
                <c:pt idx="2480">
                  <c:v>549.2794799269052</c:v>
                </c:pt>
                <c:pt idx="2481">
                  <c:v>549.07362374122067</c:v>
                </c:pt>
                <c:pt idx="2482">
                  <c:v>548.86782357491006</c:v>
                </c:pt>
                <c:pt idx="2483">
                  <c:v>548.66207941348944</c:v>
                </c:pt>
                <c:pt idx="2484">
                  <c:v>548.45639124248169</c:v>
                </c:pt>
                <c:pt idx="2485">
                  <c:v>548.2507590474163</c:v>
                </c:pt>
                <c:pt idx="2486">
                  <c:v>548.04518281382809</c:v>
                </c:pt>
                <c:pt idx="2487">
                  <c:v>547.83966252725952</c:v>
                </c:pt>
                <c:pt idx="2488">
                  <c:v>547.63419817325837</c:v>
                </c:pt>
                <c:pt idx="2489">
                  <c:v>547.42878973737845</c:v>
                </c:pt>
                <c:pt idx="2490">
                  <c:v>547.22343720518063</c:v>
                </c:pt>
                <c:pt idx="2491">
                  <c:v>547.01814056223145</c:v>
                </c:pt>
                <c:pt idx="2492">
                  <c:v>546.81289979410383</c:v>
                </c:pt>
                <c:pt idx="2493">
                  <c:v>546.60771488637693</c:v>
                </c:pt>
                <c:pt idx="2494">
                  <c:v>546.40258582463662</c:v>
                </c:pt>
                <c:pt idx="2495">
                  <c:v>546.19751259447389</c:v>
                </c:pt>
                <c:pt idx="2496">
                  <c:v>545.99249518148713</c:v>
                </c:pt>
                <c:pt idx="2497">
                  <c:v>545.78753357128039</c:v>
                </c:pt>
                <c:pt idx="2498">
                  <c:v>545.58262774946365</c:v>
                </c:pt>
                <c:pt idx="2499">
                  <c:v>545.37777770165417</c:v>
                </c:pt>
                <c:pt idx="2500">
                  <c:v>545.17298341347453</c:v>
                </c:pt>
                <c:pt idx="2501">
                  <c:v>544.96824487055358</c:v>
                </c:pt>
                <c:pt idx="2502">
                  <c:v>544.76356205852653</c:v>
                </c:pt>
                <c:pt idx="2503">
                  <c:v>544.55893496303463</c:v>
                </c:pt>
                <c:pt idx="2504">
                  <c:v>544.35436356972605</c:v>
                </c:pt>
                <c:pt idx="2505">
                  <c:v>544.1498478642543</c:v>
                </c:pt>
                <c:pt idx="2506">
                  <c:v>543.94538783227927</c:v>
                </c:pt>
                <c:pt idx="2507">
                  <c:v>543.7409834594672</c:v>
                </c:pt>
                <c:pt idx="2508">
                  <c:v>543.53663473149084</c:v>
                </c:pt>
                <c:pt idx="2509">
                  <c:v>543.33234163402858</c:v>
                </c:pt>
                <c:pt idx="2510">
                  <c:v>543.12810415276499</c:v>
                </c:pt>
                <c:pt idx="2511">
                  <c:v>542.92392227339133</c:v>
                </c:pt>
                <c:pt idx="2512">
                  <c:v>542.71979598160442</c:v>
                </c:pt>
                <c:pt idx="2513">
                  <c:v>542.51572526310792</c:v>
                </c:pt>
                <c:pt idx="2514">
                  <c:v>542.31171010361084</c:v>
                </c:pt>
                <c:pt idx="2515">
                  <c:v>542.1077504888292</c:v>
                </c:pt>
                <c:pt idx="2516">
                  <c:v>541.9038464044844</c:v>
                </c:pt>
                <c:pt idx="2517">
                  <c:v>541.69999783630476</c:v>
                </c:pt>
                <c:pt idx="2518">
                  <c:v>541.49620477002406</c:v>
                </c:pt>
                <c:pt idx="2519">
                  <c:v>541.29246719138268</c:v>
                </c:pt>
                <c:pt idx="2520">
                  <c:v>541.08878508612713</c:v>
                </c:pt>
                <c:pt idx="2521">
                  <c:v>540.88515844000972</c:v>
                </c:pt>
                <c:pt idx="2522">
                  <c:v>540.68158723878935</c:v>
                </c:pt>
                <c:pt idx="2523">
                  <c:v>540.47807146823072</c:v>
                </c:pt>
                <c:pt idx="2524">
                  <c:v>540.27461111410469</c:v>
                </c:pt>
                <c:pt idx="2525">
                  <c:v>540.07120616218822</c:v>
                </c:pt>
                <c:pt idx="2526">
                  <c:v>539.86785659826455</c:v>
                </c:pt>
                <c:pt idx="2527">
                  <c:v>539.66456240812329</c:v>
                </c:pt>
                <c:pt idx="2528">
                  <c:v>539.46132357755948</c:v>
                </c:pt>
                <c:pt idx="2529">
                  <c:v>539.25814009237456</c:v>
                </c:pt>
                <c:pt idx="2530">
                  <c:v>539.05501193837677</c:v>
                </c:pt>
                <c:pt idx="2531">
                  <c:v>538.85193910137946</c:v>
                </c:pt>
                <c:pt idx="2532">
                  <c:v>538.64892156720248</c:v>
                </c:pt>
                <c:pt idx="2533">
                  <c:v>538.44595932167181</c:v>
                </c:pt>
                <c:pt idx="2534">
                  <c:v>538.24305235061968</c:v>
                </c:pt>
                <c:pt idx="2535">
                  <c:v>538.04020063988412</c:v>
                </c:pt>
                <c:pt idx="2536">
                  <c:v>537.83740417530919</c:v>
                </c:pt>
                <c:pt idx="2537">
                  <c:v>537.63466294274542</c:v>
                </c:pt>
                <c:pt idx="2538">
                  <c:v>537.43197692804915</c:v>
                </c:pt>
                <c:pt idx="2539">
                  <c:v>537.22934611708286</c:v>
                </c:pt>
                <c:pt idx="2540">
                  <c:v>537.02677049571503</c:v>
                </c:pt>
                <c:pt idx="2541">
                  <c:v>536.82425004982065</c:v>
                </c:pt>
                <c:pt idx="2542">
                  <c:v>536.62178476527993</c:v>
                </c:pt>
                <c:pt idx="2543">
                  <c:v>536.41937462797989</c:v>
                </c:pt>
                <c:pt idx="2544">
                  <c:v>536.21701962381326</c:v>
                </c:pt>
                <c:pt idx="2545">
                  <c:v>536.0147197386791</c:v>
                </c:pt>
                <c:pt idx="2546">
                  <c:v>535.81247495848208</c:v>
                </c:pt>
                <c:pt idx="2547">
                  <c:v>535.61028526913344</c:v>
                </c:pt>
                <c:pt idx="2548">
                  <c:v>535.40815065654999</c:v>
                </c:pt>
                <c:pt idx="2549">
                  <c:v>535.20607110665514</c:v>
                </c:pt>
                <c:pt idx="2550">
                  <c:v>535.00404660537731</c:v>
                </c:pt>
                <c:pt idx="2551">
                  <c:v>534.80207713865252</c:v>
                </c:pt>
                <c:pt idx="2552">
                  <c:v>534.60016269242158</c:v>
                </c:pt>
                <c:pt idx="2553">
                  <c:v>534.39830325263154</c:v>
                </c:pt>
                <c:pt idx="2554">
                  <c:v>534.19649880523582</c:v>
                </c:pt>
                <c:pt idx="2555">
                  <c:v>533.99474933619388</c:v>
                </c:pt>
                <c:pt idx="2556">
                  <c:v>533.79305483147084</c:v>
                </c:pt>
                <c:pt idx="2557">
                  <c:v>533.59141527703775</c:v>
                </c:pt>
                <c:pt idx="2558">
                  <c:v>533.38983065887226</c:v>
                </c:pt>
                <c:pt idx="2559">
                  <c:v>533.18830096295767</c:v>
                </c:pt>
                <c:pt idx="2560">
                  <c:v>532.98682617528311</c:v>
                </c:pt>
                <c:pt idx="2561">
                  <c:v>532.78540628184396</c:v>
                </c:pt>
                <c:pt idx="2562">
                  <c:v>532.58404126864173</c:v>
                </c:pt>
                <c:pt idx="2563">
                  <c:v>532.38273112168395</c:v>
                </c:pt>
                <c:pt idx="2564">
                  <c:v>532.18147582698327</c:v>
                </c:pt>
                <c:pt idx="2565">
                  <c:v>531.98027537055964</c:v>
                </c:pt>
                <c:pt idx="2566">
                  <c:v>531.7791297384382</c:v>
                </c:pt>
                <c:pt idx="2567">
                  <c:v>531.5780389166498</c:v>
                </c:pt>
                <c:pt idx="2568">
                  <c:v>531.37700289123256</c:v>
                </c:pt>
                <c:pt idx="2569">
                  <c:v>531.17602164822893</c:v>
                </c:pt>
                <c:pt idx="2570">
                  <c:v>530.97509517368826</c:v>
                </c:pt>
                <c:pt idx="2571">
                  <c:v>530.77422345366597</c:v>
                </c:pt>
                <c:pt idx="2572">
                  <c:v>530.57340647422325</c:v>
                </c:pt>
                <c:pt idx="2573">
                  <c:v>530.37264422142687</c:v>
                </c:pt>
                <c:pt idx="2574">
                  <c:v>530.17193668135008</c:v>
                </c:pt>
                <c:pt idx="2575">
                  <c:v>529.97128384007203</c:v>
                </c:pt>
                <c:pt idx="2576">
                  <c:v>529.77068568367736</c:v>
                </c:pt>
                <c:pt idx="2577">
                  <c:v>529.57014219825726</c:v>
                </c:pt>
                <c:pt idx="2578">
                  <c:v>529.36965336990841</c:v>
                </c:pt>
                <c:pt idx="2579">
                  <c:v>529.16921918473395</c:v>
                </c:pt>
                <c:pt idx="2580">
                  <c:v>528.96883962884203</c:v>
                </c:pt>
                <c:pt idx="2581">
                  <c:v>528.76851468834786</c:v>
                </c:pt>
                <c:pt idx="2582">
                  <c:v>528.56824434937175</c:v>
                </c:pt>
                <c:pt idx="2583">
                  <c:v>528.36802859804027</c:v>
                </c:pt>
                <c:pt idx="2584">
                  <c:v>528.167867420486</c:v>
                </c:pt>
                <c:pt idx="2585">
                  <c:v>527.96776080284712</c:v>
                </c:pt>
                <c:pt idx="2586">
                  <c:v>527.76770873126839</c:v>
                </c:pt>
                <c:pt idx="2587">
                  <c:v>527.56771119189943</c:v>
                </c:pt>
                <c:pt idx="2588">
                  <c:v>527.36776817089628</c:v>
                </c:pt>
                <c:pt idx="2589">
                  <c:v>527.16787965442165</c:v>
                </c:pt>
                <c:pt idx="2590">
                  <c:v>526.96804562864338</c:v>
                </c:pt>
                <c:pt idx="2591">
                  <c:v>526.76826607973464</c:v>
                </c:pt>
                <c:pt idx="2592">
                  <c:v>526.56854099387556</c:v>
                </c:pt>
                <c:pt idx="2593">
                  <c:v>526.36887035725169</c:v>
                </c:pt>
                <c:pt idx="2594">
                  <c:v>526.16925415605499</c:v>
                </c:pt>
                <c:pt idx="2595">
                  <c:v>525.96969237648216</c:v>
                </c:pt>
                <c:pt idx="2596">
                  <c:v>525.77018500473673</c:v>
                </c:pt>
                <c:pt idx="2597">
                  <c:v>525.57073202702816</c:v>
                </c:pt>
                <c:pt idx="2598">
                  <c:v>525.37133342957111</c:v>
                </c:pt>
                <c:pt idx="2599">
                  <c:v>525.17198919858652</c:v>
                </c:pt>
                <c:pt idx="2600">
                  <c:v>524.97269932030144</c:v>
                </c:pt>
                <c:pt idx="2601">
                  <c:v>524.77346378094853</c:v>
                </c:pt>
                <c:pt idx="2602">
                  <c:v>524.5742825667661</c:v>
                </c:pt>
                <c:pt idx="2603">
                  <c:v>524.37515566399827</c:v>
                </c:pt>
                <c:pt idx="2604">
                  <c:v>524.17608305889587</c:v>
                </c:pt>
                <c:pt idx="2605">
                  <c:v>523.97706473771461</c:v>
                </c:pt>
                <c:pt idx="2606">
                  <c:v>523.77810068671658</c:v>
                </c:pt>
                <c:pt idx="2607">
                  <c:v>523.57919089216955</c:v>
                </c:pt>
                <c:pt idx="2608">
                  <c:v>523.38033534034707</c:v>
                </c:pt>
                <c:pt idx="2609">
                  <c:v>523.18153401752841</c:v>
                </c:pt>
                <c:pt idx="2610">
                  <c:v>522.98278690999916</c:v>
                </c:pt>
                <c:pt idx="2611">
                  <c:v>522.78409400405042</c:v>
                </c:pt>
                <c:pt idx="2612">
                  <c:v>522.58545528597961</c:v>
                </c:pt>
                <c:pt idx="2613">
                  <c:v>522.3868707420886</c:v>
                </c:pt>
                <c:pt idx="2614">
                  <c:v>522.18834035868679</c:v>
                </c:pt>
                <c:pt idx="2615">
                  <c:v>521.98986412208808</c:v>
                </c:pt>
                <c:pt idx="2616">
                  <c:v>521.791442018613</c:v>
                </c:pt>
                <c:pt idx="2617">
                  <c:v>521.59307403458774</c:v>
                </c:pt>
                <c:pt idx="2618">
                  <c:v>521.39476015634398</c:v>
                </c:pt>
                <c:pt idx="2619">
                  <c:v>521.19650037021938</c:v>
                </c:pt>
                <c:pt idx="2620">
                  <c:v>520.99829466255744</c:v>
                </c:pt>
                <c:pt idx="2621">
                  <c:v>520.80014301970766</c:v>
                </c:pt>
                <c:pt idx="2622">
                  <c:v>520.60204542802501</c:v>
                </c:pt>
                <c:pt idx="2623">
                  <c:v>520.4040018738707</c:v>
                </c:pt>
                <c:pt idx="2624">
                  <c:v>520.2060123436105</c:v>
                </c:pt>
                <c:pt idx="2625">
                  <c:v>520.00807682361767</c:v>
                </c:pt>
                <c:pt idx="2626">
                  <c:v>519.81019530027038</c:v>
                </c:pt>
                <c:pt idx="2627">
                  <c:v>519.61236775995258</c:v>
                </c:pt>
                <c:pt idx="2628">
                  <c:v>519.4145941890539</c:v>
                </c:pt>
                <c:pt idx="2629">
                  <c:v>519.21687457397002</c:v>
                </c:pt>
                <c:pt idx="2630">
                  <c:v>519.01920890110262</c:v>
                </c:pt>
                <c:pt idx="2631">
                  <c:v>518.82159715685805</c:v>
                </c:pt>
                <c:pt idx="2632">
                  <c:v>518.62403932765005</c:v>
                </c:pt>
                <c:pt idx="2633">
                  <c:v>518.42653539989703</c:v>
                </c:pt>
                <c:pt idx="2634">
                  <c:v>518.2290853600233</c:v>
                </c:pt>
                <c:pt idx="2635">
                  <c:v>518.03168919445852</c:v>
                </c:pt>
                <c:pt idx="2636">
                  <c:v>517.83434688963939</c:v>
                </c:pt>
                <c:pt idx="2637">
                  <c:v>517.63705843200717</c:v>
                </c:pt>
                <c:pt idx="2638">
                  <c:v>517.43982380800946</c:v>
                </c:pt>
                <c:pt idx="2639">
                  <c:v>517.24264300409936</c:v>
                </c:pt>
                <c:pt idx="2640">
                  <c:v>517.04551600673562</c:v>
                </c:pt>
                <c:pt idx="2641">
                  <c:v>516.84844280238281</c:v>
                </c:pt>
                <c:pt idx="2642">
                  <c:v>516.65142337751161</c:v>
                </c:pt>
                <c:pt idx="2643">
                  <c:v>516.45445771859795</c:v>
                </c:pt>
                <c:pt idx="2644">
                  <c:v>516.25754581212357</c:v>
                </c:pt>
                <c:pt idx="2645">
                  <c:v>516.06068764457609</c:v>
                </c:pt>
                <c:pt idx="2646">
                  <c:v>515.86388320244873</c:v>
                </c:pt>
                <c:pt idx="2647">
                  <c:v>515.66713247224038</c:v>
                </c:pt>
                <c:pt idx="2648">
                  <c:v>515.47043544045596</c:v>
                </c:pt>
                <c:pt idx="2649">
                  <c:v>515.27379209360549</c:v>
                </c:pt>
                <c:pt idx="2650">
                  <c:v>515.07720241820539</c:v>
                </c:pt>
                <c:pt idx="2651">
                  <c:v>514.88066640077727</c:v>
                </c:pt>
                <c:pt idx="2652">
                  <c:v>514.68418402784857</c:v>
                </c:pt>
                <c:pt idx="2653">
                  <c:v>514.48775528595274</c:v>
                </c:pt>
                <c:pt idx="2654">
                  <c:v>514.29138016162858</c:v>
                </c:pt>
                <c:pt idx="2655">
                  <c:v>514.09505864142068</c:v>
                </c:pt>
                <c:pt idx="2656">
                  <c:v>513.89879071187909</c:v>
                </c:pt>
                <c:pt idx="2657">
                  <c:v>513.70257635956</c:v>
                </c:pt>
                <c:pt idx="2658">
                  <c:v>513.50641557102495</c:v>
                </c:pt>
                <c:pt idx="2659">
                  <c:v>513.31030833284137</c:v>
                </c:pt>
                <c:pt idx="2660">
                  <c:v>513.11425463158207</c:v>
                </c:pt>
                <c:pt idx="2661">
                  <c:v>512.91825445382574</c:v>
                </c:pt>
                <c:pt idx="2662">
                  <c:v>512.72230778615676</c:v>
                </c:pt>
                <c:pt idx="2663">
                  <c:v>512.52641461516487</c:v>
                </c:pt>
                <c:pt idx="2664">
                  <c:v>512.33057492744592</c:v>
                </c:pt>
                <c:pt idx="2665">
                  <c:v>512.13478870960148</c:v>
                </c:pt>
                <c:pt idx="2666">
                  <c:v>511.93905594823821</c:v>
                </c:pt>
                <c:pt idx="2667">
                  <c:v>511.74337662996868</c:v>
                </c:pt>
                <c:pt idx="2668">
                  <c:v>511.54775074141128</c:v>
                </c:pt>
                <c:pt idx="2669">
                  <c:v>511.35217826918989</c:v>
                </c:pt>
                <c:pt idx="2670">
                  <c:v>511.15665919993381</c:v>
                </c:pt>
                <c:pt idx="2671">
                  <c:v>510.96119352027864</c:v>
                </c:pt>
                <c:pt idx="2672">
                  <c:v>510.76578121686509</c:v>
                </c:pt>
                <c:pt idx="2673">
                  <c:v>510.57042227633923</c:v>
                </c:pt>
                <c:pt idx="2674">
                  <c:v>510.37511668535359</c:v>
                </c:pt>
                <c:pt idx="2675">
                  <c:v>510.17986443056566</c:v>
                </c:pt>
                <c:pt idx="2676">
                  <c:v>509.98466549863889</c:v>
                </c:pt>
                <c:pt idx="2677">
                  <c:v>509.78951987624225</c:v>
                </c:pt>
                <c:pt idx="2678">
                  <c:v>509.59442755005011</c:v>
                </c:pt>
                <c:pt idx="2679">
                  <c:v>509.39938850674309</c:v>
                </c:pt>
                <c:pt idx="2680">
                  <c:v>509.20440273300636</c:v>
                </c:pt>
                <c:pt idx="2681">
                  <c:v>509.00947021553179</c:v>
                </c:pt>
                <c:pt idx="2682">
                  <c:v>508.81459094101615</c:v>
                </c:pt>
                <c:pt idx="2683">
                  <c:v>508.61976489616211</c:v>
                </c:pt>
                <c:pt idx="2684">
                  <c:v>508.42499206767786</c:v>
                </c:pt>
                <c:pt idx="2685">
                  <c:v>508.23027244227723</c:v>
                </c:pt>
                <c:pt idx="2686">
                  <c:v>508.03560600667964</c:v>
                </c:pt>
                <c:pt idx="2687">
                  <c:v>507.84099274761013</c:v>
                </c:pt>
                <c:pt idx="2688">
                  <c:v>507.64643265179916</c:v>
                </c:pt>
                <c:pt idx="2689">
                  <c:v>507.45192570598277</c:v>
                </c:pt>
                <c:pt idx="2690">
                  <c:v>507.25747189690293</c:v>
                </c:pt>
                <c:pt idx="2691">
                  <c:v>507.06307121130675</c:v>
                </c:pt>
                <c:pt idx="2692">
                  <c:v>506.86872363594716</c:v>
                </c:pt>
                <c:pt idx="2693">
                  <c:v>506.67442915758244</c:v>
                </c:pt>
                <c:pt idx="2694">
                  <c:v>506.48018776297704</c:v>
                </c:pt>
                <c:pt idx="2695">
                  <c:v>506.28599943889998</c:v>
                </c:pt>
                <c:pt idx="2696">
                  <c:v>506.09186417212692</c:v>
                </c:pt>
                <c:pt idx="2697">
                  <c:v>505.89778194943813</c:v>
                </c:pt>
                <c:pt idx="2698">
                  <c:v>505.70375275761978</c:v>
                </c:pt>
                <c:pt idx="2699">
                  <c:v>505.50977658346437</c:v>
                </c:pt>
                <c:pt idx="2700">
                  <c:v>505.31585341376848</c:v>
                </c:pt>
                <c:pt idx="2701">
                  <c:v>505.12198323533539</c:v>
                </c:pt>
                <c:pt idx="2702">
                  <c:v>504.92816603497346</c:v>
                </c:pt>
                <c:pt idx="2703">
                  <c:v>504.73440179949648</c:v>
                </c:pt>
                <c:pt idx="2704">
                  <c:v>504.54069051572418</c:v>
                </c:pt>
                <c:pt idx="2705">
                  <c:v>504.34703217048127</c:v>
                </c:pt>
                <c:pt idx="2706">
                  <c:v>504.15342675059878</c:v>
                </c:pt>
                <c:pt idx="2707">
                  <c:v>503.95987424291246</c:v>
                </c:pt>
                <c:pt idx="2708">
                  <c:v>503.76637463426414</c:v>
                </c:pt>
                <c:pt idx="2709">
                  <c:v>503.57292791150076</c:v>
                </c:pt>
                <c:pt idx="2710">
                  <c:v>503.37953406147506</c:v>
                </c:pt>
                <c:pt idx="2711">
                  <c:v>503.18619307104501</c:v>
                </c:pt>
                <c:pt idx="2712">
                  <c:v>502.99290492707451</c:v>
                </c:pt>
                <c:pt idx="2713">
                  <c:v>502.79966961643271</c:v>
                </c:pt>
                <c:pt idx="2714">
                  <c:v>502.60648712599414</c:v>
                </c:pt>
                <c:pt idx="2715">
                  <c:v>502.41335744263938</c:v>
                </c:pt>
                <c:pt idx="2716">
                  <c:v>502.22028055325421</c:v>
                </c:pt>
                <c:pt idx="2717">
                  <c:v>502.02725644472895</c:v>
                </c:pt>
                <c:pt idx="2718">
                  <c:v>501.83428510396061</c:v>
                </c:pt>
                <c:pt idx="2719">
                  <c:v>501.64136651785128</c:v>
                </c:pt>
                <c:pt idx="2720">
                  <c:v>501.44850067330913</c:v>
                </c:pt>
                <c:pt idx="2721">
                  <c:v>501.25568755724692</c:v>
                </c:pt>
                <c:pt idx="2722">
                  <c:v>501.06292715658338</c:v>
                </c:pt>
                <c:pt idx="2723">
                  <c:v>500.87021945824256</c:v>
                </c:pt>
                <c:pt idx="2724">
                  <c:v>500.67756444915386</c:v>
                </c:pt>
                <c:pt idx="2725">
                  <c:v>500.48496211625246</c:v>
                </c:pt>
                <c:pt idx="2726">
                  <c:v>500.29241244647864</c:v>
                </c:pt>
                <c:pt idx="2727">
                  <c:v>500.09991542677875</c:v>
                </c:pt>
                <c:pt idx="2728">
                  <c:v>499.90747104410394</c:v>
                </c:pt>
                <c:pt idx="2729">
                  <c:v>499.71507928541092</c:v>
                </c:pt>
                <c:pt idx="2730">
                  <c:v>499.52274013766242</c:v>
                </c:pt>
                <c:pt idx="2731">
                  <c:v>499.33045358782607</c:v>
                </c:pt>
                <c:pt idx="2732">
                  <c:v>499.13821962287506</c:v>
                </c:pt>
                <c:pt idx="2733">
                  <c:v>498.9460382297878</c:v>
                </c:pt>
                <c:pt idx="2734">
                  <c:v>498.75390939554899</c:v>
                </c:pt>
                <c:pt idx="2735">
                  <c:v>498.56183310714789</c:v>
                </c:pt>
                <c:pt idx="2736">
                  <c:v>498.36980935157942</c:v>
                </c:pt>
                <c:pt idx="2737">
                  <c:v>498.177838115844</c:v>
                </c:pt>
                <c:pt idx="2738">
                  <c:v>497.98591938694801</c:v>
                </c:pt>
                <c:pt idx="2739">
                  <c:v>497.79405315190201</c:v>
                </c:pt>
                <c:pt idx="2740">
                  <c:v>497.60223939772311</c:v>
                </c:pt>
                <c:pt idx="2741">
                  <c:v>497.41047811143295</c:v>
                </c:pt>
                <c:pt idx="2742">
                  <c:v>497.21876928005986</c:v>
                </c:pt>
                <c:pt idx="2743">
                  <c:v>497.0271128906366</c:v>
                </c:pt>
                <c:pt idx="2744">
                  <c:v>496.83550893020117</c:v>
                </c:pt>
                <c:pt idx="2745">
                  <c:v>496.64395738579776</c:v>
                </c:pt>
                <c:pt idx="2746">
                  <c:v>496.45245824447539</c:v>
                </c:pt>
                <c:pt idx="2747">
                  <c:v>496.26101149328827</c:v>
                </c:pt>
                <c:pt idx="2748">
                  <c:v>496.06961711929739</c:v>
                </c:pt>
                <c:pt idx="2749">
                  <c:v>495.87827510956737</c:v>
                </c:pt>
                <c:pt idx="2750">
                  <c:v>495.68698545116922</c:v>
                </c:pt>
                <c:pt idx="2751">
                  <c:v>495.4957481311792</c:v>
                </c:pt>
                <c:pt idx="2752">
                  <c:v>495.30456313667867</c:v>
                </c:pt>
                <c:pt idx="2753">
                  <c:v>495.11343045475502</c:v>
                </c:pt>
                <c:pt idx="2754">
                  <c:v>494.92235007249985</c:v>
                </c:pt>
                <c:pt idx="2755">
                  <c:v>494.73132197701165</c:v>
                </c:pt>
                <c:pt idx="2756">
                  <c:v>494.54034615539331</c:v>
                </c:pt>
                <c:pt idx="2757">
                  <c:v>494.34942259475321</c:v>
                </c:pt>
                <c:pt idx="2758">
                  <c:v>494.15855128220517</c:v>
                </c:pt>
                <c:pt idx="2759">
                  <c:v>493.96773220486841</c:v>
                </c:pt>
                <c:pt idx="2760">
                  <c:v>493.77696534986785</c:v>
                </c:pt>
                <c:pt idx="2761">
                  <c:v>493.58625070433277</c:v>
                </c:pt>
                <c:pt idx="2762">
                  <c:v>493.39558825539859</c:v>
                </c:pt>
                <c:pt idx="2763">
                  <c:v>493.20497799020649</c:v>
                </c:pt>
                <c:pt idx="2764">
                  <c:v>493.01441989590228</c:v>
                </c:pt>
                <c:pt idx="2765">
                  <c:v>492.82391395963708</c:v>
                </c:pt>
                <c:pt idx="2766">
                  <c:v>492.63346016856758</c:v>
                </c:pt>
                <c:pt idx="2767">
                  <c:v>492.44305850985626</c:v>
                </c:pt>
                <c:pt idx="2768">
                  <c:v>492.25270897067008</c:v>
                </c:pt>
                <c:pt idx="2769">
                  <c:v>492.06241153818149</c:v>
                </c:pt>
                <c:pt idx="2770">
                  <c:v>491.87216619956962</c:v>
                </c:pt>
                <c:pt idx="2771">
                  <c:v>491.68197294201696</c:v>
                </c:pt>
                <c:pt idx="2772">
                  <c:v>491.49183175271241</c:v>
                </c:pt>
                <c:pt idx="2773">
                  <c:v>491.30174261885008</c:v>
                </c:pt>
                <c:pt idx="2774">
                  <c:v>491.11170552762945</c:v>
                </c:pt>
                <c:pt idx="2775">
                  <c:v>490.92172046625495</c:v>
                </c:pt>
                <c:pt idx="2776">
                  <c:v>490.73178742193664</c:v>
                </c:pt>
                <c:pt idx="2777">
                  <c:v>490.54190638189016</c:v>
                </c:pt>
                <c:pt idx="2778">
                  <c:v>490.35207733333579</c:v>
                </c:pt>
                <c:pt idx="2779">
                  <c:v>490.1623002634995</c:v>
                </c:pt>
                <c:pt idx="2780">
                  <c:v>489.97257515961297</c:v>
                </c:pt>
                <c:pt idx="2781">
                  <c:v>489.78290200891217</c:v>
                </c:pt>
                <c:pt idx="2782">
                  <c:v>489.5932807986394</c:v>
                </c:pt>
                <c:pt idx="2783">
                  <c:v>489.40371151604108</c:v>
                </c:pt>
                <c:pt idx="2784">
                  <c:v>489.21419414837038</c:v>
                </c:pt>
                <c:pt idx="2785">
                  <c:v>489.02472868288487</c:v>
                </c:pt>
                <c:pt idx="2786">
                  <c:v>488.8353151068473</c:v>
                </c:pt>
                <c:pt idx="2787">
                  <c:v>488.64595340752629</c:v>
                </c:pt>
                <c:pt idx="2788">
                  <c:v>488.45664357219545</c:v>
                </c:pt>
                <c:pt idx="2789">
                  <c:v>488.26738558813321</c:v>
                </c:pt>
                <c:pt idx="2790">
                  <c:v>488.07817944262371</c:v>
                </c:pt>
                <c:pt idx="2791">
                  <c:v>487.88902512295704</c:v>
                </c:pt>
                <c:pt idx="2792">
                  <c:v>487.69992261642733</c:v>
                </c:pt>
                <c:pt idx="2793">
                  <c:v>487.51087191033463</c:v>
                </c:pt>
                <c:pt idx="2794">
                  <c:v>487.32187299198398</c:v>
                </c:pt>
                <c:pt idx="2795">
                  <c:v>487.13292584868617</c:v>
                </c:pt>
                <c:pt idx="2796">
                  <c:v>486.94403046775682</c:v>
                </c:pt>
                <c:pt idx="2797">
                  <c:v>486.75518683651666</c:v>
                </c:pt>
                <c:pt idx="2798">
                  <c:v>486.56639494229239</c:v>
                </c:pt>
                <c:pt idx="2799">
                  <c:v>486.37765477241516</c:v>
                </c:pt>
                <c:pt idx="2800">
                  <c:v>486.18896631422177</c:v>
                </c:pt>
                <c:pt idx="2801">
                  <c:v>486.00032955505412</c:v>
                </c:pt>
                <c:pt idx="2802">
                  <c:v>485.81174448225966</c:v>
                </c:pt>
                <c:pt idx="2803">
                  <c:v>485.62321108319077</c:v>
                </c:pt>
                <c:pt idx="2804">
                  <c:v>485.43472934520474</c:v>
                </c:pt>
                <c:pt idx="2805">
                  <c:v>485.24629925566518</c:v>
                </c:pt>
                <c:pt idx="2806">
                  <c:v>485.05792080193959</c:v>
                </c:pt>
                <c:pt idx="2807">
                  <c:v>484.86959397140174</c:v>
                </c:pt>
                <c:pt idx="2808">
                  <c:v>484.68131875143024</c:v>
                </c:pt>
                <c:pt idx="2809">
                  <c:v>484.49309512940874</c:v>
                </c:pt>
                <c:pt idx="2810">
                  <c:v>484.3049230927262</c:v>
                </c:pt>
                <c:pt idx="2811">
                  <c:v>484.1168026287769</c:v>
                </c:pt>
                <c:pt idx="2812">
                  <c:v>483.92873372496047</c:v>
                </c:pt>
                <c:pt idx="2813">
                  <c:v>483.74071636868172</c:v>
                </c:pt>
                <c:pt idx="2814">
                  <c:v>483.55275054735029</c:v>
                </c:pt>
                <c:pt idx="2815">
                  <c:v>483.36483624838127</c:v>
                </c:pt>
                <c:pt idx="2816">
                  <c:v>483.17697345919487</c:v>
                </c:pt>
                <c:pt idx="2817">
                  <c:v>482.98916216721676</c:v>
                </c:pt>
                <c:pt idx="2818">
                  <c:v>482.80140235987739</c:v>
                </c:pt>
                <c:pt idx="2819">
                  <c:v>482.61369402461298</c:v>
                </c:pt>
                <c:pt idx="2820">
                  <c:v>482.42603714886422</c:v>
                </c:pt>
                <c:pt idx="2821">
                  <c:v>482.23843172007741</c:v>
                </c:pt>
                <c:pt idx="2822">
                  <c:v>482.05087772570437</c:v>
                </c:pt>
                <c:pt idx="2823">
                  <c:v>481.86337515320122</c:v>
                </c:pt>
                <c:pt idx="2824">
                  <c:v>481.67592399003007</c:v>
                </c:pt>
                <c:pt idx="2825">
                  <c:v>481.48852422365746</c:v>
                </c:pt>
                <c:pt idx="2826">
                  <c:v>481.3011758415563</c:v>
                </c:pt>
                <c:pt idx="2827">
                  <c:v>481.11387883120301</c:v>
                </c:pt>
                <c:pt idx="2828">
                  <c:v>480.92663318008044</c:v>
                </c:pt>
                <c:pt idx="2829">
                  <c:v>480.73943887567646</c:v>
                </c:pt>
                <c:pt idx="2830">
                  <c:v>480.55229590548333</c:v>
                </c:pt>
                <c:pt idx="2831">
                  <c:v>480.36520425699933</c:v>
                </c:pt>
                <c:pt idx="2832">
                  <c:v>480.17816391772743</c:v>
                </c:pt>
                <c:pt idx="2833">
                  <c:v>479.99117487517606</c:v>
                </c:pt>
                <c:pt idx="2834">
                  <c:v>479.80423711685847</c:v>
                </c:pt>
                <c:pt idx="2835">
                  <c:v>479.61735063029323</c:v>
                </c:pt>
                <c:pt idx="2836">
                  <c:v>479.43051540300405</c:v>
                </c:pt>
                <c:pt idx="2837">
                  <c:v>479.24373142251983</c:v>
                </c:pt>
                <c:pt idx="2838">
                  <c:v>479.05699867637452</c:v>
                </c:pt>
                <c:pt idx="2839">
                  <c:v>478.87031715210679</c:v>
                </c:pt>
                <c:pt idx="2840">
                  <c:v>478.68368683726158</c:v>
                </c:pt>
                <c:pt idx="2841">
                  <c:v>478.49710771938771</c:v>
                </c:pt>
                <c:pt idx="2842">
                  <c:v>478.31057978604008</c:v>
                </c:pt>
                <c:pt idx="2843">
                  <c:v>478.12410302477798</c:v>
                </c:pt>
                <c:pt idx="2844">
                  <c:v>477.93767742316641</c:v>
                </c:pt>
                <c:pt idx="2845">
                  <c:v>477.75130296877501</c:v>
                </c:pt>
                <c:pt idx="2846">
                  <c:v>477.56497964917861</c:v>
                </c:pt>
                <c:pt idx="2847">
                  <c:v>477.37870745195761</c:v>
                </c:pt>
                <c:pt idx="2848">
                  <c:v>477.19248636469729</c:v>
                </c:pt>
                <c:pt idx="2849">
                  <c:v>477.0063163749877</c:v>
                </c:pt>
                <c:pt idx="2850">
                  <c:v>476.82019747042409</c:v>
                </c:pt>
                <c:pt idx="2851">
                  <c:v>476.63412963860725</c:v>
                </c:pt>
                <c:pt idx="2852">
                  <c:v>476.44811286714258</c:v>
                </c:pt>
                <c:pt idx="2853">
                  <c:v>476.26214714364068</c:v>
                </c:pt>
                <c:pt idx="2854">
                  <c:v>476.07623245571762</c:v>
                </c:pt>
                <c:pt idx="2855">
                  <c:v>475.89036879099439</c:v>
                </c:pt>
                <c:pt idx="2856">
                  <c:v>475.70455613709646</c:v>
                </c:pt>
                <c:pt idx="2857">
                  <c:v>475.51879448165528</c:v>
                </c:pt>
                <c:pt idx="2858">
                  <c:v>475.33308381230677</c:v>
                </c:pt>
                <c:pt idx="2859">
                  <c:v>475.14742411669238</c:v>
                </c:pt>
                <c:pt idx="2860">
                  <c:v>474.96181538245787</c:v>
                </c:pt>
                <c:pt idx="2861">
                  <c:v>474.7762575972551</c:v>
                </c:pt>
                <c:pt idx="2862">
                  <c:v>474.59075074874045</c:v>
                </c:pt>
                <c:pt idx="2863">
                  <c:v>474.40529482457521</c:v>
                </c:pt>
                <c:pt idx="2864">
                  <c:v>474.21988981242595</c:v>
                </c:pt>
                <c:pt idx="2865">
                  <c:v>474.03453569996447</c:v>
                </c:pt>
                <c:pt idx="2866">
                  <c:v>473.84923247486716</c:v>
                </c:pt>
                <c:pt idx="2867">
                  <c:v>473.66398012481602</c:v>
                </c:pt>
                <c:pt idx="2868">
                  <c:v>473.47877863749778</c:v>
                </c:pt>
                <c:pt idx="2869">
                  <c:v>473.29362800060426</c:v>
                </c:pt>
                <c:pt idx="2870">
                  <c:v>473.10852820183237</c:v>
                </c:pt>
                <c:pt idx="2871">
                  <c:v>472.92347922888405</c:v>
                </c:pt>
                <c:pt idx="2872">
                  <c:v>472.73848106946593</c:v>
                </c:pt>
                <c:pt idx="2873">
                  <c:v>472.55353371129041</c:v>
                </c:pt>
                <c:pt idx="2874">
                  <c:v>472.36863714207442</c:v>
                </c:pt>
                <c:pt idx="2875">
                  <c:v>472.18379134953983</c:v>
                </c:pt>
                <c:pt idx="2876">
                  <c:v>471.99899632141438</c:v>
                </c:pt>
                <c:pt idx="2877">
                  <c:v>471.81425204542961</c:v>
                </c:pt>
                <c:pt idx="2878">
                  <c:v>471.62955850932292</c:v>
                </c:pt>
                <c:pt idx="2879">
                  <c:v>471.44491570083653</c:v>
                </c:pt>
                <c:pt idx="2880">
                  <c:v>471.26032360771745</c:v>
                </c:pt>
                <c:pt idx="2881">
                  <c:v>471.07578221771831</c:v>
                </c:pt>
                <c:pt idx="2882">
                  <c:v>470.89129151859572</c:v>
                </c:pt>
                <c:pt idx="2883">
                  <c:v>470.70685149811243</c:v>
                </c:pt>
                <c:pt idx="2884">
                  <c:v>470.52246214403573</c:v>
                </c:pt>
                <c:pt idx="2885">
                  <c:v>470.33812344413769</c:v>
                </c:pt>
                <c:pt idx="2886">
                  <c:v>470.15383538619568</c:v>
                </c:pt>
                <c:pt idx="2887">
                  <c:v>469.96959795799199</c:v>
                </c:pt>
                <c:pt idx="2888">
                  <c:v>469.78541114731382</c:v>
                </c:pt>
                <c:pt idx="2889">
                  <c:v>469.60127494195319</c:v>
                </c:pt>
                <c:pt idx="2890">
                  <c:v>469.41718932970787</c:v>
                </c:pt>
                <c:pt idx="2891">
                  <c:v>469.23315429837982</c:v>
                </c:pt>
                <c:pt idx="2892">
                  <c:v>469.04916983577658</c:v>
                </c:pt>
                <c:pt idx="2893">
                  <c:v>468.86523592971008</c:v>
                </c:pt>
                <c:pt idx="2894">
                  <c:v>468.68135256799746</c:v>
                </c:pt>
                <c:pt idx="2895">
                  <c:v>468.49751973846099</c:v>
                </c:pt>
                <c:pt idx="2896">
                  <c:v>468.31373742892777</c:v>
                </c:pt>
                <c:pt idx="2897">
                  <c:v>468.13000562723022</c:v>
                </c:pt>
                <c:pt idx="2898">
                  <c:v>467.94632432120528</c:v>
                </c:pt>
                <c:pt idx="2899">
                  <c:v>467.76269349869494</c:v>
                </c:pt>
                <c:pt idx="2900">
                  <c:v>467.57911314754625</c:v>
                </c:pt>
                <c:pt idx="2901">
                  <c:v>467.39558325561154</c:v>
                </c:pt>
                <c:pt idx="2902">
                  <c:v>467.21210381074729</c:v>
                </c:pt>
                <c:pt idx="2903">
                  <c:v>467.02867480081557</c:v>
                </c:pt>
                <c:pt idx="2904">
                  <c:v>466.84529621368353</c:v>
                </c:pt>
                <c:pt idx="2905">
                  <c:v>466.66196803722283</c:v>
                </c:pt>
                <c:pt idx="2906">
                  <c:v>466.4786902593101</c:v>
                </c:pt>
                <c:pt idx="2907">
                  <c:v>466.29546286782727</c:v>
                </c:pt>
                <c:pt idx="2908">
                  <c:v>466.1122858506609</c:v>
                </c:pt>
                <c:pt idx="2909">
                  <c:v>465.92915919570265</c:v>
                </c:pt>
                <c:pt idx="2910">
                  <c:v>465.74608289084887</c:v>
                </c:pt>
                <c:pt idx="2911">
                  <c:v>465.56305692400133</c:v>
                </c:pt>
                <c:pt idx="2912">
                  <c:v>465.38008128306643</c:v>
                </c:pt>
                <c:pt idx="2913">
                  <c:v>465.19715595595551</c:v>
                </c:pt>
                <c:pt idx="2914">
                  <c:v>465.01428093058479</c:v>
                </c:pt>
                <c:pt idx="2915">
                  <c:v>464.83145619487522</c:v>
                </c:pt>
                <c:pt idx="2916">
                  <c:v>464.64868173675336</c:v>
                </c:pt>
                <c:pt idx="2917">
                  <c:v>464.46595754414977</c:v>
                </c:pt>
                <c:pt idx="2918">
                  <c:v>464.28328360500075</c:v>
                </c:pt>
                <c:pt idx="2919">
                  <c:v>464.10065990724735</c:v>
                </c:pt>
                <c:pt idx="2920">
                  <c:v>463.91808643883485</c:v>
                </c:pt>
                <c:pt idx="2921">
                  <c:v>463.73556318771438</c:v>
                </c:pt>
                <c:pt idx="2922">
                  <c:v>463.55309014184138</c:v>
                </c:pt>
                <c:pt idx="2923">
                  <c:v>463.37066728917614</c:v>
                </c:pt>
                <c:pt idx="2924">
                  <c:v>463.18829461768433</c:v>
                </c:pt>
                <c:pt idx="2925">
                  <c:v>463.00597211533625</c:v>
                </c:pt>
                <c:pt idx="2926">
                  <c:v>462.82369977010705</c:v>
                </c:pt>
                <c:pt idx="2927">
                  <c:v>462.64147756997681</c:v>
                </c:pt>
                <c:pt idx="2928">
                  <c:v>462.45930550293059</c:v>
                </c:pt>
                <c:pt idx="2929">
                  <c:v>462.27718355695816</c:v>
                </c:pt>
                <c:pt idx="2930">
                  <c:v>462.09511172005438</c:v>
                </c:pt>
                <c:pt idx="2931">
                  <c:v>461.91308998021833</c:v>
                </c:pt>
                <c:pt idx="2932">
                  <c:v>461.73111832545538</c:v>
                </c:pt>
                <c:pt idx="2933">
                  <c:v>461.54919674377464</c:v>
                </c:pt>
                <c:pt idx="2934">
                  <c:v>461.36732522319033</c:v>
                </c:pt>
                <c:pt idx="2935">
                  <c:v>461.18550375172157</c:v>
                </c:pt>
                <c:pt idx="2936">
                  <c:v>461.00373231739241</c:v>
                </c:pt>
                <c:pt idx="2937">
                  <c:v>460.82201090823156</c:v>
                </c:pt>
                <c:pt idx="2938">
                  <c:v>460.64033951227259</c:v>
                </c:pt>
                <c:pt idx="2939">
                  <c:v>460.45871811755467</c:v>
                </c:pt>
                <c:pt idx="2940">
                  <c:v>460.27714671212107</c:v>
                </c:pt>
                <c:pt idx="2941">
                  <c:v>460.09562528401983</c:v>
                </c:pt>
                <c:pt idx="2942">
                  <c:v>459.9141538213043</c:v>
                </c:pt>
                <c:pt idx="2943">
                  <c:v>459.73273231203262</c:v>
                </c:pt>
                <c:pt idx="2944">
                  <c:v>459.55136074426753</c:v>
                </c:pt>
                <c:pt idx="2945">
                  <c:v>459.37003910607649</c:v>
                </c:pt>
                <c:pt idx="2946">
                  <c:v>459.18876738553251</c:v>
                </c:pt>
                <c:pt idx="2947">
                  <c:v>459.00754557071292</c:v>
                </c:pt>
                <c:pt idx="2948">
                  <c:v>458.82637364969963</c:v>
                </c:pt>
                <c:pt idx="2949">
                  <c:v>458.64525161057998</c:v>
                </c:pt>
                <c:pt idx="2950">
                  <c:v>458.46417944144576</c:v>
                </c:pt>
                <c:pt idx="2951">
                  <c:v>458.2831571303937</c:v>
                </c:pt>
                <c:pt idx="2952">
                  <c:v>458.10218466552533</c:v>
                </c:pt>
                <c:pt idx="2953">
                  <c:v>457.92126203494712</c:v>
                </c:pt>
                <c:pt idx="2954">
                  <c:v>457.74038922677028</c:v>
                </c:pt>
                <c:pt idx="2955">
                  <c:v>457.55956622911089</c:v>
                </c:pt>
                <c:pt idx="2956">
                  <c:v>457.37879303008941</c:v>
                </c:pt>
                <c:pt idx="2957">
                  <c:v>457.19806961783195</c:v>
                </c:pt>
                <c:pt idx="2958">
                  <c:v>457.01739598046885</c:v>
                </c:pt>
                <c:pt idx="2959">
                  <c:v>456.83677210613524</c:v>
                </c:pt>
                <c:pt idx="2960">
                  <c:v>456.65619798297109</c:v>
                </c:pt>
                <c:pt idx="2961">
                  <c:v>456.47567359912154</c:v>
                </c:pt>
                <c:pt idx="2962">
                  <c:v>456.29519894273614</c:v>
                </c:pt>
                <c:pt idx="2963">
                  <c:v>456.11477400196952</c:v>
                </c:pt>
                <c:pt idx="2964">
                  <c:v>455.93439876498087</c:v>
                </c:pt>
                <c:pt idx="2965">
                  <c:v>455.75407321993401</c:v>
                </c:pt>
                <c:pt idx="2966">
                  <c:v>455.57379735499796</c:v>
                </c:pt>
                <c:pt idx="2967">
                  <c:v>455.39357115834673</c:v>
                </c:pt>
                <c:pt idx="2968">
                  <c:v>455.21339461815819</c:v>
                </c:pt>
                <c:pt idx="2969">
                  <c:v>455.03326772261602</c:v>
                </c:pt>
                <c:pt idx="2970">
                  <c:v>454.85319045990792</c:v>
                </c:pt>
                <c:pt idx="2971">
                  <c:v>454.67316281822673</c:v>
                </c:pt>
                <c:pt idx="2972">
                  <c:v>454.49318478577004</c:v>
                </c:pt>
                <c:pt idx="2973">
                  <c:v>454.31325635073989</c:v>
                </c:pt>
                <c:pt idx="2974">
                  <c:v>454.13337750134383</c:v>
                </c:pt>
                <c:pt idx="2975">
                  <c:v>453.9535482257935</c:v>
                </c:pt>
                <c:pt idx="2976">
                  <c:v>453.77376851230542</c:v>
                </c:pt>
                <c:pt idx="2977">
                  <c:v>453.59403834910108</c:v>
                </c:pt>
                <c:pt idx="2978">
                  <c:v>453.41435772440661</c:v>
                </c:pt>
                <c:pt idx="2979">
                  <c:v>453.23472662645281</c:v>
                </c:pt>
                <c:pt idx="2980">
                  <c:v>453.0551450434757</c:v>
                </c:pt>
                <c:pt idx="2981">
                  <c:v>452.87561296371479</c:v>
                </c:pt>
                <c:pt idx="2982">
                  <c:v>452.69613037541626</c:v>
                </c:pt>
                <c:pt idx="2983">
                  <c:v>452.51669726682951</c:v>
                </c:pt>
                <c:pt idx="2984">
                  <c:v>452.33731362620938</c:v>
                </c:pt>
                <c:pt idx="2985">
                  <c:v>452.15797944181492</c:v>
                </c:pt>
                <c:pt idx="2986">
                  <c:v>451.97869470191051</c:v>
                </c:pt>
                <c:pt idx="2987">
                  <c:v>451.79945939476494</c:v>
                </c:pt>
                <c:pt idx="2988">
                  <c:v>451.62027350865156</c:v>
                </c:pt>
                <c:pt idx="2989">
                  <c:v>451.44113703184922</c:v>
                </c:pt>
                <c:pt idx="2990">
                  <c:v>451.26204995264061</c:v>
                </c:pt>
                <c:pt idx="2991">
                  <c:v>451.08301225931353</c:v>
                </c:pt>
                <c:pt idx="2992">
                  <c:v>450.90402394016064</c:v>
                </c:pt>
                <c:pt idx="2993">
                  <c:v>450.72508498347889</c:v>
                </c:pt>
                <c:pt idx="2994">
                  <c:v>450.54619537757048</c:v>
                </c:pt>
                <c:pt idx="2995">
                  <c:v>450.36735511074193</c:v>
                </c:pt>
                <c:pt idx="2996">
                  <c:v>450.18856417130473</c:v>
                </c:pt>
                <c:pt idx="2997">
                  <c:v>450.00982254757469</c:v>
                </c:pt>
                <c:pt idx="2998">
                  <c:v>449.83113022787296</c:v>
                </c:pt>
                <c:pt idx="2999">
                  <c:v>449.65248720052477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095A-49C7-8209-8AFFF324E3F5}"/>
            </c:ext>
          </c:extLst>
        </c:ser>
        <c:ser>
          <c:idx val="8"/>
          <c:order val="5"/>
          <c:tx>
            <c:strRef>
              <c:f>'Load Line Plot'!$K$9</c:f>
              <c:strCache>
                <c:ptCount val="1"/>
                <c:pt idx="0">
                  <c:v>Spec fit, 4.2 K</c:v>
                </c:pt>
              </c:strCache>
            </c:strRef>
          </c:tx>
          <c:spPr>
            <a:ln w="19050" cap="rnd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'Load Line Plot'!$X$4:$X$3003</c:f>
              <c:numCache>
                <c:formatCode>General</c:formatCode>
                <c:ptCount val="3000"/>
                <c:pt idx="0">
                  <c:v>10</c:v>
                </c:pt>
                <c:pt idx="1">
                  <c:v>10.002000666888962</c:v>
                </c:pt>
                <c:pt idx="2">
                  <c:v>10.004001333777925</c:v>
                </c:pt>
                <c:pt idx="3">
                  <c:v>10.006002000666887</c:v>
                </c:pt>
                <c:pt idx="4">
                  <c:v>10.00800266755585</c:v>
                </c:pt>
                <c:pt idx="5">
                  <c:v>10.010003334444812</c:v>
                </c:pt>
                <c:pt idx="6">
                  <c:v>10.012004001333775</c:v>
                </c:pt>
                <c:pt idx="7">
                  <c:v>10.014004668222737</c:v>
                </c:pt>
                <c:pt idx="8">
                  <c:v>10.0160053351117</c:v>
                </c:pt>
                <c:pt idx="9">
                  <c:v>10.018006002000662</c:v>
                </c:pt>
                <c:pt idx="10">
                  <c:v>10.020006668889625</c:v>
                </c:pt>
                <c:pt idx="11">
                  <c:v>10.022007335778587</c:v>
                </c:pt>
                <c:pt idx="12">
                  <c:v>10.02400800266755</c:v>
                </c:pt>
                <c:pt idx="13">
                  <c:v>10.026008669556512</c:v>
                </c:pt>
                <c:pt idx="14">
                  <c:v>10.028009336445475</c:v>
                </c:pt>
                <c:pt idx="15">
                  <c:v>10.030010003334437</c:v>
                </c:pt>
                <c:pt idx="16">
                  <c:v>10.0320106702234</c:v>
                </c:pt>
                <c:pt idx="17">
                  <c:v>10.034011337112362</c:v>
                </c:pt>
                <c:pt idx="18">
                  <c:v>10.036012004001325</c:v>
                </c:pt>
                <c:pt idx="19">
                  <c:v>10.038012670890287</c:v>
                </c:pt>
                <c:pt idx="20">
                  <c:v>10.04001333777925</c:v>
                </c:pt>
                <c:pt idx="21">
                  <c:v>10.042014004668212</c:v>
                </c:pt>
                <c:pt idx="22">
                  <c:v>10.044014671557175</c:v>
                </c:pt>
                <c:pt idx="23">
                  <c:v>10.046015338446137</c:v>
                </c:pt>
                <c:pt idx="24">
                  <c:v>10.0480160053351</c:v>
                </c:pt>
                <c:pt idx="25">
                  <c:v>10.050016672224062</c:v>
                </c:pt>
                <c:pt idx="26">
                  <c:v>10.052017339113025</c:v>
                </c:pt>
                <c:pt idx="27">
                  <c:v>10.054018006001987</c:v>
                </c:pt>
                <c:pt idx="28">
                  <c:v>10.05601867289095</c:v>
                </c:pt>
                <c:pt idx="29">
                  <c:v>10.058019339779912</c:v>
                </c:pt>
                <c:pt idx="30">
                  <c:v>10.060020006668875</c:v>
                </c:pt>
                <c:pt idx="31">
                  <c:v>10.062020673557837</c:v>
                </c:pt>
                <c:pt idx="32">
                  <c:v>10.0640213404468</c:v>
                </c:pt>
                <c:pt idx="33">
                  <c:v>10.066022007335762</c:v>
                </c:pt>
                <c:pt idx="34">
                  <c:v>10.068022674224725</c:v>
                </c:pt>
                <c:pt idx="35">
                  <c:v>10.070023341113687</c:v>
                </c:pt>
                <c:pt idx="36">
                  <c:v>10.07202400800265</c:v>
                </c:pt>
                <c:pt idx="37">
                  <c:v>10.074024674891612</c:v>
                </c:pt>
                <c:pt idx="38">
                  <c:v>10.076025341780575</c:v>
                </c:pt>
                <c:pt idx="39">
                  <c:v>10.078026008669537</c:v>
                </c:pt>
                <c:pt idx="40">
                  <c:v>10.0800266755585</c:v>
                </c:pt>
                <c:pt idx="41">
                  <c:v>10.082027342447462</c:v>
                </c:pt>
                <c:pt idx="42">
                  <c:v>10.084028009336425</c:v>
                </c:pt>
                <c:pt idx="43">
                  <c:v>10.086028676225387</c:v>
                </c:pt>
                <c:pt idx="44">
                  <c:v>10.08802934311435</c:v>
                </c:pt>
                <c:pt idx="45">
                  <c:v>10.090030010003312</c:v>
                </c:pt>
                <c:pt idx="46">
                  <c:v>10.092030676892275</c:v>
                </c:pt>
                <c:pt idx="47">
                  <c:v>10.094031343781237</c:v>
                </c:pt>
                <c:pt idx="48">
                  <c:v>10.0960320106702</c:v>
                </c:pt>
                <c:pt idx="49">
                  <c:v>10.098032677559162</c:v>
                </c:pt>
                <c:pt idx="50">
                  <c:v>10.100033344448125</c:v>
                </c:pt>
                <c:pt idx="51">
                  <c:v>10.102034011337087</c:v>
                </c:pt>
                <c:pt idx="52">
                  <c:v>10.10403467822605</c:v>
                </c:pt>
                <c:pt idx="53">
                  <c:v>10.106035345115012</c:v>
                </c:pt>
                <c:pt idx="54">
                  <c:v>10.108036012003975</c:v>
                </c:pt>
                <c:pt idx="55">
                  <c:v>10.110036678892937</c:v>
                </c:pt>
                <c:pt idx="56">
                  <c:v>10.1120373457819</c:v>
                </c:pt>
                <c:pt idx="57">
                  <c:v>10.114038012670862</c:v>
                </c:pt>
                <c:pt idx="58">
                  <c:v>10.116038679559825</c:v>
                </c:pt>
                <c:pt idx="59">
                  <c:v>10.118039346448787</c:v>
                </c:pt>
                <c:pt idx="60">
                  <c:v>10.12004001333775</c:v>
                </c:pt>
                <c:pt idx="61">
                  <c:v>10.122040680226712</c:v>
                </c:pt>
                <c:pt idx="62">
                  <c:v>10.124041347115675</c:v>
                </c:pt>
                <c:pt idx="63">
                  <c:v>10.126042014004637</c:v>
                </c:pt>
                <c:pt idx="64">
                  <c:v>10.1280426808936</c:v>
                </c:pt>
                <c:pt idx="65">
                  <c:v>10.130043347782562</c:v>
                </c:pt>
                <c:pt idx="66">
                  <c:v>10.132044014671525</c:v>
                </c:pt>
                <c:pt idx="67">
                  <c:v>10.134044681560487</c:v>
                </c:pt>
                <c:pt idx="68">
                  <c:v>10.13604534844945</c:v>
                </c:pt>
                <c:pt idx="69">
                  <c:v>10.138046015338412</c:v>
                </c:pt>
                <c:pt idx="70">
                  <c:v>10.140046682227375</c:v>
                </c:pt>
                <c:pt idx="71">
                  <c:v>10.142047349116337</c:v>
                </c:pt>
                <c:pt idx="72">
                  <c:v>10.1440480160053</c:v>
                </c:pt>
                <c:pt idx="73">
                  <c:v>10.146048682894262</c:v>
                </c:pt>
                <c:pt idx="74">
                  <c:v>10.148049349783225</c:v>
                </c:pt>
                <c:pt idx="75">
                  <c:v>10.150050016672187</c:v>
                </c:pt>
                <c:pt idx="76">
                  <c:v>10.15205068356115</c:v>
                </c:pt>
                <c:pt idx="77">
                  <c:v>10.154051350450112</c:v>
                </c:pt>
                <c:pt idx="78">
                  <c:v>10.156052017339075</c:v>
                </c:pt>
                <c:pt idx="79">
                  <c:v>10.158052684228037</c:v>
                </c:pt>
                <c:pt idx="80">
                  <c:v>10.160053351117</c:v>
                </c:pt>
                <c:pt idx="81">
                  <c:v>10.162054018005962</c:v>
                </c:pt>
                <c:pt idx="82">
                  <c:v>10.164054684894925</c:v>
                </c:pt>
                <c:pt idx="83">
                  <c:v>10.166055351783887</c:v>
                </c:pt>
                <c:pt idx="84">
                  <c:v>10.16805601867285</c:v>
                </c:pt>
                <c:pt idx="85">
                  <c:v>10.170056685561812</c:v>
                </c:pt>
                <c:pt idx="86">
                  <c:v>10.172057352450775</c:v>
                </c:pt>
                <c:pt idx="87">
                  <c:v>10.174058019339737</c:v>
                </c:pt>
                <c:pt idx="88">
                  <c:v>10.1760586862287</c:v>
                </c:pt>
                <c:pt idx="89">
                  <c:v>10.178059353117662</c:v>
                </c:pt>
                <c:pt idx="90">
                  <c:v>10.180060020006625</c:v>
                </c:pt>
                <c:pt idx="91">
                  <c:v>10.182060686895587</c:v>
                </c:pt>
                <c:pt idx="92">
                  <c:v>10.18406135378455</c:v>
                </c:pt>
                <c:pt idx="93">
                  <c:v>10.186062020673512</c:v>
                </c:pt>
                <c:pt idx="94">
                  <c:v>10.188062687562475</c:v>
                </c:pt>
                <c:pt idx="95">
                  <c:v>10.190063354451437</c:v>
                </c:pt>
                <c:pt idx="96">
                  <c:v>10.1920640213404</c:v>
                </c:pt>
                <c:pt idx="97">
                  <c:v>10.194064688229362</c:v>
                </c:pt>
                <c:pt idx="98">
                  <c:v>10.196065355118325</c:v>
                </c:pt>
                <c:pt idx="99">
                  <c:v>10.198066022007287</c:v>
                </c:pt>
                <c:pt idx="100">
                  <c:v>10.20006668889625</c:v>
                </c:pt>
                <c:pt idx="101">
                  <c:v>10.202067355785212</c:v>
                </c:pt>
                <c:pt idx="102">
                  <c:v>10.204068022674175</c:v>
                </c:pt>
                <c:pt idx="103">
                  <c:v>10.206068689563137</c:v>
                </c:pt>
                <c:pt idx="104">
                  <c:v>10.2080693564521</c:v>
                </c:pt>
                <c:pt idx="105">
                  <c:v>10.210070023341062</c:v>
                </c:pt>
                <c:pt idx="106">
                  <c:v>10.212070690230025</c:v>
                </c:pt>
                <c:pt idx="107">
                  <c:v>10.214071357118987</c:v>
                </c:pt>
                <c:pt idx="108">
                  <c:v>10.21607202400795</c:v>
                </c:pt>
                <c:pt idx="109">
                  <c:v>10.218072690896912</c:v>
                </c:pt>
                <c:pt idx="110">
                  <c:v>10.220073357785875</c:v>
                </c:pt>
                <c:pt idx="111">
                  <c:v>10.222074024674837</c:v>
                </c:pt>
                <c:pt idx="112">
                  <c:v>10.2240746915638</c:v>
                </c:pt>
                <c:pt idx="113">
                  <c:v>10.226075358452762</c:v>
                </c:pt>
                <c:pt idx="114">
                  <c:v>10.228076025341725</c:v>
                </c:pt>
                <c:pt idx="115">
                  <c:v>10.230076692230687</c:v>
                </c:pt>
                <c:pt idx="116">
                  <c:v>10.23207735911965</c:v>
                </c:pt>
                <c:pt idx="117">
                  <c:v>10.234078026008612</c:v>
                </c:pt>
                <c:pt idx="118">
                  <c:v>10.236078692897575</c:v>
                </c:pt>
                <c:pt idx="119">
                  <c:v>10.238079359786537</c:v>
                </c:pt>
                <c:pt idx="120">
                  <c:v>10.2400800266755</c:v>
                </c:pt>
                <c:pt idx="121">
                  <c:v>10.242080693564462</c:v>
                </c:pt>
                <c:pt idx="122">
                  <c:v>10.244081360453425</c:v>
                </c:pt>
                <c:pt idx="123">
                  <c:v>10.246082027342387</c:v>
                </c:pt>
                <c:pt idx="124">
                  <c:v>10.24808269423135</c:v>
                </c:pt>
                <c:pt idx="125">
                  <c:v>10.250083361120312</c:v>
                </c:pt>
                <c:pt idx="126">
                  <c:v>10.252084028009275</c:v>
                </c:pt>
                <c:pt idx="127">
                  <c:v>10.254084694898237</c:v>
                </c:pt>
                <c:pt idx="128">
                  <c:v>10.2560853617872</c:v>
                </c:pt>
                <c:pt idx="129">
                  <c:v>10.258086028676162</c:v>
                </c:pt>
                <c:pt idx="130">
                  <c:v>10.260086695565125</c:v>
                </c:pt>
                <c:pt idx="131">
                  <c:v>10.262087362454087</c:v>
                </c:pt>
                <c:pt idx="132">
                  <c:v>10.26408802934305</c:v>
                </c:pt>
                <c:pt idx="133">
                  <c:v>10.266088696232012</c:v>
                </c:pt>
                <c:pt idx="134">
                  <c:v>10.268089363120975</c:v>
                </c:pt>
                <c:pt idx="135">
                  <c:v>10.270090030009937</c:v>
                </c:pt>
                <c:pt idx="136">
                  <c:v>10.2720906968989</c:v>
                </c:pt>
                <c:pt idx="137">
                  <c:v>10.274091363787862</c:v>
                </c:pt>
                <c:pt idx="138">
                  <c:v>10.276092030676825</c:v>
                </c:pt>
                <c:pt idx="139">
                  <c:v>10.278092697565787</c:v>
                </c:pt>
                <c:pt idx="140">
                  <c:v>10.28009336445475</c:v>
                </c:pt>
                <c:pt idx="141">
                  <c:v>10.282094031343712</c:v>
                </c:pt>
                <c:pt idx="142">
                  <c:v>10.284094698232675</c:v>
                </c:pt>
                <c:pt idx="143">
                  <c:v>10.286095365121637</c:v>
                </c:pt>
                <c:pt idx="144">
                  <c:v>10.2880960320106</c:v>
                </c:pt>
                <c:pt idx="145">
                  <c:v>10.290096698899562</c:v>
                </c:pt>
                <c:pt idx="146">
                  <c:v>10.292097365788525</c:v>
                </c:pt>
                <c:pt idx="147">
                  <c:v>10.294098032677487</c:v>
                </c:pt>
                <c:pt idx="148">
                  <c:v>10.29609869956645</c:v>
                </c:pt>
                <c:pt idx="149">
                  <c:v>10.298099366455412</c:v>
                </c:pt>
                <c:pt idx="150">
                  <c:v>10.300100033344375</c:v>
                </c:pt>
                <c:pt idx="151">
                  <c:v>10.302100700233337</c:v>
                </c:pt>
                <c:pt idx="152">
                  <c:v>10.3041013671223</c:v>
                </c:pt>
                <c:pt idx="153">
                  <c:v>10.306102034011262</c:v>
                </c:pt>
                <c:pt idx="154">
                  <c:v>10.308102700900225</c:v>
                </c:pt>
                <c:pt idx="155">
                  <c:v>10.310103367789187</c:v>
                </c:pt>
                <c:pt idx="156">
                  <c:v>10.31210403467815</c:v>
                </c:pt>
                <c:pt idx="157">
                  <c:v>10.314104701567112</c:v>
                </c:pt>
                <c:pt idx="158">
                  <c:v>10.316105368456075</c:v>
                </c:pt>
                <c:pt idx="159">
                  <c:v>10.318106035345037</c:v>
                </c:pt>
                <c:pt idx="160">
                  <c:v>10.320106702234</c:v>
                </c:pt>
                <c:pt idx="161">
                  <c:v>10.322107369122962</c:v>
                </c:pt>
                <c:pt idx="162">
                  <c:v>10.324108036011925</c:v>
                </c:pt>
                <c:pt idx="163">
                  <c:v>10.326108702900887</c:v>
                </c:pt>
                <c:pt idx="164">
                  <c:v>10.32810936978985</c:v>
                </c:pt>
                <c:pt idx="165">
                  <c:v>10.330110036678812</c:v>
                </c:pt>
                <c:pt idx="166">
                  <c:v>10.332110703567775</c:v>
                </c:pt>
                <c:pt idx="167">
                  <c:v>10.334111370456737</c:v>
                </c:pt>
                <c:pt idx="168">
                  <c:v>10.3361120373457</c:v>
                </c:pt>
                <c:pt idx="169">
                  <c:v>10.338112704234662</c:v>
                </c:pt>
                <c:pt idx="170">
                  <c:v>10.340113371123625</c:v>
                </c:pt>
                <c:pt idx="171">
                  <c:v>10.342114038012587</c:v>
                </c:pt>
                <c:pt idx="172">
                  <c:v>10.34411470490155</c:v>
                </c:pt>
                <c:pt idx="173">
                  <c:v>10.346115371790512</c:v>
                </c:pt>
                <c:pt idx="174">
                  <c:v>10.348116038679475</c:v>
                </c:pt>
                <c:pt idx="175">
                  <c:v>10.350116705568437</c:v>
                </c:pt>
                <c:pt idx="176">
                  <c:v>10.3521173724574</c:v>
                </c:pt>
                <c:pt idx="177">
                  <c:v>10.354118039346362</c:v>
                </c:pt>
                <c:pt idx="178">
                  <c:v>10.356118706235325</c:v>
                </c:pt>
                <c:pt idx="179">
                  <c:v>10.358119373124287</c:v>
                </c:pt>
                <c:pt idx="180">
                  <c:v>10.36012004001325</c:v>
                </c:pt>
                <c:pt idx="181">
                  <c:v>10.362120706902212</c:v>
                </c:pt>
                <c:pt idx="182">
                  <c:v>10.364121373791175</c:v>
                </c:pt>
                <c:pt idx="183">
                  <c:v>10.366122040680137</c:v>
                </c:pt>
                <c:pt idx="184">
                  <c:v>10.3681227075691</c:v>
                </c:pt>
                <c:pt idx="185">
                  <c:v>10.370123374458062</c:v>
                </c:pt>
                <c:pt idx="186">
                  <c:v>10.372124041347025</c:v>
                </c:pt>
                <c:pt idx="187">
                  <c:v>10.374124708235987</c:v>
                </c:pt>
                <c:pt idx="188">
                  <c:v>10.37612537512495</c:v>
                </c:pt>
                <c:pt idx="189">
                  <c:v>10.378126042013912</c:v>
                </c:pt>
                <c:pt idx="190">
                  <c:v>10.380126708902875</c:v>
                </c:pt>
                <c:pt idx="191">
                  <c:v>10.382127375791837</c:v>
                </c:pt>
                <c:pt idx="192">
                  <c:v>10.3841280426808</c:v>
                </c:pt>
                <c:pt idx="193">
                  <c:v>10.386128709569762</c:v>
                </c:pt>
                <c:pt idx="194">
                  <c:v>10.388129376458725</c:v>
                </c:pt>
                <c:pt idx="195">
                  <c:v>10.390130043347687</c:v>
                </c:pt>
                <c:pt idx="196">
                  <c:v>10.39213071023665</c:v>
                </c:pt>
                <c:pt idx="197">
                  <c:v>10.394131377125612</c:v>
                </c:pt>
                <c:pt idx="198">
                  <c:v>10.396132044014575</c:v>
                </c:pt>
                <c:pt idx="199">
                  <c:v>10.398132710903537</c:v>
                </c:pt>
                <c:pt idx="200">
                  <c:v>10.4001333777925</c:v>
                </c:pt>
                <c:pt idx="201">
                  <c:v>10.402134044681462</c:v>
                </c:pt>
                <c:pt idx="202">
                  <c:v>10.404134711570425</c:v>
                </c:pt>
                <c:pt idx="203">
                  <c:v>10.406135378459387</c:v>
                </c:pt>
                <c:pt idx="204">
                  <c:v>10.40813604534835</c:v>
                </c:pt>
                <c:pt idx="205">
                  <c:v>10.410136712237312</c:v>
                </c:pt>
                <c:pt idx="206">
                  <c:v>10.412137379126275</c:v>
                </c:pt>
                <c:pt idx="207">
                  <c:v>10.414138046015237</c:v>
                </c:pt>
                <c:pt idx="208">
                  <c:v>10.4161387129042</c:v>
                </c:pt>
                <c:pt idx="209">
                  <c:v>10.418139379793162</c:v>
                </c:pt>
                <c:pt idx="210">
                  <c:v>10.420140046682125</c:v>
                </c:pt>
                <c:pt idx="211">
                  <c:v>10.422140713571087</c:v>
                </c:pt>
                <c:pt idx="212">
                  <c:v>10.42414138046005</c:v>
                </c:pt>
                <c:pt idx="213">
                  <c:v>10.426142047349012</c:v>
                </c:pt>
                <c:pt idx="214">
                  <c:v>10.428142714237975</c:v>
                </c:pt>
                <c:pt idx="215">
                  <c:v>10.430143381126937</c:v>
                </c:pt>
                <c:pt idx="216">
                  <c:v>10.4321440480159</c:v>
                </c:pt>
                <c:pt idx="217">
                  <c:v>10.434144714904862</c:v>
                </c:pt>
                <c:pt idx="218">
                  <c:v>10.436145381793825</c:v>
                </c:pt>
                <c:pt idx="219">
                  <c:v>10.438146048682787</c:v>
                </c:pt>
                <c:pt idx="220">
                  <c:v>10.44014671557175</c:v>
                </c:pt>
                <c:pt idx="221">
                  <c:v>10.442147382460712</c:v>
                </c:pt>
                <c:pt idx="222">
                  <c:v>10.444148049349675</c:v>
                </c:pt>
                <c:pt idx="223">
                  <c:v>10.446148716238637</c:v>
                </c:pt>
                <c:pt idx="224">
                  <c:v>10.4481493831276</c:v>
                </c:pt>
                <c:pt idx="225">
                  <c:v>10.450150050016562</c:v>
                </c:pt>
                <c:pt idx="226">
                  <c:v>10.452150716905525</c:v>
                </c:pt>
                <c:pt idx="227">
                  <c:v>10.454151383794487</c:v>
                </c:pt>
                <c:pt idx="228">
                  <c:v>10.45615205068345</c:v>
                </c:pt>
                <c:pt idx="229">
                  <c:v>10.458152717572412</c:v>
                </c:pt>
                <c:pt idx="230">
                  <c:v>10.460153384461375</c:v>
                </c:pt>
                <c:pt idx="231">
                  <c:v>10.462154051350337</c:v>
                </c:pt>
                <c:pt idx="232">
                  <c:v>10.4641547182393</c:v>
                </c:pt>
                <c:pt idx="233">
                  <c:v>10.466155385128262</c:v>
                </c:pt>
                <c:pt idx="234">
                  <c:v>10.468156052017225</c:v>
                </c:pt>
                <c:pt idx="235">
                  <c:v>10.470156718906187</c:v>
                </c:pt>
                <c:pt idx="236">
                  <c:v>10.47215738579515</c:v>
                </c:pt>
                <c:pt idx="237">
                  <c:v>10.474158052684112</c:v>
                </c:pt>
                <c:pt idx="238">
                  <c:v>10.476158719573075</c:v>
                </c:pt>
                <c:pt idx="239">
                  <c:v>10.478159386462037</c:v>
                </c:pt>
                <c:pt idx="240">
                  <c:v>10.480160053351</c:v>
                </c:pt>
                <c:pt idx="241">
                  <c:v>10.482160720239962</c:v>
                </c:pt>
                <c:pt idx="242">
                  <c:v>10.484161387128925</c:v>
                </c:pt>
                <c:pt idx="243">
                  <c:v>10.486162054017887</c:v>
                </c:pt>
                <c:pt idx="244">
                  <c:v>10.48816272090685</c:v>
                </c:pt>
                <c:pt idx="245">
                  <c:v>10.490163387795812</c:v>
                </c:pt>
                <c:pt idx="246">
                  <c:v>10.492164054684775</c:v>
                </c:pt>
                <c:pt idx="247">
                  <c:v>10.494164721573737</c:v>
                </c:pt>
                <c:pt idx="248">
                  <c:v>10.4961653884627</c:v>
                </c:pt>
                <c:pt idx="249">
                  <c:v>10.498166055351662</c:v>
                </c:pt>
                <c:pt idx="250">
                  <c:v>10.500166722240625</c:v>
                </c:pt>
                <c:pt idx="251">
                  <c:v>10.502167389129587</c:v>
                </c:pt>
                <c:pt idx="252">
                  <c:v>10.50416805601855</c:v>
                </c:pt>
                <c:pt idx="253">
                  <c:v>10.506168722907512</c:v>
                </c:pt>
                <c:pt idx="254">
                  <c:v>10.508169389796475</c:v>
                </c:pt>
                <c:pt idx="255">
                  <c:v>10.510170056685437</c:v>
                </c:pt>
                <c:pt idx="256">
                  <c:v>10.5121707235744</c:v>
                </c:pt>
                <c:pt idx="257">
                  <c:v>10.514171390463362</c:v>
                </c:pt>
                <c:pt idx="258">
                  <c:v>10.516172057352325</c:v>
                </c:pt>
                <c:pt idx="259">
                  <c:v>10.518172724241287</c:v>
                </c:pt>
                <c:pt idx="260">
                  <c:v>10.52017339113025</c:v>
                </c:pt>
                <c:pt idx="261">
                  <c:v>10.522174058019212</c:v>
                </c:pt>
                <c:pt idx="262">
                  <c:v>10.524174724908175</c:v>
                </c:pt>
                <c:pt idx="263">
                  <c:v>10.526175391797137</c:v>
                </c:pt>
                <c:pt idx="264">
                  <c:v>10.5281760586861</c:v>
                </c:pt>
                <c:pt idx="265">
                  <c:v>10.530176725575062</c:v>
                </c:pt>
                <c:pt idx="266">
                  <c:v>10.532177392464025</c:v>
                </c:pt>
                <c:pt idx="267">
                  <c:v>10.534178059352987</c:v>
                </c:pt>
                <c:pt idx="268">
                  <c:v>10.53617872624195</c:v>
                </c:pt>
                <c:pt idx="269">
                  <c:v>10.538179393130912</c:v>
                </c:pt>
                <c:pt idx="270">
                  <c:v>10.540180060019875</c:v>
                </c:pt>
                <c:pt idx="271">
                  <c:v>10.542180726908837</c:v>
                </c:pt>
                <c:pt idx="272">
                  <c:v>10.5441813937978</c:v>
                </c:pt>
                <c:pt idx="273">
                  <c:v>10.546182060686762</c:v>
                </c:pt>
                <c:pt idx="274">
                  <c:v>10.548182727575725</c:v>
                </c:pt>
                <c:pt idx="275">
                  <c:v>10.550183394464687</c:v>
                </c:pt>
                <c:pt idx="276">
                  <c:v>10.55218406135365</c:v>
                </c:pt>
                <c:pt idx="277">
                  <c:v>10.554184728242612</c:v>
                </c:pt>
                <c:pt idx="278">
                  <c:v>10.556185395131575</c:v>
                </c:pt>
                <c:pt idx="279">
                  <c:v>10.558186062020537</c:v>
                </c:pt>
                <c:pt idx="280">
                  <c:v>10.5601867289095</c:v>
                </c:pt>
                <c:pt idx="281">
                  <c:v>10.562187395798462</c:v>
                </c:pt>
                <c:pt idx="282">
                  <c:v>10.564188062687425</c:v>
                </c:pt>
                <c:pt idx="283">
                  <c:v>10.566188729576387</c:v>
                </c:pt>
                <c:pt idx="284">
                  <c:v>10.56818939646535</c:v>
                </c:pt>
                <c:pt idx="285">
                  <c:v>10.570190063354312</c:v>
                </c:pt>
                <c:pt idx="286">
                  <c:v>10.572190730243275</c:v>
                </c:pt>
                <c:pt idx="287">
                  <c:v>10.574191397132237</c:v>
                </c:pt>
                <c:pt idx="288">
                  <c:v>10.5761920640212</c:v>
                </c:pt>
                <c:pt idx="289">
                  <c:v>10.578192730910162</c:v>
                </c:pt>
                <c:pt idx="290">
                  <c:v>10.580193397799125</c:v>
                </c:pt>
                <c:pt idx="291">
                  <c:v>10.582194064688087</c:v>
                </c:pt>
                <c:pt idx="292">
                  <c:v>10.58419473157705</c:v>
                </c:pt>
                <c:pt idx="293">
                  <c:v>10.586195398466012</c:v>
                </c:pt>
                <c:pt idx="294">
                  <c:v>10.588196065354975</c:v>
                </c:pt>
                <c:pt idx="295">
                  <c:v>10.590196732243937</c:v>
                </c:pt>
                <c:pt idx="296">
                  <c:v>10.5921973991329</c:v>
                </c:pt>
                <c:pt idx="297">
                  <c:v>10.594198066021862</c:v>
                </c:pt>
                <c:pt idx="298">
                  <c:v>10.596198732910825</c:v>
                </c:pt>
                <c:pt idx="299">
                  <c:v>10.598199399799787</c:v>
                </c:pt>
                <c:pt idx="300">
                  <c:v>10.60020006668875</c:v>
                </c:pt>
                <c:pt idx="301">
                  <c:v>10.602200733577712</c:v>
                </c:pt>
                <c:pt idx="302">
                  <c:v>10.604201400466675</c:v>
                </c:pt>
                <c:pt idx="303">
                  <c:v>10.606202067355637</c:v>
                </c:pt>
                <c:pt idx="304">
                  <c:v>10.6082027342446</c:v>
                </c:pt>
                <c:pt idx="305">
                  <c:v>10.610203401133562</c:v>
                </c:pt>
                <c:pt idx="306">
                  <c:v>10.612204068022525</c:v>
                </c:pt>
                <c:pt idx="307">
                  <c:v>10.614204734911487</c:v>
                </c:pt>
                <c:pt idx="308">
                  <c:v>10.61620540180045</c:v>
                </c:pt>
                <c:pt idx="309">
                  <c:v>10.618206068689412</c:v>
                </c:pt>
                <c:pt idx="310">
                  <c:v>10.620206735578375</c:v>
                </c:pt>
                <c:pt idx="311">
                  <c:v>10.622207402467337</c:v>
                </c:pt>
                <c:pt idx="312">
                  <c:v>10.6242080693563</c:v>
                </c:pt>
                <c:pt idx="313">
                  <c:v>10.626208736245262</c:v>
                </c:pt>
                <c:pt idx="314">
                  <c:v>10.628209403134225</c:v>
                </c:pt>
                <c:pt idx="315">
                  <c:v>10.630210070023187</c:v>
                </c:pt>
                <c:pt idx="316">
                  <c:v>10.63221073691215</c:v>
                </c:pt>
                <c:pt idx="317">
                  <c:v>10.634211403801112</c:v>
                </c:pt>
                <c:pt idx="318">
                  <c:v>10.636212070690075</c:v>
                </c:pt>
                <c:pt idx="319">
                  <c:v>10.638212737579037</c:v>
                </c:pt>
                <c:pt idx="320">
                  <c:v>10.640213404468</c:v>
                </c:pt>
                <c:pt idx="321">
                  <c:v>10.642214071356962</c:v>
                </c:pt>
                <c:pt idx="322">
                  <c:v>10.644214738245925</c:v>
                </c:pt>
                <c:pt idx="323">
                  <c:v>10.646215405134887</c:v>
                </c:pt>
                <c:pt idx="324">
                  <c:v>10.64821607202385</c:v>
                </c:pt>
                <c:pt idx="325">
                  <c:v>10.650216738912812</c:v>
                </c:pt>
                <c:pt idx="326">
                  <c:v>10.652217405801775</c:v>
                </c:pt>
                <c:pt idx="327">
                  <c:v>10.654218072690737</c:v>
                </c:pt>
                <c:pt idx="328">
                  <c:v>10.6562187395797</c:v>
                </c:pt>
                <c:pt idx="329">
                  <c:v>10.658219406468662</c:v>
                </c:pt>
                <c:pt idx="330">
                  <c:v>10.660220073357625</c:v>
                </c:pt>
                <c:pt idx="331">
                  <c:v>10.662220740246587</c:v>
                </c:pt>
                <c:pt idx="332">
                  <c:v>10.66422140713555</c:v>
                </c:pt>
                <c:pt idx="333">
                  <c:v>10.666222074024512</c:v>
                </c:pt>
                <c:pt idx="334">
                  <c:v>10.668222740913475</c:v>
                </c:pt>
                <c:pt idx="335">
                  <c:v>10.670223407802437</c:v>
                </c:pt>
                <c:pt idx="336">
                  <c:v>10.6722240746914</c:v>
                </c:pt>
                <c:pt idx="337">
                  <c:v>10.674224741580362</c:v>
                </c:pt>
                <c:pt idx="338">
                  <c:v>10.676225408469325</c:v>
                </c:pt>
                <c:pt idx="339">
                  <c:v>10.678226075358287</c:v>
                </c:pt>
                <c:pt idx="340">
                  <c:v>10.68022674224725</c:v>
                </c:pt>
                <c:pt idx="341">
                  <c:v>10.682227409136212</c:v>
                </c:pt>
                <c:pt idx="342">
                  <c:v>10.684228076025175</c:v>
                </c:pt>
                <c:pt idx="343">
                  <c:v>10.686228742914137</c:v>
                </c:pt>
                <c:pt idx="344">
                  <c:v>10.6882294098031</c:v>
                </c:pt>
                <c:pt idx="345">
                  <c:v>10.690230076692062</c:v>
                </c:pt>
                <c:pt idx="346">
                  <c:v>10.692230743581025</c:v>
                </c:pt>
                <c:pt idx="347">
                  <c:v>10.694231410469987</c:v>
                </c:pt>
                <c:pt idx="348">
                  <c:v>10.69623207735895</c:v>
                </c:pt>
                <c:pt idx="349">
                  <c:v>10.698232744247912</c:v>
                </c:pt>
                <c:pt idx="350">
                  <c:v>10.700233411136875</c:v>
                </c:pt>
                <c:pt idx="351">
                  <c:v>10.702234078025837</c:v>
                </c:pt>
                <c:pt idx="352">
                  <c:v>10.7042347449148</c:v>
                </c:pt>
                <c:pt idx="353">
                  <c:v>10.706235411803762</c:v>
                </c:pt>
                <c:pt idx="354">
                  <c:v>10.708236078692725</c:v>
                </c:pt>
                <c:pt idx="355">
                  <c:v>10.710236745581687</c:v>
                </c:pt>
                <c:pt idx="356">
                  <c:v>10.71223741247065</c:v>
                </c:pt>
                <c:pt idx="357">
                  <c:v>10.714238079359612</c:v>
                </c:pt>
                <c:pt idx="358">
                  <c:v>10.716238746248575</c:v>
                </c:pt>
                <c:pt idx="359">
                  <c:v>10.718239413137537</c:v>
                </c:pt>
                <c:pt idx="360">
                  <c:v>10.7202400800265</c:v>
                </c:pt>
                <c:pt idx="361">
                  <c:v>10.722240746915462</c:v>
                </c:pt>
                <c:pt idx="362">
                  <c:v>10.724241413804425</c:v>
                </c:pt>
                <c:pt idx="363">
                  <c:v>10.726242080693387</c:v>
                </c:pt>
                <c:pt idx="364">
                  <c:v>10.72824274758235</c:v>
                </c:pt>
                <c:pt idx="365">
                  <c:v>10.730243414471312</c:v>
                </c:pt>
                <c:pt idx="366">
                  <c:v>10.732244081360275</c:v>
                </c:pt>
                <c:pt idx="367">
                  <c:v>10.734244748249237</c:v>
                </c:pt>
                <c:pt idx="368">
                  <c:v>10.7362454151382</c:v>
                </c:pt>
                <c:pt idx="369">
                  <c:v>10.738246082027162</c:v>
                </c:pt>
                <c:pt idx="370">
                  <c:v>10.740246748916125</c:v>
                </c:pt>
                <c:pt idx="371">
                  <c:v>10.742247415805087</c:v>
                </c:pt>
                <c:pt idx="372">
                  <c:v>10.74424808269405</c:v>
                </c:pt>
                <c:pt idx="373">
                  <c:v>10.746248749583012</c:v>
                </c:pt>
                <c:pt idx="374">
                  <c:v>10.748249416471975</c:v>
                </c:pt>
                <c:pt idx="375">
                  <c:v>10.750250083360937</c:v>
                </c:pt>
                <c:pt idx="376">
                  <c:v>10.7522507502499</c:v>
                </c:pt>
                <c:pt idx="377">
                  <c:v>10.754251417138862</c:v>
                </c:pt>
                <c:pt idx="378">
                  <c:v>10.756252084027825</c:v>
                </c:pt>
                <c:pt idx="379">
                  <c:v>10.758252750916787</c:v>
                </c:pt>
                <c:pt idx="380">
                  <c:v>10.76025341780575</c:v>
                </c:pt>
                <c:pt idx="381">
                  <c:v>10.762254084694712</c:v>
                </c:pt>
                <c:pt idx="382">
                  <c:v>10.764254751583675</c:v>
                </c:pt>
                <c:pt idx="383">
                  <c:v>10.766255418472637</c:v>
                </c:pt>
                <c:pt idx="384">
                  <c:v>10.7682560853616</c:v>
                </c:pt>
                <c:pt idx="385">
                  <c:v>10.770256752250562</c:v>
                </c:pt>
                <c:pt idx="386">
                  <c:v>10.772257419139525</c:v>
                </c:pt>
                <c:pt idx="387">
                  <c:v>10.774258086028487</c:v>
                </c:pt>
                <c:pt idx="388">
                  <c:v>10.77625875291745</c:v>
                </c:pt>
                <c:pt idx="389">
                  <c:v>10.778259419806412</c:v>
                </c:pt>
                <c:pt idx="390">
                  <c:v>10.780260086695375</c:v>
                </c:pt>
                <c:pt idx="391">
                  <c:v>10.782260753584337</c:v>
                </c:pt>
                <c:pt idx="392">
                  <c:v>10.7842614204733</c:v>
                </c:pt>
                <c:pt idx="393">
                  <c:v>10.786262087362262</c:v>
                </c:pt>
                <c:pt idx="394">
                  <c:v>10.788262754251225</c:v>
                </c:pt>
                <c:pt idx="395">
                  <c:v>10.790263421140187</c:v>
                </c:pt>
                <c:pt idx="396">
                  <c:v>10.79226408802915</c:v>
                </c:pt>
                <c:pt idx="397">
                  <c:v>10.794264754918112</c:v>
                </c:pt>
                <c:pt idx="398">
                  <c:v>10.796265421807075</c:v>
                </c:pt>
                <c:pt idx="399">
                  <c:v>10.798266088696037</c:v>
                </c:pt>
                <c:pt idx="400">
                  <c:v>10.800266755585</c:v>
                </c:pt>
                <c:pt idx="401">
                  <c:v>10.802267422473962</c:v>
                </c:pt>
                <c:pt idx="402">
                  <c:v>10.804268089362925</c:v>
                </c:pt>
                <c:pt idx="403">
                  <c:v>10.806268756251887</c:v>
                </c:pt>
                <c:pt idx="404">
                  <c:v>10.80826942314085</c:v>
                </c:pt>
                <c:pt idx="405">
                  <c:v>10.810270090029812</c:v>
                </c:pt>
                <c:pt idx="406">
                  <c:v>10.812270756918775</c:v>
                </c:pt>
                <c:pt idx="407">
                  <c:v>10.814271423807737</c:v>
                </c:pt>
                <c:pt idx="408">
                  <c:v>10.8162720906967</c:v>
                </c:pt>
                <c:pt idx="409">
                  <c:v>10.818272757585662</c:v>
                </c:pt>
                <c:pt idx="410">
                  <c:v>10.820273424474625</c:v>
                </c:pt>
                <c:pt idx="411">
                  <c:v>10.822274091363587</c:v>
                </c:pt>
                <c:pt idx="412">
                  <c:v>10.82427475825255</c:v>
                </c:pt>
                <c:pt idx="413">
                  <c:v>10.826275425141512</c:v>
                </c:pt>
                <c:pt idx="414">
                  <c:v>10.828276092030475</c:v>
                </c:pt>
                <c:pt idx="415">
                  <c:v>10.830276758919437</c:v>
                </c:pt>
                <c:pt idx="416">
                  <c:v>10.8322774258084</c:v>
                </c:pt>
                <c:pt idx="417">
                  <c:v>10.834278092697362</c:v>
                </c:pt>
                <c:pt idx="418">
                  <c:v>10.836278759586325</c:v>
                </c:pt>
                <c:pt idx="419">
                  <c:v>10.838279426475287</c:v>
                </c:pt>
                <c:pt idx="420">
                  <c:v>10.84028009336425</c:v>
                </c:pt>
                <c:pt idx="421">
                  <c:v>10.842280760253212</c:v>
                </c:pt>
                <c:pt idx="422">
                  <c:v>10.844281427142175</c:v>
                </c:pt>
                <c:pt idx="423">
                  <c:v>10.846282094031137</c:v>
                </c:pt>
                <c:pt idx="424">
                  <c:v>10.8482827609201</c:v>
                </c:pt>
                <c:pt idx="425">
                  <c:v>10.850283427809062</c:v>
                </c:pt>
                <c:pt idx="426">
                  <c:v>10.852284094698025</c:v>
                </c:pt>
                <c:pt idx="427">
                  <c:v>10.854284761586987</c:v>
                </c:pt>
                <c:pt idx="428">
                  <c:v>10.85628542847595</c:v>
                </c:pt>
                <c:pt idx="429">
                  <c:v>10.858286095364912</c:v>
                </c:pt>
                <c:pt idx="430">
                  <c:v>10.860286762253875</c:v>
                </c:pt>
                <c:pt idx="431">
                  <c:v>10.862287429142837</c:v>
                </c:pt>
                <c:pt idx="432">
                  <c:v>10.8642880960318</c:v>
                </c:pt>
                <c:pt idx="433">
                  <c:v>10.866288762920762</c:v>
                </c:pt>
                <c:pt idx="434">
                  <c:v>10.868289429809725</c:v>
                </c:pt>
                <c:pt idx="435">
                  <c:v>10.870290096698687</c:v>
                </c:pt>
                <c:pt idx="436">
                  <c:v>10.87229076358765</c:v>
                </c:pt>
                <c:pt idx="437">
                  <c:v>10.874291430476612</c:v>
                </c:pt>
                <c:pt idx="438">
                  <c:v>10.876292097365575</c:v>
                </c:pt>
                <c:pt idx="439">
                  <c:v>10.878292764254537</c:v>
                </c:pt>
                <c:pt idx="440">
                  <c:v>10.8802934311435</c:v>
                </c:pt>
                <c:pt idx="441">
                  <c:v>10.882294098032462</c:v>
                </c:pt>
                <c:pt idx="442">
                  <c:v>10.884294764921425</c:v>
                </c:pt>
                <c:pt idx="443">
                  <c:v>10.886295431810387</c:v>
                </c:pt>
                <c:pt idx="444">
                  <c:v>10.88829609869935</c:v>
                </c:pt>
                <c:pt idx="445">
                  <c:v>10.890296765588312</c:v>
                </c:pt>
                <c:pt idx="446">
                  <c:v>10.892297432477275</c:v>
                </c:pt>
                <c:pt idx="447">
                  <c:v>10.894298099366237</c:v>
                </c:pt>
                <c:pt idx="448">
                  <c:v>10.8962987662552</c:v>
                </c:pt>
                <c:pt idx="449">
                  <c:v>10.898299433144162</c:v>
                </c:pt>
                <c:pt idx="450">
                  <c:v>10.900300100033125</c:v>
                </c:pt>
                <c:pt idx="451">
                  <c:v>10.902300766922087</c:v>
                </c:pt>
                <c:pt idx="452">
                  <c:v>10.90430143381105</c:v>
                </c:pt>
                <c:pt idx="453">
                  <c:v>10.906302100700012</c:v>
                </c:pt>
                <c:pt idx="454">
                  <c:v>10.908302767588975</c:v>
                </c:pt>
                <c:pt idx="455">
                  <c:v>10.910303434477937</c:v>
                </c:pt>
                <c:pt idx="456">
                  <c:v>10.9123041013669</c:v>
                </c:pt>
                <c:pt idx="457">
                  <c:v>10.914304768255862</c:v>
                </c:pt>
                <c:pt idx="458">
                  <c:v>10.916305435144825</c:v>
                </c:pt>
                <c:pt idx="459">
                  <c:v>10.918306102033787</c:v>
                </c:pt>
                <c:pt idx="460">
                  <c:v>10.92030676892275</c:v>
                </c:pt>
                <c:pt idx="461">
                  <c:v>10.922307435811712</c:v>
                </c:pt>
                <c:pt idx="462">
                  <c:v>10.924308102700675</c:v>
                </c:pt>
                <c:pt idx="463">
                  <c:v>10.926308769589637</c:v>
                </c:pt>
                <c:pt idx="464">
                  <c:v>10.9283094364786</c:v>
                </c:pt>
                <c:pt idx="465">
                  <c:v>10.930310103367562</c:v>
                </c:pt>
                <c:pt idx="466">
                  <c:v>10.932310770256525</c:v>
                </c:pt>
                <c:pt idx="467">
                  <c:v>10.934311437145487</c:v>
                </c:pt>
                <c:pt idx="468">
                  <c:v>10.93631210403445</c:v>
                </c:pt>
                <c:pt idx="469">
                  <c:v>10.938312770923412</c:v>
                </c:pt>
                <c:pt idx="470">
                  <c:v>10.940313437812375</c:v>
                </c:pt>
                <c:pt idx="471">
                  <c:v>10.942314104701337</c:v>
                </c:pt>
                <c:pt idx="472">
                  <c:v>10.9443147715903</c:v>
                </c:pt>
                <c:pt idx="473">
                  <c:v>10.946315438479262</c:v>
                </c:pt>
                <c:pt idx="474">
                  <c:v>10.948316105368225</c:v>
                </c:pt>
                <c:pt idx="475">
                  <c:v>10.950316772257187</c:v>
                </c:pt>
                <c:pt idx="476">
                  <c:v>10.95231743914615</c:v>
                </c:pt>
                <c:pt idx="477">
                  <c:v>10.954318106035112</c:v>
                </c:pt>
                <c:pt idx="478">
                  <c:v>10.956318772924075</c:v>
                </c:pt>
                <c:pt idx="479">
                  <c:v>10.958319439813037</c:v>
                </c:pt>
                <c:pt idx="480">
                  <c:v>10.960320106702</c:v>
                </c:pt>
                <c:pt idx="481">
                  <c:v>10.962320773590962</c:v>
                </c:pt>
                <c:pt idx="482">
                  <c:v>10.964321440479925</c:v>
                </c:pt>
                <c:pt idx="483">
                  <c:v>10.966322107368887</c:v>
                </c:pt>
                <c:pt idx="484">
                  <c:v>10.96832277425785</c:v>
                </c:pt>
                <c:pt idx="485">
                  <c:v>10.970323441146812</c:v>
                </c:pt>
                <c:pt idx="486">
                  <c:v>10.972324108035775</c:v>
                </c:pt>
                <c:pt idx="487">
                  <c:v>10.974324774924737</c:v>
                </c:pt>
                <c:pt idx="488">
                  <c:v>10.9763254418137</c:v>
                </c:pt>
                <c:pt idx="489">
                  <c:v>10.978326108702662</c:v>
                </c:pt>
                <c:pt idx="490">
                  <c:v>10.980326775591625</c:v>
                </c:pt>
                <c:pt idx="491">
                  <c:v>10.982327442480587</c:v>
                </c:pt>
                <c:pt idx="492">
                  <c:v>10.98432810936955</c:v>
                </c:pt>
                <c:pt idx="493">
                  <c:v>10.986328776258512</c:v>
                </c:pt>
                <c:pt idx="494">
                  <c:v>10.988329443147475</c:v>
                </c:pt>
                <c:pt idx="495">
                  <c:v>10.990330110036437</c:v>
                </c:pt>
                <c:pt idx="496">
                  <c:v>10.9923307769254</c:v>
                </c:pt>
                <c:pt idx="497">
                  <c:v>10.994331443814362</c:v>
                </c:pt>
                <c:pt idx="498">
                  <c:v>10.996332110703325</c:v>
                </c:pt>
                <c:pt idx="499">
                  <c:v>10.998332777592287</c:v>
                </c:pt>
                <c:pt idx="500">
                  <c:v>11.00033344448125</c:v>
                </c:pt>
                <c:pt idx="501">
                  <c:v>11.002334111370212</c:v>
                </c:pt>
                <c:pt idx="502">
                  <c:v>11.004334778259174</c:v>
                </c:pt>
                <c:pt idx="503">
                  <c:v>11.006335445148137</c:v>
                </c:pt>
                <c:pt idx="504">
                  <c:v>11.008336112037099</c:v>
                </c:pt>
                <c:pt idx="505">
                  <c:v>11.010336778926062</c:v>
                </c:pt>
                <c:pt idx="506">
                  <c:v>11.012337445815024</c:v>
                </c:pt>
                <c:pt idx="507">
                  <c:v>11.014338112703987</c:v>
                </c:pt>
                <c:pt idx="508">
                  <c:v>11.016338779592949</c:v>
                </c:pt>
                <c:pt idx="509">
                  <c:v>11.018339446481912</c:v>
                </c:pt>
                <c:pt idx="510">
                  <c:v>11.020340113370874</c:v>
                </c:pt>
                <c:pt idx="511">
                  <c:v>11.022340780259837</c:v>
                </c:pt>
                <c:pt idx="512">
                  <c:v>11.024341447148799</c:v>
                </c:pt>
                <c:pt idx="513">
                  <c:v>11.026342114037762</c:v>
                </c:pt>
                <c:pt idx="514">
                  <c:v>11.028342780926724</c:v>
                </c:pt>
                <c:pt idx="515">
                  <c:v>11.030343447815687</c:v>
                </c:pt>
                <c:pt idx="516">
                  <c:v>11.032344114704649</c:v>
                </c:pt>
                <c:pt idx="517">
                  <c:v>11.034344781593612</c:v>
                </c:pt>
                <c:pt idx="518">
                  <c:v>11.036345448482574</c:v>
                </c:pt>
                <c:pt idx="519">
                  <c:v>11.038346115371537</c:v>
                </c:pt>
                <c:pt idx="520">
                  <c:v>11.040346782260499</c:v>
                </c:pt>
                <c:pt idx="521">
                  <c:v>11.042347449149462</c:v>
                </c:pt>
                <c:pt idx="522">
                  <c:v>11.044348116038424</c:v>
                </c:pt>
                <c:pt idx="523">
                  <c:v>11.046348782927387</c:v>
                </c:pt>
                <c:pt idx="524">
                  <c:v>11.048349449816349</c:v>
                </c:pt>
                <c:pt idx="525">
                  <c:v>11.050350116705312</c:v>
                </c:pt>
                <c:pt idx="526">
                  <c:v>11.052350783594274</c:v>
                </c:pt>
                <c:pt idx="527">
                  <c:v>11.054351450483237</c:v>
                </c:pt>
                <c:pt idx="528">
                  <c:v>11.056352117372199</c:v>
                </c:pt>
                <c:pt idx="529">
                  <c:v>11.058352784261162</c:v>
                </c:pt>
                <c:pt idx="530">
                  <c:v>11.060353451150124</c:v>
                </c:pt>
                <c:pt idx="531">
                  <c:v>11.062354118039087</c:v>
                </c:pt>
                <c:pt idx="532">
                  <c:v>11.064354784928049</c:v>
                </c:pt>
                <c:pt idx="533">
                  <c:v>11.066355451817012</c:v>
                </c:pt>
                <c:pt idx="534">
                  <c:v>11.068356118705974</c:v>
                </c:pt>
                <c:pt idx="535">
                  <c:v>11.070356785594937</c:v>
                </c:pt>
                <c:pt idx="536">
                  <c:v>11.072357452483899</c:v>
                </c:pt>
                <c:pt idx="537">
                  <c:v>11.074358119372862</c:v>
                </c:pt>
                <c:pt idx="538">
                  <c:v>11.076358786261824</c:v>
                </c:pt>
                <c:pt idx="539">
                  <c:v>11.078359453150787</c:v>
                </c:pt>
                <c:pt idx="540">
                  <c:v>11.080360120039749</c:v>
                </c:pt>
                <c:pt idx="541">
                  <c:v>11.082360786928712</c:v>
                </c:pt>
                <c:pt idx="542">
                  <c:v>11.084361453817674</c:v>
                </c:pt>
                <c:pt idx="543">
                  <c:v>11.086362120706637</c:v>
                </c:pt>
                <c:pt idx="544">
                  <c:v>11.088362787595599</c:v>
                </c:pt>
                <c:pt idx="545">
                  <c:v>11.090363454484562</c:v>
                </c:pt>
                <c:pt idx="546">
                  <c:v>11.092364121373524</c:v>
                </c:pt>
                <c:pt idx="547">
                  <c:v>11.094364788262487</c:v>
                </c:pt>
                <c:pt idx="548">
                  <c:v>11.096365455151449</c:v>
                </c:pt>
                <c:pt idx="549">
                  <c:v>11.098366122040412</c:v>
                </c:pt>
                <c:pt idx="550">
                  <c:v>11.100366788929374</c:v>
                </c:pt>
                <c:pt idx="551">
                  <c:v>11.102367455818337</c:v>
                </c:pt>
                <c:pt idx="552">
                  <c:v>11.104368122707299</c:v>
                </c:pt>
                <c:pt idx="553">
                  <c:v>11.106368789596262</c:v>
                </c:pt>
                <c:pt idx="554">
                  <c:v>11.108369456485224</c:v>
                </c:pt>
                <c:pt idx="555">
                  <c:v>11.110370123374187</c:v>
                </c:pt>
                <c:pt idx="556">
                  <c:v>11.112370790263149</c:v>
                </c:pt>
                <c:pt idx="557">
                  <c:v>11.114371457152112</c:v>
                </c:pt>
                <c:pt idx="558">
                  <c:v>11.116372124041074</c:v>
                </c:pt>
                <c:pt idx="559">
                  <c:v>11.118372790930037</c:v>
                </c:pt>
                <c:pt idx="560">
                  <c:v>11.120373457818999</c:v>
                </c:pt>
                <c:pt idx="561">
                  <c:v>11.122374124707962</c:v>
                </c:pt>
                <c:pt idx="562">
                  <c:v>11.124374791596924</c:v>
                </c:pt>
                <c:pt idx="563">
                  <c:v>11.126375458485887</c:v>
                </c:pt>
                <c:pt idx="564">
                  <c:v>11.128376125374849</c:v>
                </c:pt>
                <c:pt idx="565">
                  <c:v>11.130376792263812</c:v>
                </c:pt>
                <c:pt idx="566">
                  <c:v>11.132377459152774</c:v>
                </c:pt>
                <c:pt idx="567">
                  <c:v>11.134378126041737</c:v>
                </c:pt>
                <c:pt idx="568">
                  <c:v>11.136378792930699</c:v>
                </c:pt>
                <c:pt idx="569">
                  <c:v>11.138379459819662</c:v>
                </c:pt>
                <c:pt idx="570">
                  <c:v>11.140380126708624</c:v>
                </c:pt>
                <c:pt idx="571">
                  <c:v>11.142380793597587</c:v>
                </c:pt>
                <c:pt idx="572">
                  <c:v>11.144381460486549</c:v>
                </c:pt>
                <c:pt idx="573">
                  <c:v>11.146382127375512</c:v>
                </c:pt>
                <c:pt idx="574">
                  <c:v>11.148382794264474</c:v>
                </c:pt>
                <c:pt idx="575">
                  <c:v>11.150383461153437</c:v>
                </c:pt>
                <c:pt idx="576">
                  <c:v>11.152384128042399</c:v>
                </c:pt>
                <c:pt idx="577">
                  <c:v>11.154384794931362</c:v>
                </c:pt>
                <c:pt idx="578">
                  <c:v>11.156385461820324</c:v>
                </c:pt>
                <c:pt idx="579">
                  <c:v>11.158386128709287</c:v>
                </c:pt>
                <c:pt idx="580">
                  <c:v>11.160386795598249</c:v>
                </c:pt>
                <c:pt idx="581">
                  <c:v>11.162387462487212</c:v>
                </c:pt>
                <c:pt idx="582">
                  <c:v>11.164388129376174</c:v>
                </c:pt>
                <c:pt idx="583">
                  <c:v>11.166388796265137</c:v>
                </c:pt>
                <c:pt idx="584">
                  <c:v>11.168389463154099</c:v>
                </c:pt>
                <c:pt idx="585">
                  <c:v>11.170390130043062</c:v>
                </c:pt>
                <c:pt idx="586">
                  <c:v>11.172390796932024</c:v>
                </c:pt>
                <c:pt idx="587">
                  <c:v>11.174391463820987</c:v>
                </c:pt>
                <c:pt idx="588">
                  <c:v>11.176392130709949</c:v>
                </c:pt>
                <c:pt idx="589">
                  <c:v>11.178392797598912</c:v>
                </c:pt>
                <c:pt idx="590">
                  <c:v>11.180393464487874</c:v>
                </c:pt>
                <c:pt idx="591">
                  <c:v>11.182394131376837</c:v>
                </c:pt>
                <c:pt idx="592">
                  <c:v>11.184394798265799</c:v>
                </c:pt>
                <c:pt idx="593">
                  <c:v>11.186395465154762</c:v>
                </c:pt>
                <c:pt idx="594">
                  <c:v>11.188396132043724</c:v>
                </c:pt>
                <c:pt idx="595">
                  <c:v>11.190396798932687</c:v>
                </c:pt>
                <c:pt idx="596">
                  <c:v>11.192397465821649</c:v>
                </c:pt>
                <c:pt idx="597">
                  <c:v>11.194398132710612</c:v>
                </c:pt>
                <c:pt idx="598">
                  <c:v>11.196398799599574</c:v>
                </c:pt>
                <c:pt idx="599">
                  <c:v>11.198399466488537</c:v>
                </c:pt>
                <c:pt idx="600">
                  <c:v>11.200400133377499</c:v>
                </c:pt>
                <c:pt idx="601">
                  <c:v>11.202400800266462</c:v>
                </c:pt>
                <c:pt idx="602">
                  <c:v>11.204401467155424</c:v>
                </c:pt>
                <c:pt idx="603">
                  <c:v>11.206402134044387</c:v>
                </c:pt>
                <c:pt idx="604">
                  <c:v>11.208402800933349</c:v>
                </c:pt>
                <c:pt idx="605">
                  <c:v>11.210403467822312</c:v>
                </c:pt>
                <c:pt idx="606">
                  <c:v>11.212404134711274</c:v>
                </c:pt>
                <c:pt idx="607">
                  <c:v>11.214404801600237</c:v>
                </c:pt>
                <c:pt idx="608">
                  <c:v>11.216405468489199</c:v>
                </c:pt>
                <c:pt idx="609">
                  <c:v>11.218406135378162</c:v>
                </c:pt>
                <c:pt idx="610">
                  <c:v>11.220406802267124</c:v>
                </c:pt>
                <c:pt idx="611">
                  <c:v>11.222407469156087</c:v>
                </c:pt>
                <c:pt idx="612">
                  <c:v>11.224408136045049</c:v>
                </c:pt>
                <c:pt idx="613">
                  <c:v>11.226408802934012</c:v>
                </c:pt>
                <c:pt idx="614">
                  <c:v>11.228409469822974</c:v>
                </c:pt>
                <c:pt idx="615">
                  <c:v>11.230410136711937</c:v>
                </c:pt>
                <c:pt idx="616">
                  <c:v>11.232410803600899</c:v>
                </c:pt>
                <c:pt idx="617">
                  <c:v>11.234411470489862</c:v>
                </c:pt>
                <c:pt idx="618">
                  <c:v>11.236412137378824</c:v>
                </c:pt>
                <c:pt idx="619">
                  <c:v>11.238412804267787</c:v>
                </c:pt>
                <c:pt idx="620">
                  <c:v>11.240413471156749</c:v>
                </c:pt>
                <c:pt idx="621">
                  <c:v>11.242414138045712</c:v>
                </c:pt>
                <c:pt idx="622">
                  <c:v>11.244414804934674</c:v>
                </c:pt>
                <c:pt idx="623">
                  <c:v>11.246415471823637</c:v>
                </c:pt>
                <c:pt idx="624">
                  <c:v>11.248416138712599</c:v>
                </c:pt>
                <c:pt idx="625">
                  <c:v>11.250416805601562</c:v>
                </c:pt>
                <c:pt idx="626">
                  <c:v>11.252417472490524</c:v>
                </c:pt>
                <c:pt idx="627">
                  <c:v>11.254418139379487</c:v>
                </c:pt>
                <c:pt idx="628">
                  <c:v>11.256418806268449</c:v>
                </c:pt>
                <c:pt idx="629">
                  <c:v>11.258419473157412</c:v>
                </c:pt>
                <c:pt idx="630">
                  <c:v>11.260420140046374</c:v>
                </c:pt>
                <c:pt idx="631">
                  <c:v>11.262420806935337</c:v>
                </c:pt>
                <c:pt idx="632">
                  <c:v>11.264421473824299</c:v>
                </c:pt>
                <c:pt idx="633">
                  <c:v>11.266422140713262</c:v>
                </c:pt>
                <c:pt idx="634">
                  <c:v>11.268422807602224</c:v>
                </c:pt>
                <c:pt idx="635">
                  <c:v>11.270423474491187</c:v>
                </c:pt>
                <c:pt idx="636">
                  <c:v>11.272424141380149</c:v>
                </c:pt>
                <c:pt idx="637">
                  <c:v>11.274424808269112</c:v>
                </c:pt>
                <c:pt idx="638">
                  <c:v>11.276425475158074</c:v>
                </c:pt>
                <c:pt idx="639">
                  <c:v>11.278426142047037</c:v>
                </c:pt>
                <c:pt idx="640">
                  <c:v>11.280426808935999</c:v>
                </c:pt>
                <c:pt idx="641">
                  <c:v>11.282427475824962</c:v>
                </c:pt>
                <c:pt idx="642">
                  <c:v>11.284428142713924</c:v>
                </c:pt>
                <c:pt idx="643">
                  <c:v>11.286428809602887</c:v>
                </c:pt>
                <c:pt idx="644">
                  <c:v>11.288429476491849</c:v>
                </c:pt>
                <c:pt idx="645">
                  <c:v>11.290430143380812</c:v>
                </c:pt>
                <c:pt idx="646">
                  <c:v>11.292430810269774</c:v>
                </c:pt>
                <c:pt idx="647">
                  <c:v>11.294431477158737</c:v>
                </c:pt>
                <c:pt idx="648">
                  <c:v>11.296432144047699</c:v>
                </c:pt>
                <c:pt idx="649">
                  <c:v>11.298432810936662</c:v>
                </c:pt>
                <c:pt idx="650">
                  <c:v>11.300433477825624</c:v>
                </c:pt>
                <c:pt idx="651">
                  <c:v>11.302434144714587</c:v>
                </c:pt>
                <c:pt idx="652">
                  <c:v>11.304434811603549</c:v>
                </c:pt>
                <c:pt idx="653">
                  <c:v>11.306435478492512</c:v>
                </c:pt>
                <c:pt idx="654">
                  <c:v>11.308436145381474</c:v>
                </c:pt>
                <c:pt idx="655">
                  <c:v>11.310436812270437</c:v>
                </c:pt>
                <c:pt idx="656">
                  <c:v>11.312437479159399</c:v>
                </c:pt>
                <c:pt idx="657">
                  <c:v>11.314438146048362</c:v>
                </c:pt>
                <c:pt idx="658">
                  <c:v>11.316438812937324</c:v>
                </c:pt>
                <c:pt idx="659">
                  <c:v>11.318439479826287</c:v>
                </c:pt>
                <c:pt idx="660">
                  <c:v>11.320440146715249</c:v>
                </c:pt>
                <c:pt idx="661">
                  <c:v>11.322440813604212</c:v>
                </c:pt>
                <c:pt idx="662">
                  <c:v>11.324441480493174</c:v>
                </c:pt>
                <c:pt idx="663">
                  <c:v>11.326442147382137</c:v>
                </c:pt>
                <c:pt idx="664">
                  <c:v>11.328442814271099</c:v>
                </c:pt>
                <c:pt idx="665">
                  <c:v>11.330443481160062</c:v>
                </c:pt>
                <c:pt idx="666">
                  <c:v>11.332444148049024</c:v>
                </c:pt>
                <c:pt idx="667">
                  <c:v>11.334444814937987</c:v>
                </c:pt>
                <c:pt idx="668">
                  <c:v>11.336445481826949</c:v>
                </c:pt>
                <c:pt idx="669">
                  <c:v>11.338446148715912</c:v>
                </c:pt>
                <c:pt idx="670">
                  <c:v>11.340446815604874</c:v>
                </c:pt>
                <c:pt idx="671">
                  <c:v>11.342447482493837</c:v>
                </c:pt>
                <c:pt idx="672">
                  <c:v>11.344448149382799</c:v>
                </c:pt>
                <c:pt idx="673">
                  <c:v>11.346448816271762</c:v>
                </c:pt>
                <c:pt idx="674">
                  <c:v>11.348449483160724</c:v>
                </c:pt>
                <c:pt idx="675">
                  <c:v>11.350450150049687</c:v>
                </c:pt>
                <c:pt idx="676">
                  <c:v>11.352450816938649</c:v>
                </c:pt>
                <c:pt idx="677">
                  <c:v>11.354451483827612</c:v>
                </c:pt>
                <c:pt idx="678">
                  <c:v>11.356452150716574</c:v>
                </c:pt>
                <c:pt idx="679">
                  <c:v>11.358452817605537</c:v>
                </c:pt>
                <c:pt idx="680">
                  <c:v>11.360453484494499</c:v>
                </c:pt>
                <c:pt idx="681">
                  <c:v>11.362454151383462</c:v>
                </c:pt>
                <c:pt idx="682">
                  <c:v>11.364454818272424</c:v>
                </c:pt>
                <c:pt idx="683">
                  <c:v>11.366455485161387</c:v>
                </c:pt>
                <c:pt idx="684">
                  <c:v>11.368456152050349</c:v>
                </c:pt>
                <c:pt idx="685">
                  <c:v>11.370456818939312</c:v>
                </c:pt>
                <c:pt idx="686">
                  <c:v>11.372457485828274</c:v>
                </c:pt>
                <c:pt idx="687">
                  <c:v>11.374458152717237</c:v>
                </c:pt>
                <c:pt idx="688">
                  <c:v>11.376458819606199</c:v>
                </c:pt>
                <c:pt idx="689">
                  <c:v>11.378459486495162</c:v>
                </c:pt>
                <c:pt idx="690">
                  <c:v>11.380460153384124</c:v>
                </c:pt>
                <c:pt idx="691">
                  <c:v>11.382460820273087</c:v>
                </c:pt>
                <c:pt idx="692">
                  <c:v>11.384461487162049</c:v>
                </c:pt>
                <c:pt idx="693">
                  <c:v>11.386462154051012</c:v>
                </c:pt>
                <c:pt idx="694">
                  <c:v>11.388462820939974</c:v>
                </c:pt>
                <c:pt idx="695">
                  <c:v>11.390463487828937</c:v>
                </c:pt>
                <c:pt idx="696">
                  <c:v>11.392464154717899</c:v>
                </c:pt>
                <c:pt idx="697">
                  <c:v>11.394464821606862</c:v>
                </c:pt>
                <c:pt idx="698">
                  <c:v>11.396465488495824</c:v>
                </c:pt>
                <c:pt idx="699">
                  <c:v>11.398466155384787</c:v>
                </c:pt>
                <c:pt idx="700">
                  <c:v>11.400466822273749</c:v>
                </c:pt>
                <c:pt idx="701">
                  <c:v>11.402467489162712</c:v>
                </c:pt>
                <c:pt idx="702">
                  <c:v>11.404468156051674</c:v>
                </c:pt>
                <c:pt idx="703">
                  <c:v>11.406468822940637</c:v>
                </c:pt>
                <c:pt idx="704">
                  <c:v>11.408469489829599</c:v>
                </c:pt>
                <c:pt idx="705">
                  <c:v>11.410470156718562</c:v>
                </c:pt>
                <c:pt idx="706">
                  <c:v>11.412470823607524</c:v>
                </c:pt>
                <c:pt idx="707">
                  <c:v>11.414471490496487</c:v>
                </c:pt>
                <c:pt idx="708">
                  <c:v>11.416472157385449</c:v>
                </c:pt>
                <c:pt idx="709">
                  <c:v>11.418472824274412</c:v>
                </c:pt>
                <c:pt idx="710">
                  <c:v>11.420473491163374</c:v>
                </c:pt>
                <c:pt idx="711">
                  <c:v>11.422474158052337</c:v>
                </c:pt>
                <c:pt idx="712">
                  <c:v>11.424474824941299</c:v>
                </c:pt>
                <c:pt idx="713">
                  <c:v>11.426475491830262</c:v>
                </c:pt>
                <c:pt idx="714">
                  <c:v>11.428476158719224</c:v>
                </c:pt>
                <c:pt idx="715">
                  <c:v>11.430476825608187</c:v>
                </c:pt>
                <c:pt idx="716">
                  <c:v>11.432477492497149</c:v>
                </c:pt>
                <c:pt idx="717">
                  <c:v>11.434478159386112</c:v>
                </c:pt>
                <c:pt idx="718">
                  <c:v>11.436478826275074</c:v>
                </c:pt>
                <c:pt idx="719">
                  <c:v>11.438479493164037</c:v>
                </c:pt>
                <c:pt idx="720">
                  <c:v>11.440480160052999</c:v>
                </c:pt>
                <c:pt idx="721">
                  <c:v>11.442480826941962</c:v>
                </c:pt>
                <c:pt idx="722">
                  <c:v>11.444481493830924</c:v>
                </c:pt>
                <c:pt idx="723">
                  <c:v>11.446482160719887</c:v>
                </c:pt>
                <c:pt idx="724">
                  <c:v>11.448482827608849</c:v>
                </c:pt>
                <c:pt idx="725">
                  <c:v>11.450483494497812</c:v>
                </c:pt>
                <c:pt idx="726">
                  <c:v>11.452484161386774</c:v>
                </c:pt>
                <c:pt idx="727">
                  <c:v>11.454484828275737</c:v>
                </c:pt>
                <c:pt idx="728">
                  <c:v>11.456485495164699</c:v>
                </c:pt>
                <c:pt idx="729">
                  <c:v>11.458486162053662</c:v>
                </c:pt>
                <c:pt idx="730">
                  <c:v>11.460486828942624</c:v>
                </c:pt>
                <c:pt idx="731">
                  <c:v>11.462487495831587</c:v>
                </c:pt>
                <c:pt idx="732">
                  <c:v>11.464488162720549</c:v>
                </c:pt>
                <c:pt idx="733">
                  <c:v>11.466488829609512</c:v>
                </c:pt>
                <c:pt idx="734">
                  <c:v>11.468489496498474</c:v>
                </c:pt>
                <c:pt idx="735">
                  <c:v>11.470490163387437</c:v>
                </c:pt>
                <c:pt idx="736">
                  <c:v>11.472490830276399</c:v>
                </c:pt>
                <c:pt idx="737">
                  <c:v>11.474491497165362</c:v>
                </c:pt>
                <c:pt idx="738">
                  <c:v>11.476492164054324</c:v>
                </c:pt>
                <c:pt idx="739">
                  <c:v>11.478492830943287</c:v>
                </c:pt>
                <c:pt idx="740">
                  <c:v>11.480493497832249</c:v>
                </c:pt>
                <c:pt idx="741">
                  <c:v>11.482494164721212</c:v>
                </c:pt>
                <c:pt idx="742">
                  <c:v>11.484494831610174</c:v>
                </c:pt>
                <c:pt idx="743">
                  <c:v>11.486495498499137</c:v>
                </c:pt>
                <c:pt idx="744">
                  <c:v>11.488496165388099</c:v>
                </c:pt>
                <c:pt idx="745">
                  <c:v>11.490496832277062</c:v>
                </c:pt>
                <c:pt idx="746">
                  <c:v>11.492497499166024</c:v>
                </c:pt>
                <c:pt idx="747">
                  <c:v>11.494498166054987</c:v>
                </c:pt>
                <c:pt idx="748">
                  <c:v>11.496498832943949</c:v>
                </c:pt>
                <c:pt idx="749">
                  <c:v>11.498499499832912</c:v>
                </c:pt>
                <c:pt idx="750">
                  <c:v>11.500500166721874</c:v>
                </c:pt>
                <c:pt idx="751">
                  <c:v>11.502500833610837</c:v>
                </c:pt>
                <c:pt idx="752">
                  <c:v>11.504501500499799</c:v>
                </c:pt>
                <c:pt idx="753">
                  <c:v>11.506502167388762</c:v>
                </c:pt>
                <c:pt idx="754">
                  <c:v>11.508502834277724</c:v>
                </c:pt>
                <c:pt idx="755">
                  <c:v>11.510503501166687</c:v>
                </c:pt>
                <c:pt idx="756">
                  <c:v>11.512504168055649</c:v>
                </c:pt>
                <c:pt idx="757">
                  <c:v>11.514504834944612</c:v>
                </c:pt>
                <c:pt idx="758">
                  <c:v>11.516505501833574</c:v>
                </c:pt>
                <c:pt idx="759">
                  <c:v>11.518506168722537</c:v>
                </c:pt>
                <c:pt idx="760">
                  <c:v>11.520506835611499</c:v>
                </c:pt>
                <c:pt idx="761">
                  <c:v>11.522507502500462</c:v>
                </c:pt>
                <c:pt idx="762">
                  <c:v>11.524508169389424</c:v>
                </c:pt>
                <c:pt idx="763">
                  <c:v>11.526508836278387</c:v>
                </c:pt>
                <c:pt idx="764">
                  <c:v>11.528509503167349</c:v>
                </c:pt>
                <c:pt idx="765">
                  <c:v>11.530510170056312</c:v>
                </c:pt>
                <c:pt idx="766">
                  <c:v>11.532510836945274</c:v>
                </c:pt>
                <c:pt idx="767">
                  <c:v>11.534511503834237</c:v>
                </c:pt>
                <c:pt idx="768">
                  <c:v>11.536512170723199</c:v>
                </c:pt>
                <c:pt idx="769">
                  <c:v>11.538512837612162</c:v>
                </c:pt>
                <c:pt idx="770">
                  <c:v>11.540513504501124</c:v>
                </c:pt>
                <c:pt idx="771">
                  <c:v>11.542514171390087</c:v>
                </c:pt>
                <c:pt idx="772">
                  <c:v>11.544514838279049</c:v>
                </c:pt>
                <c:pt idx="773">
                  <c:v>11.546515505168012</c:v>
                </c:pt>
                <c:pt idx="774">
                  <c:v>11.548516172056974</c:v>
                </c:pt>
                <c:pt idx="775">
                  <c:v>11.550516838945937</c:v>
                </c:pt>
                <c:pt idx="776">
                  <c:v>11.552517505834899</c:v>
                </c:pt>
                <c:pt idx="777">
                  <c:v>11.554518172723862</c:v>
                </c:pt>
                <c:pt idx="778">
                  <c:v>11.556518839612824</c:v>
                </c:pt>
                <c:pt idx="779">
                  <c:v>11.558519506501787</c:v>
                </c:pt>
                <c:pt idx="780">
                  <c:v>11.560520173390749</c:v>
                </c:pt>
                <c:pt idx="781">
                  <c:v>11.562520840279712</c:v>
                </c:pt>
                <c:pt idx="782">
                  <c:v>11.564521507168674</c:v>
                </c:pt>
                <c:pt idx="783">
                  <c:v>11.566522174057637</c:v>
                </c:pt>
                <c:pt idx="784">
                  <c:v>11.568522840946599</c:v>
                </c:pt>
                <c:pt idx="785">
                  <c:v>11.570523507835562</c:v>
                </c:pt>
                <c:pt idx="786">
                  <c:v>11.572524174724524</c:v>
                </c:pt>
                <c:pt idx="787">
                  <c:v>11.574524841613487</c:v>
                </c:pt>
                <c:pt idx="788">
                  <c:v>11.576525508502449</c:v>
                </c:pt>
                <c:pt idx="789">
                  <c:v>11.578526175391412</c:v>
                </c:pt>
                <c:pt idx="790">
                  <c:v>11.580526842280374</c:v>
                </c:pt>
                <c:pt idx="791">
                  <c:v>11.582527509169337</c:v>
                </c:pt>
                <c:pt idx="792">
                  <c:v>11.584528176058299</c:v>
                </c:pt>
                <c:pt idx="793">
                  <c:v>11.586528842947262</c:v>
                </c:pt>
                <c:pt idx="794">
                  <c:v>11.588529509836224</c:v>
                </c:pt>
                <c:pt idx="795">
                  <c:v>11.590530176725187</c:v>
                </c:pt>
                <c:pt idx="796">
                  <c:v>11.592530843614149</c:v>
                </c:pt>
                <c:pt idx="797">
                  <c:v>11.594531510503112</c:v>
                </c:pt>
                <c:pt idx="798">
                  <c:v>11.596532177392074</c:v>
                </c:pt>
                <c:pt idx="799">
                  <c:v>11.598532844281037</c:v>
                </c:pt>
                <c:pt idx="800">
                  <c:v>11.600533511169999</c:v>
                </c:pt>
                <c:pt idx="801">
                  <c:v>11.602534178058962</c:v>
                </c:pt>
                <c:pt idx="802">
                  <c:v>11.604534844947924</c:v>
                </c:pt>
                <c:pt idx="803">
                  <c:v>11.606535511836887</c:v>
                </c:pt>
                <c:pt idx="804">
                  <c:v>11.608536178725849</c:v>
                </c:pt>
                <c:pt idx="805">
                  <c:v>11.610536845614812</c:v>
                </c:pt>
                <c:pt idx="806">
                  <c:v>11.612537512503774</c:v>
                </c:pt>
                <c:pt idx="807">
                  <c:v>11.614538179392737</c:v>
                </c:pt>
                <c:pt idx="808">
                  <c:v>11.616538846281699</c:v>
                </c:pt>
                <c:pt idx="809">
                  <c:v>11.618539513170662</c:v>
                </c:pt>
                <c:pt idx="810">
                  <c:v>11.620540180059624</c:v>
                </c:pt>
                <c:pt idx="811">
                  <c:v>11.622540846948587</c:v>
                </c:pt>
                <c:pt idx="812">
                  <c:v>11.624541513837549</c:v>
                </c:pt>
                <c:pt idx="813">
                  <c:v>11.626542180726512</c:v>
                </c:pt>
                <c:pt idx="814">
                  <c:v>11.628542847615474</c:v>
                </c:pt>
                <c:pt idx="815">
                  <c:v>11.630543514504437</c:v>
                </c:pt>
                <c:pt idx="816">
                  <c:v>11.632544181393399</c:v>
                </c:pt>
                <c:pt idx="817">
                  <c:v>11.634544848282362</c:v>
                </c:pt>
                <c:pt idx="818">
                  <c:v>11.636545515171324</c:v>
                </c:pt>
                <c:pt idx="819">
                  <c:v>11.638546182060287</c:v>
                </c:pt>
                <c:pt idx="820">
                  <c:v>11.640546848949249</c:v>
                </c:pt>
                <c:pt idx="821">
                  <c:v>11.642547515838212</c:v>
                </c:pt>
                <c:pt idx="822">
                  <c:v>11.644548182727174</c:v>
                </c:pt>
                <c:pt idx="823">
                  <c:v>11.646548849616137</c:v>
                </c:pt>
                <c:pt idx="824">
                  <c:v>11.648549516505099</c:v>
                </c:pt>
                <c:pt idx="825">
                  <c:v>11.650550183394062</c:v>
                </c:pt>
                <c:pt idx="826">
                  <c:v>11.652550850283024</c:v>
                </c:pt>
                <c:pt idx="827">
                  <c:v>11.654551517171987</c:v>
                </c:pt>
                <c:pt idx="828">
                  <c:v>11.656552184060949</c:v>
                </c:pt>
                <c:pt idx="829">
                  <c:v>11.658552850949912</c:v>
                </c:pt>
                <c:pt idx="830">
                  <c:v>11.660553517838874</c:v>
                </c:pt>
                <c:pt idx="831">
                  <c:v>11.662554184727837</c:v>
                </c:pt>
                <c:pt idx="832">
                  <c:v>11.664554851616799</c:v>
                </c:pt>
                <c:pt idx="833">
                  <c:v>11.666555518505762</c:v>
                </c:pt>
                <c:pt idx="834">
                  <c:v>11.668556185394724</c:v>
                </c:pt>
                <c:pt idx="835">
                  <c:v>11.670556852283687</c:v>
                </c:pt>
                <c:pt idx="836">
                  <c:v>11.672557519172649</c:v>
                </c:pt>
                <c:pt idx="837">
                  <c:v>11.674558186061612</c:v>
                </c:pt>
                <c:pt idx="838">
                  <c:v>11.676558852950574</c:v>
                </c:pt>
                <c:pt idx="839">
                  <c:v>11.678559519839537</c:v>
                </c:pt>
                <c:pt idx="840">
                  <c:v>11.680560186728499</c:v>
                </c:pt>
                <c:pt idx="841">
                  <c:v>11.682560853617462</c:v>
                </c:pt>
                <c:pt idx="842">
                  <c:v>11.684561520506424</c:v>
                </c:pt>
                <c:pt idx="843">
                  <c:v>11.686562187395387</c:v>
                </c:pt>
                <c:pt idx="844">
                  <c:v>11.688562854284349</c:v>
                </c:pt>
                <c:pt idx="845">
                  <c:v>11.690563521173312</c:v>
                </c:pt>
                <c:pt idx="846">
                  <c:v>11.692564188062274</c:v>
                </c:pt>
                <c:pt idx="847">
                  <c:v>11.694564854951237</c:v>
                </c:pt>
                <c:pt idx="848">
                  <c:v>11.696565521840199</c:v>
                </c:pt>
                <c:pt idx="849">
                  <c:v>11.698566188729162</c:v>
                </c:pt>
                <c:pt idx="850">
                  <c:v>11.700566855618124</c:v>
                </c:pt>
                <c:pt idx="851">
                  <c:v>11.702567522507087</c:v>
                </c:pt>
                <c:pt idx="852">
                  <c:v>11.704568189396049</c:v>
                </c:pt>
                <c:pt idx="853">
                  <c:v>11.706568856285012</c:v>
                </c:pt>
                <c:pt idx="854">
                  <c:v>11.708569523173974</c:v>
                </c:pt>
                <c:pt idx="855">
                  <c:v>11.710570190062937</c:v>
                </c:pt>
                <c:pt idx="856">
                  <c:v>11.712570856951899</c:v>
                </c:pt>
                <c:pt idx="857">
                  <c:v>11.714571523840862</c:v>
                </c:pt>
                <c:pt idx="858">
                  <c:v>11.716572190729824</c:v>
                </c:pt>
                <c:pt idx="859">
                  <c:v>11.718572857618787</c:v>
                </c:pt>
                <c:pt idx="860">
                  <c:v>11.720573524507749</c:v>
                </c:pt>
                <c:pt idx="861">
                  <c:v>11.722574191396712</c:v>
                </c:pt>
                <c:pt idx="862">
                  <c:v>11.724574858285674</c:v>
                </c:pt>
                <c:pt idx="863">
                  <c:v>11.726575525174637</c:v>
                </c:pt>
                <c:pt idx="864">
                  <c:v>11.728576192063599</c:v>
                </c:pt>
                <c:pt idx="865">
                  <c:v>11.730576858952562</c:v>
                </c:pt>
                <c:pt idx="866">
                  <c:v>11.732577525841524</c:v>
                </c:pt>
                <c:pt idx="867">
                  <c:v>11.734578192730487</c:v>
                </c:pt>
                <c:pt idx="868">
                  <c:v>11.736578859619449</c:v>
                </c:pt>
                <c:pt idx="869">
                  <c:v>11.738579526508412</c:v>
                </c:pt>
                <c:pt idx="870">
                  <c:v>11.740580193397374</c:v>
                </c:pt>
                <c:pt idx="871">
                  <c:v>11.742580860286337</c:v>
                </c:pt>
                <c:pt idx="872">
                  <c:v>11.744581527175299</c:v>
                </c:pt>
                <c:pt idx="873">
                  <c:v>11.746582194064262</c:v>
                </c:pt>
                <c:pt idx="874">
                  <c:v>11.748582860953224</c:v>
                </c:pt>
                <c:pt idx="875">
                  <c:v>11.750583527842187</c:v>
                </c:pt>
                <c:pt idx="876">
                  <c:v>11.752584194731149</c:v>
                </c:pt>
                <c:pt idx="877">
                  <c:v>11.754584861620112</c:v>
                </c:pt>
                <c:pt idx="878">
                  <c:v>11.756585528509074</c:v>
                </c:pt>
                <c:pt idx="879">
                  <c:v>11.758586195398037</c:v>
                </c:pt>
                <c:pt idx="880">
                  <c:v>11.760586862286999</c:v>
                </c:pt>
                <c:pt idx="881">
                  <c:v>11.762587529175962</c:v>
                </c:pt>
                <c:pt idx="882">
                  <c:v>11.764588196064924</c:v>
                </c:pt>
                <c:pt idx="883">
                  <c:v>11.766588862953887</c:v>
                </c:pt>
                <c:pt idx="884">
                  <c:v>11.768589529842849</c:v>
                </c:pt>
                <c:pt idx="885">
                  <c:v>11.770590196731812</c:v>
                </c:pt>
                <c:pt idx="886">
                  <c:v>11.772590863620774</c:v>
                </c:pt>
                <c:pt idx="887">
                  <c:v>11.774591530509737</c:v>
                </c:pt>
                <c:pt idx="888">
                  <c:v>11.776592197398699</c:v>
                </c:pt>
                <c:pt idx="889">
                  <c:v>11.778592864287662</c:v>
                </c:pt>
                <c:pt idx="890">
                  <c:v>11.780593531176624</c:v>
                </c:pt>
                <c:pt idx="891">
                  <c:v>11.782594198065587</c:v>
                </c:pt>
                <c:pt idx="892">
                  <c:v>11.784594864954549</c:v>
                </c:pt>
                <c:pt idx="893">
                  <c:v>11.786595531843512</c:v>
                </c:pt>
                <c:pt idx="894">
                  <c:v>11.788596198732474</c:v>
                </c:pt>
                <c:pt idx="895">
                  <c:v>11.790596865621437</c:v>
                </c:pt>
                <c:pt idx="896">
                  <c:v>11.792597532510399</c:v>
                </c:pt>
                <c:pt idx="897">
                  <c:v>11.794598199399362</c:v>
                </c:pt>
                <c:pt idx="898">
                  <c:v>11.796598866288324</c:v>
                </c:pt>
                <c:pt idx="899">
                  <c:v>11.798599533177287</c:v>
                </c:pt>
                <c:pt idx="900">
                  <c:v>11.800600200066249</c:v>
                </c:pt>
                <c:pt idx="901">
                  <c:v>11.802600866955212</c:v>
                </c:pt>
                <c:pt idx="902">
                  <c:v>11.804601533844174</c:v>
                </c:pt>
                <c:pt idx="903">
                  <c:v>11.806602200733137</c:v>
                </c:pt>
                <c:pt idx="904">
                  <c:v>11.808602867622099</c:v>
                </c:pt>
                <c:pt idx="905">
                  <c:v>11.810603534511062</c:v>
                </c:pt>
                <c:pt idx="906">
                  <c:v>11.812604201400024</c:v>
                </c:pt>
                <c:pt idx="907">
                  <c:v>11.814604868288987</c:v>
                </c:pt>
                <c:pt idx="908">
                  <c:v>11.816605535177949</c:v>
                </c:pt>
                <c:pt idx="909">
                  <c:v>11.818606202066912</c:v>
                </c:pt>
                <c:pt idx="910">
                  <c:v>11.820606868955874</c:v>
                </c:pt>
                <c:pt idx="911">
                  <c:v>11.822607535844837</c:v>
                </c:pt>
                <c:pt idx="912">
                  <c:v>11.824608202733799</c:v>
                </c:pt>
                <c:pt idx="913">
                  <c:v>11.826608869622762</c:v>
                </c:pt>
                <c:pt idx="914">
                  <c:v>11.828609536511724</c:v>
                </c:pt>
                <c:pt idx="915">
                  <c:v>11.830610203400687</c:v>
                </c:pt>
                <c:pt idx="916">
                  <c:v>11.832610870289649</c:v>
                </c:pt>
                <c:pt idx="917">
                  <c:v>11.834611537178612</c:v>
                </c:pt>
                <c:pt idx="918">
                  <c:v>11.836612204067574</c:v>
                </c:pt>
                <c:pt idx="919">
                  <c:v>11.838612870956537</c:v>
                </c:pt>
                <c:pt idx="920">
                  <c:v>11.840613537845499</c:v>
                </c:pt>
                <c:pt idx="921">
                  <c:v>11.842614204734462</c:v>
                </c:pt>
                <c:pt idx="922">
                  <c:v>11.844614871623424</c:v>
                </c:pt>
                <c:pt idx="923">
                  <c:v>11.846615538512387</c:v>
                </c:pt>
                <c:pt idx="924">
                  <c:v>11.848616205401349</c:v>
                </c:pt>
                <c:pt idx="925">
                  <c:v>11.850616872290312</c:v>
                </c:pt>
                <c:pt idx="926">
                  <c:v>11.852617539179274</c:v>
                </c:pt>
                <c:pt idx="927">
                  <c:v>11.854618206068237</c:v>
                </c:pt>
                <c:pt idx="928">
                  <c:v>11.856618872957199</c:v>
                </c:pt>
                <c:pt idx="929">
                  <c:v>11.858619539846162</c:v>
                </c:pt>
                <c:pt idx="930">
                  <c:v>11.860620206735124</c:v>
                </c:pt>
                <c:pt idx="931">
                  <c:v>11.862620873624087</c:v>
                </c:pt>
                <c:pt idx="932">
                  <c:v>11.864621540513049</c:v>
                </c:pt>
                <c:pt idx="933">
                  <c:v>11.866622207402012</c:v>
                </c:pt>
                <c:pt idx="934">
                  <c:v>11.868622874290974</c:v>
                </c:pt>
                <c:pt idx="935">
                  <c:v>11.870623541179937</c:v>
                </c:pt>
                <c:pt idx="936">
                  <c:v>11.872624208068899</c:v>
                </c:pt>
                <c:pt idx="937">
                  <c:v>11.874624874957862</c:v>
                </c:pt>
                <c:pt idx="938">
                  <c:v>11.876625541846824</c:v>
                </c:pt>
                <c:pt idx="939">
                  <c:v>11.878626208735787</c:v>
                </c:pt>
                <c:pt idx="940">
                  <c:v>11.880626875624749</c:v>
                </c:pt>
                <c:pt idx="941">
                  <c:v>11.882627542513712</c:v>
                </c:pt>
                <c:pt idx="942">
                  <c:v>11.884628209402674</c:v>
                </c:pt>
                <c:pt idx="943">
                  <c:v>11.886628876291637</c:v>
                </c:pt>
                <c:pt idx="944">
                  <c:v>11.888629543180599</c:v>
                </c:pt>
                <c:pt idx="945">
                  <c:v>11.890630210069562</c:v>
                </c:pt>
                <c:pt idx="946">
                  <c:v>11.892630876958524</c:v>
                </c:pt>
                <c:pt idx="947">
                  <c:v>11.894631543847487</c:v>
                </c:pt>
                <c:pt idx="948">
                  <c:v>11.896632210736449</c:v>
                </c:pt>
                <c:pt idx="949">
                  <c:v>11.898632877625412</c:v>
                </c:pt>
                <c:pt idx="950">
                  <c:v>11.900633544514374</c:v>
                </c:pt>
                <c:pt idx="951">
                  <c:v>11.902634211403337</c:v>
                </c:pt>
                <c:pt idx="952">
                  <c:v>11.904634878292299</c:v>
                </c:pt>
                <c:pt idx="953">
                  <c:v>11.906635545181262</c:v>
                </c:pt>
                <c:pt idx="954">
                  <c:v>11.908636212070224</c:v>
                </c:pt>
                <c:pt idx="955">
                  <c:v>11.910636878959187</c:v>
                </c:pt>
                <c:pt idx="956">
                  <c:v>11.912637545848149</c:v>
                </c:pt>
                <c:pt idx="957">
                  <c:v>11.914638212737112</c:v>
                </c:pt>
                <c:pt idx="958">
                  <c:v>11.916638879626074</c:v>
                </c:pt>
                <c:pt idx="959">
                  <c:v>11.918639546515037</c:v>
                </c:pt>
                <c:pt idx="960">
                  <c:v>11.920640213403999</c:v>
                </c:pt>
                <c:pt idx="961">
                  <c:v>11.922640880292962</c:v>
                </c:pt>
                <c:pt idx="962">
                  <c:v>11.924641547181924</c:v>
                </c:pt>
                <c:pt idx="963">
                  <c:v>11.926642214070887</c:v>
                </c:pt>
                <c:pt idx="964">
                  <c:v>11.928642880959849</c:v>
                </c:pt>
                <c:pt idx="965">
                  <c:v>11.930643547848812</c:v>
                </c:pt>
                <c:pt idx="966">
                  <c:v>11.932644214737774</c:v>
                </c:pt>
                <c:pt idx="967">
                  <c:v>11.934644881626737</c:v>
                </c:pt>
                <c:pt idx="968">
                  <c:v>11.936645548515699</c:v>
                </c:pt>
                <c:pt idx="969">
                  <c:v>11.938646215404662</c:v>
                </c:pt>
                <c:pt idx="970">
                  <c:v>11.940646882293624</c:v>
                </c:pt>
                <c:pt idx="971">
                  <c:v>11.942647549182587</c:v>
                </c:pt>
                <c:pt idx="972">
                  <c:v>11.944648216071549</c:v>
                </c:pt>
                <c:pt idx="973">
                  <c:v>11.946648882960512</c:v>
                </c:pt>
                <c:pt idx="974">
                  <c:v>11.948649549849474</c:v>
                </c:pt>
                <c:pt idx="975">
                  <c:v>11.950650216738437</c:v>
                </c:pt>
                <c:pt idx="976">
                  <c:v>11.952650883627399</c:v>
                </c:pt>
                <c:pt idx="977">
                  <c:v>11.954651550516362</c:v>
                </c:pt>
                <c:pt idx="978">
                  <c:v>11.956652217405324</c:v>
                </c:pt>
                <c:pt idx="979">
                  <c:v>11.958652884294287</c:v>
                </c:pt>
                <c:pt idx="980">
                  <c:v>11.960653551183249</c:v>
                </c:pt>
                <c:pt idx="981">
                  <c:v>11.962654218072212</c:v>
                </c:pt>
                <c:pt idx="982">
                  <c:v>11.964654884961174</c:v>
                </c:pt>
                <c:pt idx="983">
                  <c:v>11.966655551850137</c:v>
                </c:pt>
                <c:pt idx="984">
                  <c:v>11.968656218739099</c:v>
                </c:pt>
                <c:pt idx="985">
                  <c:v>11.970656885628062</c:v>
                </c:pt>
                <c:pt idx="986">
                  <c:v>11.972657552517024</c:v>
                </c:pt>
                <c:pt idx="987">
                  <c:v>11.974658219405987</c:v>
                </c:pt>
                <c:pt idx="988">
                  <c:v>11.976658886294949</c:v>
                </c:pt>
                <c:pt idx="989">
                  <c:v>11.978659553183912</c:v>
                </c:pt>
                <c:pt idx="990">
                  <c:v>11.980660220072874</c:v>
                </c:pt>
                <c:pt idx="991">
                  <c:v>11.982660886961837</c:v>
                </c:pt>
                <c:pt idx="992">
                  <c:v>11.984661553850799</c:v>
                </c:pt>
                <c:pt idx="993">
                  <c:v>11.986662220739762</c:v>
                </c:pt>
                <c:pt idx="994">
                  <c:v>11.988662887628724</c:v>
                </c:pt>
                <c:pt idx="995">
                  <c:v>11.990663554517687</c:v>
                </c:pt>
                <c:pt idx="996">
                  <c:v>11.992664221406649</c:v>
                </c:pt>
                <c:pt idx="997">
                  <c:v>11.994664888295612</c:v>
                </c:pt>
                <c:pt idx="998">
                  <c:v>11.996665555184574</c:v>
                </c:pt>
                <c:pt idx="999">
                  <c:v>11.998666222073537</c:v>
                </c:pt>
                <c:pt idx="1000">
                  <c:v>12.000666888962499</c:v>
                </c:pt>
                <c:pt idx="1001">
                  <c:v>12.002667555851462</c:v>
                </c:pt>
                <c:pt idx="1002">
                  <c:v>12.004668222740424</c:v>
                </c:pt>
                <c:pt idx="1003">
                  <c:v>12.006668889629386</c:v>
                </c:pt>
                <c:pt idx="1004">
                  <c:v>12.008669556518349</c:v>
                </c:pt>
                <c:pt idx="1005">
                  <c:v>12.010670223407311</c:v>
                </c:pt>
                <c:pt idx="1006">
                  <c:v>12.012670890296274</c:v>
                </c:pt>
                <c:pt idx="1007">
                  <c:v>12.014671557185236</c:v>
                </c:pt>
                <c:pt idx="1008">
                  <c:v>12.016672224074199</c:v>
                </c:pt>
                <c:pt idx="1009">
                  <c:v>12.018672890963161</c:v>
                </c:pt>
                <c:pt idx="1010">
                  <c:v>12.020673557852124</c:v>
                </c:pt>
                <c:pt idx="1011">
                  <c:v>12.022674224741086</c:v>
                </c:pt>
                <c:pt idx="1012">
                  <c:v>12.024674891630049</c:v>
                </c:pt>
                <c:pt idx="1013">
                  <c:v>12.026675558519011</c:v>
                </c:pt>
                <c:pt idx="1014">
                  <c:v>12.028676225407974</c:v>
                </c:pt>
                <c:pt idx="1015">
                  <c:v>12.030676892296936</c:v>
                </c:pt>
                <c:pt idx="1016">
                  <c:v>12.032677559185899</c:v>
                </c:pt>
                <c:pt idx="1017">
                  <c:v>12.034678226074861</c:v>
                </c:pt>
                <c:pt idx="1018">
                  <c:v>12.036678892963824</c:v>
                </c:pt>
                <c:pt idx="1019">
                  <c:v>12.038679559852786</c:v>
                </c:pt>
                <c:pt idx="1020">
                  <c:v>12.040680226741749</c:v>
                </c:pt>
                <c:pt idx="1021">
                  <c:v>12.042680893630711</c:v>
                </c:pt>
                <c:pt idx="1022">
                  <c:v>12.044681560519674</c:v>
                </c:pt>
                <c:pt idx="1023">
                  <c:v>12.046682227408636</c:v>
                </c:pt>
                <c:pt idx="1024">
                  <c:v>12.048682894297599</c:v>
                </c:pt>
                <c:pt idx="1025">
                  <c:v>12.050683561186561</c:v>
                </c:pt>
                <c:pt idx="1026">
                  <c:v>12.052684228075524</c:v>
                </c:pt>
                <c:pt idx="1027">
                  <c:v>12.054684894964486</c:v>
                </c:pt>
                <c:pt idx="1028">
                  <c:v>12.056685561853449</c:v>
                </c:pt>
                <c:pt idx="1029">
                  <c:v>12.058686228742411</c:v>
                </c:pt>
                <c:pt idx="1030">
                  <c:v>12.060686895631374</c:v>
                </c:pt>
                <c:pt idx="1031">
                  <c:v>12.062687562520336</c:v>
                </c:pt>
                <c:pt idx="1032">
                  <c:v>12.064688229409299</c:v>
                </c:pt>
                <c:pt idx="1033">
                  <c:v>12.066688896298261</c:v>
                </c:pt>
                <c:pt idx="1034">
                  <c:v>12.068689563187224</c:v>
                </c:pt>
                <c:pt idx="1035">
                  <c:v>12.070690230076186</c:v>
                </c:pt>
                <c:pt idx="1036">
                  <c:v>12.072690896965149</c:v>
                </c:pt>
                <c:pt idx="1037">
                  <c:v>12.074691563854111</c:v>
                </c:pt>
                <c:pt idx="1038">
                  <c:v>12.076692230743074</c:v>
                </c:pt>
                <c:pt idx="1039">
                  <c:v>12.078692897632036</c:v>
                </c:pt>
                <c:pt idx="1040">
                  <c:v>12.080693564520999</c:v>
                </c:pt>
                <c:pt idx="1041">
                  <c:v>12.082694231409961</c:v>
                </c:pt>
                <c:pt idx="1042">
                  <c:v>12.084694898298924</c:v>
                </c:pt>
                <c:pt idx="1043">
                  <c:v>12.086695565187886</c:v>
                </c:pt>
                <c:pt idx="1044">
                  <c:v>12.088696232076849</c:v>
                </c:pt>
                <c:pt idx="1045">
                  <c:v>12.090696898965811</c:v>
                </c:pt>
                <c:pt idx="1046">
                  <c:v>12.092697565854774</c:v>
                </c:pt>
                <c:pt idx="1047">
                  <c:v>12.094698232743736</c:v>
                </c:pt>
                <c:pt idx="1048">
                  <c:v>12.096698899632699</c:v>
                </c:pt>
                <c:pt idx="1049">
                  <c:v>12.098699566521661</c:v>
                </c:pt>
                <c:pt idx="1050">
                  <c:v>12.100700233410624</c:v>
                </c:pt>
                <c:pt idx="1051">
                  <c:v>12.102700900299586</c:v>
                </c:pt>
                <c:pt idx="1052">
                  <c:v>12.104701567188549</c:v>
                </c:pt>
                <c:pt idx="1053">
                  <c:v>12.106702234077511</c:v>
                </c:pt>
                <c:pt idx="1054">
                  <c:v>12.108702900966474</c:v>
                </c:pt>
                <c:pt idx="1055">
                  <c:v>12.110703567855436</c:v>
                </c:pt>
                <c:pt idx="1056">
                  <c:v>12.112704234744399</c:v>
                </c:pt>
                <c:pt idx="1057">
                  <c:v>12.114704901633361</c:v>
                </c:pt>
                <c:pt idx="1058">
                  <c:v>12.116705568522324</c:v>
                </c:pt>
                <c:pt idx="1059">
                  <c:v>12.118706235411286</c:v>
                </c:pt>
                <c:pt idx="1060">
                  <c:v>12.120706902300249</c:v>
                </c:pt>
                <c:pt idx="1061">
                  <c:v>12.122707569189211</c:v>
                </c:pt>
                <c:pt idx="1062">
                  <c:v>12.124708236078174</c:v>
                </c:pt>
                <c:pt idx="1063">
                  <c:v>12.126708902967136</c:v>
                </c:pt>
                <c:pt idx="1064">
                  <c:v>12.128709569856099</c:v>
                </c:pt>
                <c:pt idx="1065">
                  <c:v>12.130710236745061</c:v>
                </c:pt>
                <c:pt idx="1066">
                  <c:v>12.132710903634024</c:v>
                </c:pt>
                <c:pt idx="1067">
                  <c:v>12.134711570522986</c:v>
                </c:pt>
                <c:pt idx="1068">
                  <c:v>12.136712237411949</c:v>
                </c:pt>
                <c:pt idx="1069">
                  <c:v>12.138712904300911</c:v>
                </c:pt>
                <c:pt idx="1070">
                  <c:v>12.140713571189874</c:v>
                </c:pt>
                <c:pt idx="1071">
                  <c:v>12.142714238078836</c:v>
                </c:pt>
                <c:pt idx="1072">
                  <c:v>12.144714904967799</c:v>
                </c:pt>
                <c:pt idx="1073">
                  <c:v>12.146715571856761</c:v>
                </c:pt>
                <c:pt idx="1074">
                  <c:v>12.148716238745724</c:v>
                </c:pt>
                <c:pt idx="1075">
                  <c:v>12.150716905634686</c:v>
                </c:pt>
                <c:pt idx="1076">
                  <c:v>12.152717572523649</c:v>
                </c:pt>
                <c:pt idx="1077">
                  <c:v>12.154718239412611</c:v>
                </c:pt>
                <c:pt idx="1078">
                  <c:v>12.156718906301574</c:v>
                </c:pt>
                <c:pt idx="1079">
                  <c:v>12.158719573190536</c:v>
                </c:pt>
                <c:pt idx="1080">
                  <c:v>12.160720240079499</c:v>
                </c:pt>
                <c:pt idx="1081">
                  <c:v>12.162720906968461</c:v>
                </c:pt>
                <c:pt idx="1082">
                  <c:v>12.164721573857424</c:v>
                </c:pt>
                <c:pt idx="1083">
                  <c:v>12.166722240746386</c:v>
                </c:pt>
                <c:pt idx="1084">
                  <c:v>12.168722907635349</c:v>
                </c:pt>
                <c:pt idx="1085">
                  <c:v>12.170723574524311</c:v>
                </c:pt>
                <c:pt idx="1086">
                  <c:v>12.172724241413274</c:v>
                </c:pt>
                <c:pt idx="1087">
                  <c:v>12.174724908302236</c:v>
                </c:pt>
                <c:pt idx="1088">
                  <c:v>12.176725575191199</c:v>
                </c:pt>
                <c:pt idx="1089">
                  <c:v>12.178726242080161</c:v>
                </c:pt>
                <c:pt idx="1090">
                  <c:v>12.180726908969124</c:v>
                </c:pt>
                <c:pt idx="1091">
                  <c:v>12.182727575858086</c:v>
                </c:pt>
                <c:pt idx="1092">
                  <c:v>12.184728242747049</c:v>
                </c:pt>
                <c:pt idx="1093">
                  <c:v>12.186728909636011</c:v>
                </c:pt>
                <c:pt idx="1094">
                  <c:v>12.188729576524974</c:v>
                </c:pt>
                <c:pt idx="1095">
                  <c:v>12.190730243413936</c:v>
                </c:pt>
                <c:pt idx="1096">
                  <c:v>12.192730910302899</c:v>
                </c:pt>
                <c:pt idx="1097">
                  <c:v>12.194731577191861</c:v>
                </c:pt>
                <c:pt idx="1098">
                  <c:v>12.196732244080824</c:v>
                </c:pt>
                <c:pt idx="1099">
                  <c:v>12.198732910969786</c:v>
                </c:pt>
                <c:pt idx="1100">
                  <c:v>12.200733577858749</c:v>
                </c:pt>
                <c:pt idx="1101">
                  <c:v>12.202734244747711</c:v>
                </c:pt>
                <c:pt idx="1102">
                  <c:v>12.204734911636674</c:v>
                </c:pt>
                <c:pt idx="1103">
                  <c:v>12.206735578525636</c:v>
                </c:pt>
                <c:pt idx="1104">
                  <c:v>12.208736245414599</c:v>
                </c:pt>
                <c:pt idx="1105">
                  <c:v>12.210736912303561</c:v>
                </c:pt>
                <c:pt idx="1106">
                  <c:v>12.212737579192524</c:v>
                </c:pt>
                <c:pt idx="1107">
                  <c:v>12.214738246081486</c:v>
                </c:pt>
                <c:pt idx="1108">
                  <c:v>12.216738912970449</c:v>
                </c:pt>
                <c:pt idx="1109">
                  <c:v>12.218739579859411</c:v>
                </c:pt>
                <c:pt idx="1110">
                  <c:v>12.220740246748374</c:v>
                </c:pt>
                <c:pt idx="1111">
                  <c:v>12.222740913637336</c:v>
                </c:pt>
                <c:pt idx="1112">
                  <c:v>12.224741580526299</c:v>
                </c:pt>
                <c:pt idx="1113">
                  <c:v>12.226742247415261</c:v>
                </c:pt>
                <c:pt idx="1114">
                  <c:v>12.228742914304224</c:v>
                </c:pt>
                <c:pt idx="1115">
                  <c:v>12.230743581193186</c:v>
                </c:pt>
                <c:pt idx="1116">
                  <c:v>12.232744248082149</c:v>
                </c:pt>
                <c:pt idx="1117">
                  <c:v>12.234744914971111</c:v>
                </c:pt>
                <c:pt idx="1118">
                  <c:v>12.236745581860074</c:v>
                </c:pt>
                <c:pt idx="1119">
                  <c:v>12.238746248749036</c:v>
                </c:pt>
                <c:pt idx="1120">
                  <c:v>12.240746915637999</c:v>
                </c:pt>
                <c:pt idx="1121">
                  <c:v>12.242747582526961</c:v>
                </c:pt>
                <c:pt idx="1122">
                  <c:v>12.244748249415924</c:v>
                </c:pt>
                <c:pt idx="1123">
                  <c:v>12.246748916304886</c:v>
                </c:pt>
                <c:pt idx="1124">
                  <c:v>12.248749583193849</c:v>
                </c:pt>
                <c:pt idx="1125">
                  <c:v>12.250750250082811</c:v>
                </c:pt>
                <c:pt idx="1126">
                  <c:v>12.252750916971774</c:v>
                </c:pt>
                <c:pt idx="1127">
                  <c:v>12.254751583860736</c:v>
                </c:pt>
                <c:pt idx="1128">
                  <c:v>12.256752250749699</c:v>
                </c:pt>
                <c:pt idx="1129">
                  <c:v>12.258752917638661</c:v>
                </c:pt>
                <c:pt idx="1130">
                  <c:v>12.260753584527624</c:v>
                </c:pt>
                <c:pt idx="1131">
                  <c:v>12.262754251416586</c:v>
                </c:pt>
                <c:pt idx="1132">
                  <c:v>12.264754918305549</c:v>
                </c:pt>
                <c:pt idx="1133">
                  <c:v>12.266755585194511</c:v>
                </c:pt>
                <c:pt idx="1134">
                  <c:v>12.268756252083474</c:v>
                </c:pt>
                <c:pt idx="1135">
                  <c:v>12.270756918972436</c:v>
                </c:pt>
                <c:pt idx="1136">
                  <c:v>12.272757585861399</c:v>
                </c:pt>
                <c:pt idx="1137">
                  <c:v>12.274758252750361</c:v>
                </c:pt>
                <c:pt idx="1138">
                  <c:v>12.276758919639324</c:v>
                </c:pt>
                <c:pt idx="1139">
                  <c:v>12.278759586528286</c:v>
                </c:pt>
                <c:pt idx="1140">
                  <c:v>12.280760253417249</c:v>
                </c:pt>
                <c:pt idx="1141">
                  <c:v>12.282760920306211</c:v>
                </c:pt>
                <c:pt idx="1142">
                  <c:v>12.284761587195174</c:v>
                </c:pt>
                <c:pt idx="1143">
                  <c:v>12.286762254084136</c:v>
                </c:pt>
                <c:pt idx="1144">
                  <c:v>12.288762920973099</c:v>
                </c:pt>
                <c:pt idx="1145">
                  <c:v>12.290763587862061</c:v>
                </c:pt>
                <c:pt idx="1146">
                  <c:v>12.292764254751024</c:v>
                </c:pt>
                <c:pt idx="1147">
                  <c:v>12.294764921639986</c:v>
                </c:pt>
                <c:pt idx="1148">
                  <c:v>12.296765588528949</c:v>
                </c:pt>
                <c:pt idx="1149">
                  <c:v>12.298766255417911</c:v>
                </c:pt>
                <c:pt idx="1150">
                  <c:v>12.300766922306874</c:v>
                </c:pt>
                <c:pt idx="1151">
                  <c:v>12.302767589195836</c:v>
                </c:pt>
                <c:pt idx="1152">
                  <c:v>12.304768256084799</c:v>
                </c:pt>
                <c:pt idx="1153">
                  <c:v>12.306768922973761</c:v>
                </c:pt>
                <c:pt idx="1154">
                  <c:v>12.308769589862724</c:v>
                </c:pt>
                <c:pt idx="1155">
                  <c:v>12.310770256751686</c:v>
                </c:pt>
                <c:pt idx="1156">
                  <c:v>12.312770923640649</c:v>
                </c:pt>
                <c:pt idx="1157">
                  <c:v>12.314771590529611</c:v>
                </c:pt>
                <c:pt idx="1158">
                  <c:v>12.316772257418574</c:v>
                </c:pt>
                <c:pt idx="1159">
                  <c:v>12.318772924307536</c:v>
                </c:pt>
                <c:pt idx="1160">
                  <c:v>12.320773591196499</c:v>
                </c:pt>
                <c:pt idx="1161">
                  <c:v>12.322774258085461</c:v>
                </c:pt>
                <c:pt idx="1162">
                  <c:v>12.324774924974424</c:v>
                </c:pt>
                <c:pt idx="1163">
                  <c:v>12.326775591863386</c:v>
                </c:pt>
                <c:pt idx="1164">
                  <c:v>12.328776258752349</c:v>
                </c:pt>
                <c:pt idx="1165">
                  <c:v>12.330776925641311</c:v>
                </c:pt>
                <c:pt idx="1166">
                  <c:v>12.332777592530274</c:v>
                </c:pt>
                <c:pt idx="1167">
                  <c:v>12.334778259419236</c:v>
                </c:pt>
                <c:pt idx="1168">
                  <c:v>12.336778926308199</c:v>
                </c:pt>
                <c:pt idx="1169">
                  <c:v>12.338779593197161</c:v>
                </c:pt>
                <c:pt idx="1170">
                  <c:v>12.340780260086124</c:v>
                </c:pt>
                <c:pt idx="1171">
                  <c:v>12.342780926975086</c:v>
                </c:pt>
                <c:pt idx="1172">
                  <c:v>12.344781593864049</c:v>
                </c:pt>
                <c:pt idx="1173">
                  <c:v>12.346782260753011</c:v>
                </c:pt>
                <c:pt idx="1174">
                  <c:v>12.348782927641974</c:v>
                </c:pt>
                <c:pt idx="1175">
                  <c:v>12.350783594530936</c:v>
                </c:pt>
                <c:pt idx="1176">
                  <c:v>12.352784261419899</c:v>
                </c:pt>
                <c:pt idx="1177">
                  <c:v>12.354784928308861</c:v>
                </c:pt>
                <c:pt idx="1178">
                  <c:v>12.356785595197824</c:v>
                </c:pt>
                <c:pt idx="1179">
                  <c:v>12.358786262086786</c:v>
                </c:pt>
                <c:pt idx="1180">
                  <c:v>12.360786928975749</c:v>
                </c:pt>
                <c:pt idx="1181">
                  <c:v>12.362787595864711</c:v>
                </c:pt>
                <c:pt idx="1182">
                  <c:v>12.364788262753674</c:v>
                </c:pt>
                <c:pt idx="1183">
                  <c:v>12.366788929642636</c:v>
                </c:pt>
                <c:pt idx="1184">
                  <c:v>12.368789596531599</c:v>
                </c:pt>
                <c:pt idx="1185">
                  <c:v>12.370790263420561</c:v>
                </c:pt>
                <c:pt idx="1186">
                  <c:v>12.372790930309524</c:v>
                </c:pt>
                <c:pt idx="1187">
                  <c:v>12.374791597198486</c:v>
                </c:pt>
                <c:pt idx="1188">
                  <c:v>12.376792264087449</c:v>
                </c:pt>
                <c:pt idx="1189">
                  <c:v>12.378792930976411</c:v>
                </c:pt>
                <c:pt idx="1190">
                  <c:v>12.380793597865374</c:v>
                </c:pt>
                <c:pt idx="1191">
                  <c:v>12.382794264754336</c:v>
                </c:pt>
                <c:pt idx="1192">
                  <c:v>12.384794931643299</c:v>
                </c:pt>
                <c:pt idx="1193">
                  <c:v>12.386795598532261</c:v>
                </c:pt>
                <c:pt idx="1194">
                  <c:v>12.388796265421224</c:v>
                </c:pt>
                <c:pt idx="1195">
                  <c:v>12.390796932310186</c:v>
                </c:pt>
                <c:pt idx="1196">
                  <c:v>12.392797599199149</c:v>
                </c:pt>
                <c:pt idx="1197">
                  <c:v>12.394798266088111</c:v>
                </c:pt>
                <c:pt idx="1198">
                  <c:v>12.396798932977074</c:v>
                </c:pt>
                <c:pt idx="1199">
                  <c:v>12.398799599866036</c:v>
                </c:pt>
                <c:pt idx="1200">
                  <c:v>12.400800266754999</c:v>
                </c:pt>
                <c:pt idx="1201">
                  <c:v>12.402800933643961</c:v>
                </c:pt>
                <c:pt idx="1202">
                  <c:v>12.404801600532924</c:v>
                </c:pt>
                <c:pt idx="1203">
                  <c:v>12.406802267421886</c:v>
                </c:pt>
                <c:pt idx="1204">
                  <c:v>12.408802934310849</c:v>
                </c:pt>
                <c:pt idx="1205">
                  <c:v>12.410803601199811</c:v>
                </c:pt>
                <c:pt idx="1206">
                  <c:v>12.412804268088774</c:v>
                </c:pt>
                <c:pt idx="1207">
                  <c:v>12.414804934977736</c:v>
                </c:pt>
                <c:pt idx="1208">
                  <c:v>12.416805601866699</c:v>
                </c:pt>
                <c:pt idx="1209">
                  <c:v>12.418806268755661</c:v>
                </c:pt>
                <c:pt idx="1210">
                  <c:v>12.420806935644624</c:v>
                </c:pt>
                <c:pt idx="1211">
                  <c:v>12.422807602533586</c:v>
                </c:pt>
                <c:pt idx="1212">
                  <c:v>12.424808269422549</c:v>
                </c:pt>
                <c:pt idx="1213">
                  <c:v>12.426808936311511</c:v>
                </c:pt>
                <c:pt idx="1214">
                  <c:v>12.428809603200474</c:v>
                </c:pt>
                <c:pt idx="1215">
                  <c:v>12.430810270089436</c:v>
                </c:pt>
                <c:pt idx="1216">
                  <c:v>12.432810936978399</c:v>
                </c:pt>
                <c:pt idx="1217">
                  <c:v>12.434811603867361</c:v>
                </c:pt>
                <c:pt idx="1218">
                  <c:v>12.436812270756324</c:v>
                </c:pt>
                <c:pt idx="1219">
                  <c:v>12.438812937645286</c:v>
                </c:pt>
                <c:pt idx="1220">
                  <c:v>12.440813604534249</c:v>
                </c:pt>
                <c:pt idx="1221">
                  <c:v>12.442814271423211</c:v>
                </c:pt>
                <c:pt idx="1222">
                  <c:v>12.444814938312174</c:v>
                </c:pt>
                <c:pt idx="1223">
                  <c:v>12.446815605201136</c:v>
                </c:pt>
                <c:pt idx="1224">
                  <c:v>12.448816272090099</c:v>
                </c:pt>
                <c:pt idx="1225">
                  <c:v>12.450816938979061</c:v>
                </c:pt>
                <c:pt idx="1226">
                  <c:v>12.452817605868024</c:v>
                </c:pt>
                <c:pt idx="1227">
                  <c:v>12.454818272756986</c:v>
                </c:pt>
                <c:pt idx="1228">
                  <c:v>12.456818939645949</c:v>
                </c:pt>
                <c:pt idx="1229">
                  <c:v>12.458819606534911</c:v>
                </c:pt>
                <c:pt idx="1230">
                  <c:v>12.460820273423874</c:v>
                </c:pt>
                <c:pt idx="1231">
                  <c:v>12.462820940312836</c:v>
                </c:pt>
                <c:pt idx="1232">
                  <c:v>12.464821607201799</c:v>
                </c:pt>
                <c:pt idx="1233">
                  <c:v>12.466822274090761</c:v>
                </c:pt>
                <c:pt idx="1234">
                  <c:v>12.468822940979724</c:v>
                </c:pt>
                <c:pt idx="1235">
                  <c:v>12.470823607868686</c:v>
                </c:pt>
                <c:pt idx="1236">
                  <c:v>12.472824274757649</c:v>
                </c:pt>
                <c:pt idx="1237">
                  <c:v>12.474824941646611</c:v>
                </c:pt>
                <c:pt idx="1238">
                  <c:v>12.476825608535574</c:v>
                </c:pt>
                <c:pt idx="1239">
                  <c:v>12.478826275424536</c:v>
                </c:pt>
                <c:pt idx="1240">
                  <c:v>12.480826942313499</c:v>
                </c:pt>
                <c:pt idx="1241">
                  <c:v>12.482827609202461</c:v>
                </c:pt>
                <c:pt idx="1242">
                  <c:v>12.484828276091424</c:v>
                </c:pt>
                <c:pt idx="1243">
                  <c:v>12.486828942980386</c:v>
                </c:pt>
                <c:pt idx="1244">
                  <c:v>12.488829609869349</c:v>
                </c:pt>
                <c:pt idx="1245">
                  <c:v>12.490830276758311</c:v>
                </c:pt>
                <c:pt idx="1246">
                  <c:v>12.492830943647274</c:v>
                </c:pt>
                <c:pt idx="1247">
                  <c:v>12.494831610536236</c:v>
                </c:pt>
                <c:pt idx="1248">
                  <c:v>12.496832277425199</c:v>
                </c:pt>
                <c:pt idx="1249">
                  <c:v>12.498832944314161</c:v>
                </c:pt>
                <c:pt idx="1250">
                  <c:v>12.500833611203124</c:v>
                </c:pt>
                <c:pt idx="1251">
                  <c:v>12.502834278092086</c:v>
                </c:pt>
                <c:pt idx="1252">
                  <c:v>12.504834944981049</c:v>
                </c:pt>
                <c:pt idx="1253">
                  <c:v>12.506835611870011</c:v>
                </c:pt>
                <c:pt idx="1254">
                  <c:v>12.508836278758974</c:v>
                </c:pt>
                <c:pt idx="1255">
                  <c:v>12.510836945647936</c:v>
                </c:pt>
                <c:pt idx="1256">
                  <c:v>12.512837612536899</c:v>
                </c:pt>
                <c:pt idx="1257">
                  <c:v>12.514838279425861</c:v>
                </c:pt>
                <c:pt idx="1258">
                  <c:v>12.516838946314824</c:v>
                </c:pt>
                <c:pt idx="1259">
                  <c:v>12.518839613203786</c:v>
                </c:pt>
                <c:pt idx="1260">
                  <c:v>12.520840280092749</c:v>
                </c:pt>
                <c:pt idx="1261">
                  <c:v>12.522840946981711</c:v>
                </c:pt>
                <c:pt idx="1262">
                  <c:v>12.524841613870674</c:v>
                </c:pt>
                <c:pt idx="1263">
                  <c:v>12.526842280759636</c:v>
                </c:pt>
                <c:pt idx="1264">
                  <c:v>12.528842947648599</c:v>
                </c:pt>
                <c:pt idx="1265">
                  <c:v>12.530843614537561</c:v>
                </c:pt>
                <c:pt idx="1266">
                  <c:v>12.532844281426524</c:v>
                </c:pt>
                <c:pt idx="1267">
                  <c:v>12.534844948315486</c:v>
                </c:pt>
                <c:pt idx="1268">
                  <c:v>12.536845615204449</c:v>
                </c:pt>
                <c:pt idx="1269">
                  <c:v>12.538846282093411</c:v>
                </c:pt>
                <c:pt idx="1270">
                  <c:v>12.540846948982374</c:v>
                </c:pt>
                <c:pt idx="1271">
                  <c:v>12.542847615871336</c:v>
                </c:pt>
                <c:pt idx="1272">
                  <c:v>12.544848282760299</c:v>
                </c:pt>
                <c:pt idx="1273">
                  <c:v>12.546848949649261</c:v>
                </c:pt>
                <c:pt idx="1274">
                  <c:v>12.548849616538224</c:v>
                </c:pt>
                <c:pt idx="1275">
                  <c:v>12.550850283427186</c:v>
                </c:pt>
                <c:pt idx="1276">
                  <c:v>12.552850950316149</c:v>
                </c:pt>
                <c:pt idx="1277">
                  <c:v>12.554851617205111</c:v>
                </c:pt>
                <c:pt idx="1278">
                  <c:v>12.556852284094074</c:v>
                </c:pt>
                <c:pt idx="1279">
                  <c:v>12.558852950983036</c:v>
                </c:pt>
                <c:pt idx="1280">
                  <c:v>12.560853617871999</c:v>
                </c:pt>
                <c:pt idx="1281">
                  <c:v>12.562854284760961</c:v>
                </c:pt>
                <c:pt idx="1282">
                  <c:v>12.564854951649924</c:v>
                </c:pt>
                <c:pt idx="1283">
                  <c:v>12.566855618538886</c:v>
                </c:pt>
                <c:pt idx="1284">
                  <c:v>12.568856285427849</c:v>
                </c:pt>
                <c:pt idx="1285">
                  <c:v>12.570856952316811</c:v>
                </c:pt>
                <c:pt idx="1286">
                  <c:v>12.572857619205774</c:v>
                </c:pt>
                <c:pt idx="1287">
                  <c:v>12.574858286094736</c:v>
                </c:pt>
                <c:pt idx="1288">
                  <c:v>12.576858952983699</c:v>
                </c:pt>
                <c:pt idx="1289">
                  <c:v>12.578859619872661</c:v>
                </c:pt>
                <c:pt idx="1290">
                  <c:v>12.580860286761624</c:v>
                </c:pt>
                <c:pt idx="1291">
                  <c:v>12.582860953650586</c:v>
                </c:pt>
                <c:pt idx="1292">
                  <c:v>12.584861620539549</c:v>
                </c:pt>
                <c:pt idx="1293">
                  <c:v>12.586862287428511</c:v>
                </c:pt>
                <c:pt idx="1294">
                  <c:v>12.588862954317474</c:v>
                </c:pt>
                <c:pt idx="1295">
                  <c:v>12.590863621206436</c:v>
                </c:pt>
                <c:pt idx="1296">
                  <c:v>12.592864288095399</c:v>
                </c:pt>
                <c:pt idx="1297">
                  <c:v>12.594864954984361</c:v>
                </c:pt>
                <c:pt idx="1298">
                  <c:v>12.596865621873324</c:v>
                </c:pt>
                <c:pt idx="1299">
                  <c:v>12.598866288762286</c:v>
                </c:pt>
                <c:pt idx="1300">
                  <c:v>12.600866955651249</c:v>
                </c:pt>
                <c:pt idx="1301">
                  <c:v>12.602867622540211</c:v>
                </c:pt>
                <c:pt idx="1302">
                  <c:v>12.604868289429174</c:v>
                </c:pt>
                <c:pt idx="1303">
                  <c:v>12.606868956318136</c:v>
                </c:pt>
                <c:pt idx="1304">
                  <c:v>12.608869623207099</c:v>
                </c:pt>
                <c:pt idx="1305">
                  <c:v>12.610870290096061</c:v>
                </c:pt>
                <c:pt idx="1306">
                  <c:v>12.612870956985024</c:v>
                </c:pt>
                <c:pt idx="1307">
                  <c:v>12.614871623873986</c:v>
                </c:pt>
                <c:pt idx="1308">
                  <c:v>12.616872290762949</c:v>
                </c:pt>
                <c:pt idx="1309">
                  <c:v>12.618872957651911</c:v>
                </c:pt>
                <c:pt idx="1310">
                  <c:v>12.620873624540874</c:v>
                </c:pt>
                <c:pt idx="1311">
                  <c:v>12.622874291429836</c:v>
                </c:pt>
                <c:pt idx="1312">
                  <c:v>12.624874958318799</c:v>
                </c:pt>
                <c:pt idx="1313">
                  <c:v>12.626875625207761</c:v>
                </c:pt>
                <c:pt idx="1314">
                  <c:v>12.628876292096724</c:v>
                </c:pt>
                <c:pt idx="1315">
                  <c:v>12.630876958985686</c:v>
                </c:pt>
                <c:pt idx="1316">
                  <c:v>12.632877625874649</c:v>
                </c:pt>
                <c:pt idx="1317">
                  <c:v>12.634878292763611</c:v>
                </c:pt>
                <c:pt idx="1318">
                  <c:v>12.636878959652574</c:v>
                </c:pt>
                <c:pt idx="1319">
                  <c:v>12.638879626541536</c:v>
                </c:pt>
                <c:pt idx="1320">
                  <c:v>12.640880293430499</c:v>
                </c:pt>
                <c:pt idx="1321">
                  <c:v>12.642880960319461</c:v>
                </c:pt>
                <c:pt idx="1322">
                  <c:v>12.644881627208424</c:v>
                </c:pt>
                <c:pt idx="1323">
                  <c:v>12.646882294097386</c:v>
                </c:pt>
                <c:pt idx="1324">
                  <c:v>12.648882960986349</c:v>
                </c:pt>
                <c:pt idx="1325">
                  <c:v>12.650883627875311</c:v>
                </c:pt>
                <c:pt idx="1326">
                  <c:v>12.652884294764274</c:v>
                </c:pt>
                <c:pt idx="1327">
                  <c:v>12.654884961653236</c:v>
                </c:pt>
                <c:pt idx="1328">
                  <c:v>12.656885628542199</c:v>
                </c:pt>
                <c:pt idx="1329">
                  <c:v>12.658886295431161</c:v>
                </c:pt>
                <c:pt idx="1330">
                  <c:v>12.660886962320124</c:v>
                </c:pt>
                <c:pt idx="1331">
                  <c:v>12.662887629209086</c:v>
                </c:pt>
                <c:pt idx="1332">
                  <c:v>12.664888296098049</c:v>
                </c:pt>
                <c:pt idx="1333">
                  <c:v>12.666888962987011</c:v>
                </c:pt>
                <c:pt idx="1334">
                  <c:v>12.668889629875974</c:v>
                </c:pt>
                <c:pt idx="1335">
                  <c:v>12.670890296764936</c:v>
                </c:pt>
                <c:pt idx="1336">
                  <c:v>12.672890963653899</c:v>
                </c:pt>
                <c:pt idx="1337">
                  <c:v>12.674891630542861</c:v>
                </c:pt>
                <c:pt idx="1338">
                  <c:v>12.676892297431824</c:v>
                </c:pt>
                <c:pt idx="1339">
                  <c:v>12.678892964320786</c:v>
                </c:pt>
                <c:pt idx="1340">
                  <c:v>12.680893631209749</c:v>
                </c:pt>
                <c:pt idx="1341">
                  <c:v>12.682894298098711</c:v>
                </c:pt>
                <c:pt idx="1342">
                  <c:v>12.684894964987674</c:v>
                </c:pt>
                <c:pt idx="1343">
                  <c:v>12.686895631876636</c:v>
                </c:pt>
                <c:pt idx="1344">
                  <c:v>12.688896298765599</c:v>
                </c:pt>
                <c:pt idx="1345">
                  <c:v>12.690896965654561</c:v>
                </c:pt>
                <c:pt idx="1346">
                  <c:v>12.692897632543524</c:v>
                </c:pt>
                <c:pt idx="1347">
                  <c:v>12.694898299432486</c:v>
                </c:pt>
                <c:pt idx="1348">
                  <c:v>12.696898966321449</c:v>
                </c:pt>
                <c:pt idx="1349">
                  <c:v>12.698899633210411</c:v>
                </c:pt>
                <c:pt idx="1350">
                  <c:v>12.700900300099374</c:v>
                </c:pt>
                <c:pt idx="1351">
                  <c:v>12.702900966988336</c:v>
                </c:pt>
                <c:pt idx="1352">
                  <c:v>12.704901633877299</c:v>
                </c:pt>
                <c:pt idx="1353">
                  <c:v>12.706902300766261</c:v>
                </c:pt>
                <c:pt idx="1354">
                  <c:v>12.708902967655224</c:v>
                </c:pt>
                <c:pt idx="1355">
                  <c:v>12.710903634544186</c:v>
                </c:pt>
                <c:pt idx="1356">
                  <c:v>12.712904301433149</c:v>
                </c:pt>
                <c:pt idx="1357">
                  <c:v>12.714904968322111</c:v>
                </c:pt>
                <c:pt idx="1358">
                  <c:v>12.716905635211074</c:v>
                </c:pt>
                <c:pt idx="1359">
                  <c:v>12.718906302100036</c:v>
                </c:pt>
                <c:pt idx="1360">
                  <c:v>12.720906968988999</c:v>
                </c:pt>
                <c:pt idx="1361">
                  <c:v>12.722907635877961</c:v>
                </c:pt>
                <c:pt idx="1362">
                  <c:v>12.724908302766924</c:v>
                </c:pt>
                <c:pt idx="1363">
                  <c:v>12.726908969655886</c:v>
                </c:pt>
                <c:pt idx="1364">
                  <c:v>12.728909636544849</c:v>
                </c:pt>
                <c:pt idx="1365">
                  <c:v>12.730910303433811</c:v>
                </c:pt>
                <c:pt idx="1366">
                  <c:v>12.732910970322774</c:v>
                </c:pt>
                <c:pt idx="1367">
                  <c:v>12.734911637211736</c:v>
                </c:pt>
                <c:pt idx="1368">
                  <c:v>12.736912304100699</c:v>
                </c:pt>
                <c:pt idx="1369">
                  <c:v>12.738912970989661</c:v>
                </c:pt>
                <c:pt idx="1370">
                  <c:v>12.740913637878624</c:v>
                </c:pt>
                <c:pt idx="1371">
                  <c:v>12.742914304767586</c:v>
                </c:pt>
                <c:pt idx="1372">
                  <c:v>12.744914971656549</c:v>
                </c:pt>
                <c:pt idx="1373">
                  <c:v>12.746915638545511</c:v>
                </c:pt>
                <c:pt idx="1374">
                  <c:v>12.748916305434474</c:v>
                </c:pt>
                <c:pt idx="1375">
                  <c:v>12.750916972323436</c:v>
                </c:pt>
                <c:pt idx="1376">
                  <c:v>12.752917639212399</c:v>
                </c:pt>
                <c:pt idx="1377">
                  <c:v>12.754918306101361</c:v>
                </c:pt>
                <c:pt idx="1378">
                  <c:v>12.756918972990324</c:v>
                </c:pt>
                <c:pt idx="1379">
                  <c:v>12.758919639879286</c:v>
                </c:pt>
                <c:pt idx="1380">
                  <c:v>12.760920306768249</c:v>
                </c:pt>
                <c:pt idx="1381">
                  <c:v>12.762920973657211</c:v>
                </c:pt>
                <c:pt idx="1382">
                  <c:v>12.764921640546174</c:v>
                </c:pt>
                <c:pt idx="1383">
                  <c:v>12.766922307435136</c:v>
                </c:pt>
                <c:pt idx="1384">
                  <c:v>12.768922974324099</c:v>
                </c:pt>
                <c:pt idx="1385">
                  <c:v>12.770923641213061</c:v>
                </c:pt>
                <c:pt idx="1386">
                  <c:v>12.772924308102024</c:v>
                </c:pt>
                <c:pt idx="1387">
                  <c:v>12.774924974990986</c:v>
                </c:pt>
                <c:pt idx="1388">
                  <c:v>12.776925641879949</c:v>
                </c:pt>
                <c:pt idx="1389">
                  <c:v>12.778926308768911</c:v>
                </c:pt>
                <c:pt idx="1390">
                  <c:v>12.780926975657874</c:v>
                </c:pt>
                <c:pt idx="1391">
                  <c:v>12.782927642546836</c:v>
                </c:pt>
                <c:pt idx="1392">
                  <c:v>12.784928309435799</c:v>
                </c:pt>
                <c:pt idx="1393">
                  <c:v>12.786928976324761</c:v>
                </c:pt>
                <c:pt idx="1394">
                  <c:v>12.788929643213724</c:v>
                </c:pt>
                <c:pt idx="1395">
                  <c:v>12.790930310102686</c:v>
                </c:pt>
                <c:pt idx="1396">
                  <c:v>12.792930976991649</c:v>
                </c:pt>
                <c:pt idx="1397">
                  <c:v>12.794931643880611</c:v>
                </c:pt>
                <c:pt idx="1398">
                  <c:v>12.796932310769574</c:v>
                </c:pt>
                <c:pt idx="1399">
                  <c:v>12.798932977658536</c:v>
                </c:pt>
                <c:pt idx="1400">
                  <c:v>12.800933644547499</c:v>
                </c:pt>
                <c:pt idx="1401">
                  <c:v>12.802934311436461</c:v>
                </c:pt>
                <c:pt idx="1402">
                  <c:v>12.804934978325424</c:v>
                </c:pt>
                <c:pt idx="1403">
                  <c:v>12.806935645214386</c:v>
                </c:pt>
                <c:pt idx="1404">
                  <c:v>12.808936312103349</c:v>
                </c:pt>
                <c:pt idx="1405">
                  <c:v>12.810936978992311</c:v>
                </c:pt>
                <c:pt idx="1406">
                  <c:v>12.812937645881274</c:v>
                </c:pt>
                <c:pt idx="1407">
                  <c:v>12.814938312770236</c:v>
                </c:pt>
                <c:pt idx="1408">
                  <c:v>12.816938979659199</c:v>
                </c:pt>
                <c:pt idx="1409">
                  <c:v>12.818939646548161</c:v>
                </c:pt>
                <c:pt idx="1410">
                  <c:v>12.820940313437124</c:v>
                </c:pt>
                <c:pt idx="1411">
                  <c:v>12.822940980326086</c:v>
                </c:pt>
                <c:pt idx="1412">
                  <c:v>12.824941647215049</c:v>
                </c:pt>
                <c:pt idx="1413">
                  <c:v>12.826942314104011</c:v>
                </c:pt>
                <c:pt idx="1414">
                  <c:v>12.828942980992974</c:v>
                </c:pt>
                <c:pt idx="1415">
                  <c:v>12.830943647881936</c:v>
                </c:pt>
                <c:pt idx="1416">
                  <c:v>12.832944314770899</c:v>
                </c:pt>
                <c:pt idx="1417">
                  <c:v>12.834944981659861</c:v>
                </c:pt>
                <c:pt idx="1418">
                  <c:v>12.836945648548824</c:v>
                </c:pt>
                <c:pt idx="1419">
                  <c:v>12.838946315437786</c:v>
                </c:pt>
                <c:pt idx="1420">
                  <c:v>12.840946982326749</c:v>
                </c:pt>
                <c:pt idx="1421">
                  <c:v>12.842947649215711</c:v>
                </c:pt>
                <c:pt idx="1422">
                  <c:v>12.844948316104674</c:v>
                </c:pt>
                <c:pt idx="1423">
                  <c:v>12.846948982993636</c:v>
                </c:pt>
                <c:pt idx="1424">
                  <c:v>12.848949649882599</c:v>
                </c:pt>
                <c:pt idx="1425">
                  <c:v>12.850950316771561</c:v>
                </c:pt>
                <c:pt idx="1426">
                  <c:v>12.852950983660524</c:v>
                </c:pt>
                <c:pt idx="1427">
                  <c:v>12.854951650549486</c:v>
                </c:pt>
                <c:pt idx="1428">
                  <c:v>12.856952317438449</c:v>
                </c:pt>
                <c:pt idx="1429">
                  <c:v>12.858952984327411</c:v>
                </c:pt>
                <c:pt idx="1430">
                  <c:v>12.860953651216374</c:v>
                </c:pt>
                <c:pt idx="1431">
                  <c:v>12.862954318105336</c:v>
                </c:pt>
                <c:pt idx="1432">
                  <c:v>12.864954984994299</c:v>
                </c:pt>
                <c:pt idx="1433">
                  <c:v>12.866955651883261</c:v>
                </c:pt>
                <c:pt idx="1434">
                  <c:v>12.868956318772224</c:v>
                </c:pt>
                <c:pt idx="1435">
                  <c:v>12.870956985661186</c:v>
                </c:pt>
                <c:pt idx="1436">
                  <c:v>12.872957652550149</c:v>
                </c:pt>
                <c:pt idx="1437">
                  <c:v>12.874958319439111</c:v>
                </c:pt>
                <c:pt idx="1438">
                  <c:v>12.876958986328074</c:v>
                </c:pt>
                <c:pt idx="1439">
                  <c:v>12.878959653217036</c:v>
                </c:pt>
                <c:pt idx="1440">
                  <c:v>12.880960320105999</c:v>
                </c:pt>
                <c:pt idx="1441">
                  <c:v>12.882960986994961</c:v>
                </c:pt>
                <c:pt idx="1442">
                  <c:v>12.884961653883924</c:v>
                </c:pt>
                <c:pt idx="1443">
                  <c:v>12.886962320772886</c:v>
                </c:pt>
                <c:pt idx="1444">
                  <c:v>12.888962987661849</c:v>
                </c:pt>
                <c:pt idx="1445">
                  <c:v>12.890963654550811</c:v>
                </c:pt>
                <c:pt idx="1446">
                  <c:v>12.892964321439774</c:v>
                </c:pt>
                <c:pt idx="1447">
                  <c:v>12.894964988328736</c:v>
                </c:pt>
                <c:pt idx="1448">
                  <c:v>12.896965655217699</c:v>
                </c:pt>
                <c:pt idx="1449">
                  <c:v>12.898966322106661</c:v>
                </c:pt>
                <c:pt idx="1450">
                  <c:v>12.900966988995624</c:v>
                </c:pt>
                <c:pt idx="1451">
                  <c:v>12.902967655884586</c:v>
                </c:pt>
                <c:pt idx="1452">
                  <c:v>12.904968322773549</c:v>
                </c:pt>
                <c:pt idx="1453">
                  <c:v>12.906968989662511</c:v>
                </c:pt>
                <c:pt idx="1454">
                  <c:v>12.908969656551474</c:v>
                </c:pt>
                <c:pt idx="1455">
                  <c:v>12.910970323440436</c:v>
                </c:pt>
                <c:pt idx="1456">
                  <c:v>12.912970990329399</c:v>
                </c:pt>
                <c:pt idx="1457">
                  <c:v>12.914971657218361</c:v>
                </c:pt>
                <c:pt idx="1458">
                  <c:v>12.916972324107324</c:v>
                </c:pt>
                <c:pt idx="1459">
                  <c:v>12.918972990996286</c:v>
                </c:pt>
                <c:pt idx="1460">
                  <c:v>12.920973657885249</c:v>
                </c:pt>
                <c:pt idx="1461">
                  <c:v>12.922974324774211</c:v>
                </c:pt>
                <c:pt idx="1462">
                  <c:v>12.924974991663174</c:v>
                </c:pt>
                <c:pt idx="1463">
                  <c:v>12.926975658552136</c:v>
                </c:pt>
                <c:pt idx="1464">
                  <c:v>12.928976325441099</c:v>
                </c:pt>
                <c:pt idx="1465">
                  <c:v>12.930976992330061</c:v>
                </c:pt>
                <c:pt idx="1466">
                  <c:v>12.932977659219024</c:v>
                </c:pt>
                <c:pt idx="1467">
                  <c:v>12.934978326107986</c:v>
                </c:pt>
                <c:pt idx="1468">
                  <c:v>12.936978992996949</c:v>
                </c:pt>
                <c:pt idx="1469">
                  <c:v>12.938979659885911</c:v>
                </c:pt>
                <c:pt idx="1470">
                  <c:v>12.940980326774874</c:v>
                </c:pt>
                <c:pt idx="1471">
                  <c:v>12.942980993663836</c:v>
                </c:pt>
                <c:pt idx="1472">
                  <c:v>12.944981660552799</c:v>
                </c:pt>
                <c:pt idx="1473">
                  <c:v>12.946982327441761</c:v>
                </c:pt>
                <c:pt idx="1474">
                  <c:v>12.948982994330724</c:v>
                </c:pt>
                <c:pt idx="1475">
                  <c:v>12.950983661219686</c:v>
                </c:pt>
                <c:pt idx="1476">
                  <c:v>12.952984328108649</c:v>
                </c:pt>
                <c:pt idx="1477">
                  <c:v>12.954984994997611</c:v>
                </c:pt>
                <c:pt idx="1478">
                  <c:v>12.956985661886574</c:v>
                </c:pt>
                <c:pt idx="1479">
                  <c:v>12.958986328775536</c:v>
                </c:pt>
                <c:pt idx="1480">
                  <c:v>12.960986995664499</c:v>
                </c:pt>
                <c:pt idx="1481">
                  <c:v>12.962987662553461</c:v>
                </c:pt>
                <c:pt idx="1482">
                  <c:v>12.964988329442424</c:v>
                </c:pt>
                <c:pt idx="1483">
                  <c:v>12.966988996331386</c:v>
                </c:pt>
                <c:pt idx="1484">
                  <c:v>12.968989663220349</c:v>
                </c:pt>
                <c:pt idx="1485">
                  <c:v>12.970990330109311</c:v>
                </c:pt>
                <c:pt idx="1486">
                  <c:v>12.972990996998274</c:v>
                </c:pt>
                <c:pt idx="1487">
                  <c:v>12.974991663887236</c:v>
                </c:pt>
                <c:pt idx="1488">
                  <c:v>12.976992330776199</c:v>
                </c:pt>
                <c:pt idx="1489">
                  <c:v>12.978992997665161</c:v>
                </c:pt>
                <c:pt idx="1490">
                  <c:v>12.980993664554124</c:v>
                </c:pt>
                <c:pt idx="1491">
                  <c:v>12.982994331443086</c:v>
                </c:pt>
                <c:pt idx="1492">
                  <c:v>12.984994998332049</c:v>
                </c:pt>
                <c:pt idx="1493">
                  <c:v>12.986995665221011</c:v>
                </c:pt>
                <c:pt idx="1494">
                  <c:v>12.988996332109974</c:v>
                </c:pt>
                <c:pt idx="1495">
                  <c:v>12.990996998998936</c:v>
                </c:pt>
                <c:pt idx="1496">
                  <c:v>12.992997665887899</c:v>
                </c:pt>
                <c:pt idx="1497">
                  <c:v>12.994998332776861</c:v>
                </c:pt>
                <c:pt idx="1498">
                  <c:v>12.996998999665824</c:v>
                </c:pt>
                <c:pt idx="1499">
                  <c:v>12.998999666554786</c:v>
                </c:pt>
                <c:pt idx="1500">
                  <c:v>13.001000333443749</c:v>
                </c:pt>
                <c:pt idx="1501">
                  <c:v>13.003001000332711</c:v>
                </c:pt>
                <c:pt idx="1502">
                  <c:v>13.005001667221674</c:v>
                </c:pt>
                <c:pt idx="1503">
                  <c:v>13.007002334110636</c:v>
                </c:pt>
                <c:pt idx="1504">
                  <c:v>13.009003000999598</c:v>
                </c:pt>
                <c:pt idx="1505">
                  <c:v>13.011003667888561</c:v>
                </c:pt>
                <c:pt idx="1506">
                  <c:v>13.013004334777523</c:v>
                </c:pt>
                <c:pt idx="1507">
                  <c:v>13.015005001666486</c:v>
                </c:pt>
                <c:pt idx="1508">
                  <c:v>13.017005668555448</c:v>
                </c:pt>
                <c:pt idx="1509">
                  <c:v>13.019006335444411</c:v>
                </c:pt>
                <c:pt idx="1510">
                  <c:v>13.021007002333373</c:v>
                </c:pt>
                <c:pt idx="1511">
                  <c:v>13.023007669222336</c:v>
                </c:pt>
                <c:pt idx="1512">
                  <c:v>13.025008336111298</c:v>
                </c:pt>
                <c:pt idx="1513">
                  <c:v>13.027009003000261</c:v>
                </c:pt>
                <c:pt idx="1514">
                  <c:v>13.029009669889223</c:v>
                </c:pt>
                <c:pt idx="1515">
                  <c:v>13.031010336778186</c:v>
                </c:pt>
                <c:pt idx="1516">
                  <c:v>13.033011003667148</c:v>
                </c:pt>
                <c:pt idx="1517">
                  <c:v>13.035011670556111</c:v>
                </c:pt>
                <c:pt idx="1518">
                  <c:v>13.037012337445073</c:v>
                </c:pt>
                <c:pt idx="1519">
                  <c:v>13.039013004334036</c:v>
                </c:pt>
                <c:pt idx="1520">
                  <c:v>13.041013671222998</c:v>
                </c:pt>
                <c:pt idx="1521">
                  <c:v>13.043014338111961</c:v>
                </c:pt>
                <c:pt idx="1522">
                  <c:v>13.045015005000923</c:v>
                </c:pt>
                <c:pt idx="1523">
                  <c:v>13.047015671889886</c:v>
                </c:pt>
                <c:pt idx="1524">
                  <c:v>13.049016338778848</c:v>
                </c:pt>
                <c:pt idx="1525">
                  <c:v>13.051017005667811</c:v>
                </c:pt>
                <c:pt idx="1526">
                  <c:v>13.053017672556773</c:v>
                </c:pt>
                <c:pt idx="1527">
                  <c:v>13.055018339445736</c:v>
                </c:pt>
                <c:pt idx="1528">
                  <c:v>13.057019006334698</c:v>
                </c:pt>
                <c:pt idx="1529">
                  <c:v>13.059019673223661</c:v>
                </c:pt>
                <c:pt idx="1530">
                  <c:v>13.061020340112623</c:v>
                </c:pt>
                <c:pt idx="1531">
                  <c:v>13.063021007001586</c:v>
                </c:pt>
                <c:pt idx="1532">
                  <c:v>13.065021673890548</c:v>
                </c:pt>
                <c:pt idx="1533">
                  <c:v>13.067022340779511</c:v>
                </c:pt>
                <c:pt idx="1534">
                  <c:v>13.069023007668473</c:v>
                </c:pt>
                <c:pt idx="1535">
                  <c:v>13.071023674557436</c:v>
                </c:pt>
                <c:pt idx="1536">
                  <c:v>13.073024341446398</c:v>
                </c:pt>
                <c:pt idx="1537">
                  <c:v>13.075025008335361</c:v>
                </c:pt>
                <c:pt idx="1538">
                  <c:v>13.077025675224323</c:v>
                </c:pt>
                <c:pt idx="1539">
                  <c:v>13.079026342113286</c:v>
                </c:pt>
                <c:pt idx="1540">
                  <c:v>13.081027009002248</c:v>
                </c:pt>
                <c:pt idx="1541">
                  <c:v>13.083027675891211</c:v>
                </c:pt>
                <c:pt idx="1542">
                  <c:v>13.085028342780173</c:v>
                </c:pt>
                <c:pt idx="1543">
                  <c:v>13.087029009669136</c:v>
                </c:pt>
                <c:pt idx="1544">
                  <c:v>13.089029676558098</c:v>
                </c:pt>
                <c:pt idx="1545">
                  <c:v>13.091030343447061</c:v>
                </c:pt>
                <c:pt idx="1546">
                  <c:v>13.093031010336023</c:v>
                </c:pt>
                <c:pt idx="1547">
                  <c:v>13.095031677224986</c:v>
                </c:pt>
                <c:pt idx="1548">
                  <c:v>13.097032344113948</c:v>
                </c:pt>
                <c:pt idx="1549">
                  <c:v>13.099033011002911</c:v>
                </c:pt>
                <c:pt idx="1550">
                  <c:v>13.101033677891873</c:v>
                </c:pt>
                <c:pt idx="1551">
                  <c:v>13.103034344780836</c:v>
                </c:pt>
                <c:pt idx="1552">
                  <c:v>13.105035011669798</c:v>
                </c:pt>
                <c:pt idx="1553">
                  <c:v>13.107035678558761</c:v>
                </c:pt>
                <c:pt idx="1554">
                  <c:v>13.109036345447723</c:v>
                </c:pt>
                <c:pt idx="1555">
                  <c:v>13.111037012336686</c:v>
                </c:pt>
                <c:pt idx="1556">
                  <c:v>13.113037679225648</c:v>
                </c:pt>
                <c:pt idx="1557">
                  <c:v>13.115038346114611</c:v>
                </c:pt>
                <c:pt idx="1558">
                  <c:v>13.117039013003573</c:v>
                </c:pt>
                <c:pt idx="1559">
                  <c:v>13.119039679892536</c:v>
                </c:pt>
                <c:pt idx="1560">
                  <c:v>13.121040346781498</c:v>
                </c:pt>
                <c:pt idx="1561">
                  <c:v>13.123041013670461</c:v>
                </c:pt>
                <c:pt idx="1562">
                  <c:v>13.125041680559423</c:v>
                </c:pt>
                <c:pt idx="1563">
                  <c:v>13.127042347448386</c:v>
                </c:pt>
                <c:pt idx="1564">
                  <c:v>13.129043014337348</c:v>
                </c:pt>
                <c:pt idx="1565">
                  <c:v>13.131043681226311</c:v>
                </c:pt>
                <c:pt idx="1566">
                  <c:v>13.133044348115273</c:v>
                </c:pt>
                <c:pt idx="1567">
                  <c:v>13.135045015004236</c:v>
                </c:pt>
                <c:pt idx="1568">
                  <c:v>13.137045681893198</c:v>
                </c:pt>
                <c:pt idx="1569">
                  <c:v>13.139046348782161</c:v>
                </c:pt>
                <c:pt idx="1570">
                  <c:v>13.141047015671123</c:v>
                </c:pt>
                <c:pt idx="1571">
                  <c:v>13.143047682560086</c:v>
                </c:pt>
                <c:pt idx="1572">
                  <c:v>13.145048349449048</c:v>
                </c:pt>
                <c:pt idx="1573">
                  <c:v>13.147049016338011</c:v>
                </c:pt>
                <c:pt idx="1574">
                  <c:v>13.149049683226973</c:v>
                </c:pt>
                <c:pt idx="1575">
                  <c:v>13.151050350115936</c:v>
                </c:pt>
                <c:pt idx="1576">
                  <c:v>13.153051017004898</c:v>
                </c:pt>
                <c:pt idx="1577">
                  <c:v>13.155051683893861</c:v>
                </c:pt>
                <c:pt idx="1578">
                  <c:v>13.157052350782823</c:v>
                </c:pt>
                <c:pt idx="1579">
                  <c:v>13.159053017671786</c:v>
                </c:pt>
                <c:pt idx="1580">
                  <c:v>13.161053684560748</c:v>
                </c:pt>
                <c:pt idx="1581">
                  <c:v>13.163054351449711</c:v>
                </c:pt>
                <c:pt idx="1582">
                  <c:v>13.165055018338673</c:v>
                </c:pt>
                <c:pt idx="1583">
                  <c:v>13.167055685227636</c:v>
                </c:pt>
                <c:pt idx="1584">
                  <c:v>13.169056352116598</c:v>
                </c:pt>
                <c:pt idx="1585">
                  <c:v>13.171057019005561</c:v>
                </c:pt>
                <c:pt idx="1586">
                  <c:v>13.173057685894523</c:v>
                </c:pt>
                <c:pt idx="1587">
                  <c:v>13.175058352783486</c:v>
                </c:pt>
                <c:pt idx="1588">
                  <c:v>13.177059019672448</c:v>
                </c:pt>
                <c:pt idx="1589">
                  <c:v>13.179059686561411</c:v>
                </c:pt>
                <c:pt idx="1590">
                  <c:v>13.181060353450373</c:v>
                </c:pt>
                <c:pt idx="1591">
                  <c:v>13.183061020339336</c:v>
                </c:pt>
                <c:pt idx="1592">
                  <c:v>13.185061687228298</c:v>
                </c:pt>
                <c:pt idx="1593">
                  <c:v>13.187062354117261</c:v>
                </c:pt>
                <c:pt idx="1594">
                  <c:v>13.189063021006223</c:v>
                </c:pt>
                <c:pt idx="1595">
                  <c:v>13.191063687895186</c:v>
                </c:pt>
                <c:pt idx="1596">
                  <c:v>13.193064354784148</c:v>
                </c:pt>
                <c:pt idx="1597">
                  <c:v>13.195065021673111</c:v>
                </c:pt>
                <c:pt idx="1598">
                  <c:v>13.197065688562073</c:v>
                </c:pt>
                <c:pt idx="1599">
                  <c:v>13.199066355451036</c:v>
                </c:pt>
                <c:pt idx="1600">
                  <c:v>13.201067022339998</c:v>
                </c:pt>
                <c:pt idx="1601">
                  <c:v>13.203067689228961</c:v>
                </c:pt>
                <c:pt idx="1602">
                  <c:v>13.205068356117923</c:v>
                </c:pt>
                <c:pt idx="1603">
                  <c:v>13.207069023006886</c:v>
                </c:pt>
                <c:pt idx="1604">
                  <c:v>13.209069689895848</c:v>
                </c:pt>
                <c:pt idx="1605">
                  <c:v>13.211070356784811</c:v>
                </c:pt>
                <c:pt idx="1606">
                  <c:v>13.213071023673773</c:v>
                </c:pt>
                <c:pt idx="1607">
                  <c:v>13.215071690562736</c:v>
                </c:pt>
                <c:pt idx="1608">
                  <c:v>13.217072357451698</c:v>
                </c:pt>
                <c:pt idx="1609">
                  <c:v>13.219073024340661</c:v>
                </c:pt>
                <c:pt idx="1610">
                  <c:v>13.221073691229623</c:v>
                </c:pt>
                <c:pt idx="1611">
                  <c:v>13.223074358118586</c:v>
                </c:pt>
                <c:pt idx="1612">
                  <c:v>13.225075025007548</c:v>
                </c:pt>
                <c:pt idx="1613">
                  <c:v>13.227075691896511</c:v>
                </c:pt>
                <c:pt idx="1614">
                  <c:v>13.229076358785473</c:v>
                </c:pt>
                <c:pt idx="1615">
                  <c:v>13.231077025674436</c:v>
                </c:pt>
                <c:pt idx="1616">
                  <c:v>13.233077692563398</c:v>
                </c:pt>
                <c:pt idx="1617">
                  <c:v>13.235078359452361</c:v>
                </c:pt>
                <c:pt idx="1618">
                  <c:v>13.237079026341323</c:v>
                </c:pt>
                <c:pt idx="1619">
                  <c:v>13.239079693230286</c:v>
                </c:pt>
                <c:pt idx="1620">
                  <c:v>13.241080360119248</c:v>
                </c:pt>
                <c:pt idx="1621">
                  <c:v>13.243081027008211</c:v>
                </c:pt>
                <c:pt idx="1622">
                  <c:v>13.245081693897173</c:v>
                </c:pt>
                <c:pt idx="1623">
                  <c:v>13.247082360786136</c:v>
                </c:pt>
                <c:pt idx="1624">
                  <c:v>13.249083027675098</c:v>
                </c:pt>
                <c:pt idx="1625">
                  <c:v>13.251083694564061</c:v>
                </c:pt>
                <c:pt idx="1626">
                  <c:v>13.253084361453023</c:v>
                </c:pt>
                <c:pt idx="1627">
                  <c:v>13.255085028341986</c:v>
                </c:pt>
                <c:pt idx="1628">
                  <c:v>13.257085695230948</c:v>
                </c:pt>
                <c:pt idx="1629">
                  <c:v>13.259086362119911</c:v>
                </c:pt>
                <c:pt idx="1630">
                  <c:v>13.261087029008873</c:v>
                </c:pt>
                <c:pt idx="1631">
                  <c:v>13.263087695897836</c:v>
                </c:pt>
                <c:pt idx="1632">
                  <c:v>13.265088362786798</c:v>
                </c:pt>
                <c:pt idx="1633">
                  <c:v>13.267089029675761</c:v>
                </c:pt>
                <c:pt idx="1634">
                  <c:v>13.269089696564723</c:v>
                </c:pt>
                <c:pt idx="1635">
                  <c:v>13.271090363453686</c:v>
                </c:pt>
                <c:pt idx="1636">
                  <c:v>13.273091030342648</c:v>
                </c:pt>
                <c:pt idx="1637">
                  <c:v>13.275091697231611</c:v>
                </c:pt>
                <c:pt idx="1638">
                  <c:v>13.277092364120573</c:v>
                </c:pt>
                <c:pt idx="1639">
                  <c:v>13.279093031009536</c:v>
                </c:pt>
                <c:pt idx="1640">
                  <c:v>13.281093697898498</c:v>
                </c:pt>
                <c:pt idx="1641">
                  <c:v>13.283094364787461</c:v>
                </c:pt>
                <c:pt idx="1642">
                  <c:v>13.285095031676423</c:v>
                </c:pt>
                <c:pt idx="1643">
                  <c:v>13.287095698565386</c:v>
                </c:pt>
                <c:pt idx="1644">
                  <c:v>13.289096365454348</c:v>
                </c:pt>
                <c:pt idx="1645">
                  <c:v>13.291097032343311</c:v>
                </c:pt>
                <c:pt idx="1646">
                  <c:v>13.293097699232273</c:v>
                </c:pt>
                <c:pt idx="1647">
                  <c:v>13.295098366121236</c:v>
                </c:pt>
                <c:pt idx="1648">
                  <c:v>13.297099033010198</c:v>
                </c:pt>
                <c:pt idx="1649">
                  <c:v>13.299099699899161</c:v>
                </c:pt>
                <c:pt idx="1650">
                  <c:v>13.301100366788123</c:v>
                </c:pt>
                <c:pt idx="1651">
                  <c:v>13.303101033677086</c:v>
                </c:pt>
                <c:pt idx="1652">
                  <c:v>13.305101700566048</c:v>
                </c:pt>
                <c:pt idx="1653">
                  <c:v>13.307102367455011</c:v>
                </c:pt>
                <c:pt idx="1654">
                  <c:v>13.309103034343973</c:v>
                </c:pt>
                <c:pt idx="1655">
                  <c:v>13.311103701232936</c:v>
                </c:pt>
                <c:pt idx="1656">
                  <c:v>13.313104368121898</c:v>
                </c:pt>
                <c:pt idx="1657">
                  <c:v>13.315105035010861</c:v>
                </c:pt>
                <c:pt idx="1658">
                  <c:v>13.317105701899823</c:v>
                </c:pt>
                <c:pt idx="1659">
                  <c:v>13.319106368788786</c:v>
                </c:pt>
                <c:pt idx="1660">
                  <c:v>13.321107035677748</c:v>
                </c:pt>
                <c:pt idx="1661">
                  <c:v>13.323107702566711</c:v>
                </c:pt>
                <c:pt idx="1662">
                  <c:v>13.325108369455673</c:v>
                </c:pt>
                <c:pt idx="1663">
                  <c:v>13.327109036344636</c:v>
                </c:pt>
                <c:pt idx="1664">
                  <c:v>13.329109703233598</c:v>
                </c:pt>
                <c:pt idx="1665">
                  <c:v>13.331110370122561</c:v>
                </c:pt>
                <c:pt idx="1666">
                  <c:v>13.333111037011523</c:v>
                </c:pt>
                <c:pt idx="1667">
                  <c:v>13.335111703900486</c:v>
                </c:pt>
                <c:pt idx="1668">
                  <c:v>13.337112370789448</c:v>
                </c:pt>
                <c:pt idx="1669">
                  <c:v>13.339113037678411</c:v>
                </c:pt>
                <c:pt idx="1670">
                  <c:v>13.341113704567373</c:v>
                </c:pt>
                <c:pt idx="1671">
                  <c:v>13.343114371456336</c:v>
                </c:pt>
                <c:pt idx="1672">
                  <c:v>13.345115038345298</c:v>
                </c:pt>
                <c:pt idx="1673">
                  <c:v>13.347115705234261</c:v>
                </c:pt>
                <c:pt idx="1674">
                  <c:v>13.349116372123223</c:v>
                </c:pt>
                <c:pt idx="1675">
                  <c:v>13.351117039012186</c:v>
                </c:pt>
                <c:pt idx="1676">
                  <c:v>13.353117705901148</c:v>
                </c:pt>
                <c:pt idx="1677">
                  <c:v>13.355118372790111</c:v>
                </c:pt>
                <c:pt idx="1678">
                  <c:v>13.357119039679073</c:v>
                </c:pt>
                <c:pt idx="1679">
                  <c:v>13.359119706568036</c:v>
                </c:pt>
                <c:pt idx="1680">
                  <c:v>13.361120373456998</c:v>
                </c:pt>
                <c:pt idx="1681">
                  <c:v>13.363121040345961</c:v>
                </c:pt>
                <c:pt idx="1682">
                  <c:v>13.365121707234923</c:v>
                </c:pt>
                <c:pt idx="1683">
                  <c:v>13.367122374123886</c:v>
                </c:pt>
                <c:pt idx="1684">
                  <c:v>13.369123041012848</c:v>
                </c:pt>
                <c:pt idx="1685">
                  <c:v>13.371123707901811</c:v>
                </c:pt>
                <c:pt idx="1686">
                  <c:v>13.373124374790773</c:v>
                </c:pt>
                <c:pt idx="1687">
                  <c:v>13.375125041679736</c:v>
                </c:pt>
                <c:pt idx="1688">
                  <c:v>13.377125708568698</c:v>
                </c:pt>
                <c:pt idx="1689">
                  <c:v>13.379126375457661</c:v>
                </c:pt>
                <c:pt idx="1690">
                  <c:v>13.381127042346623</c:v>
                </c:pt>
                <c:pt idx="1691">
                  <c:v>13.383127709235586</c:v>
                </c:pt>
                <c:pt idx="1692">
                  <c:v>13.385128376124548</c:v>
                </c:pt>
                <c:pt idx="1693">
                  <c:v>13.387129043013511</c:v>
                </c:pt>
                <c:pt idx="1694">
                  <c:v>13.389129709902473</c:v>
                </c:pt>
                <c:pt idx="1695">
                  <c:v>13.391130376791436</c:v>
                </c:pt>
                <c:pt idx="1696">
                  <c:v>13.393131043680398</c:v>
                </c:pt>
                <c:pt idx="1697">
                  <c:v>13.395131710569361</c:v>
                </c:pt>
                <c:pt idx="1698">
                  <c:v>13.397132377458323</c:v>
                </c:pt>
                <c:pt idx="1699">
                  <c:v>13.399133044347286</c:v>
                </c:pt>
                <c:pt idx="1700">
                  <c:v>13.401133711236248</c:v>
                </c:pt>
                <c:pt idx="1701">
                  <c:v>13.403134378125211</c:v>
                </c:pt>
                <c:pt idx="1702">
                  <c:v>13.405135045014173</c:v>
                </c:pt>
                <c:pt idx="1703">
                  <c:v>13.407135711903136</c:v>
                </c:pt>
                <c:pt idx="1704">
                  <c:v>13.409136378792098</c:v>
                </c:pt>
                <c:pt idx="1705">
                  <c:v>13.411137045681061</c:v>
                </c:pt>
                <c:pt idx="1706">
                  <c:v>13.413137712570023</c:v>
                </c:pt>
                <c:pt idx="1707">
                  <c:v>13.415138379458986</c:v>
                </c:pt>
                <c:pt idx="1708">
                  <c:v>13.417139046347948</c:v>
                </c:pt>
                <c:pt idx="1709">
                  <c:v>13.419139713236911</c:v>
                </c:pt>
                <c:pt idx="1710">
                  <c:v>13.421140380125873</c:v>
                </c:pt>
                <c:pt idx="1711">
                  <c:v>13.423141047014836</c:v>
                </c:pt>
                <c:pt idx="1712">
                  <c:v>13.425141713903798</c:v>
                </c:pt>
                <c:pt idx="1713">
                  <c:v>13.427142380792761</c:v>
                </c:pt>
                <c:pt idx="1714">
                  <c:v>13.429143047681723</c:v>
                </c:pt>
                <c:pt idx="1715">
                  <c:v>13.431143714570686</c:v>
                </c:pt>
                <c:pt idx="1716">
                  <c:v>13.433144381459648</c:v>
                </c:pt>
                <c:pt idx="1717">
                  <c:v>13.435145048348611</c:v>
                </c:pt>
                <c:pt idx="1718">
                  <c:v>13.437145715237573</c:v>
                </c:pt>
                <c:pt idx="1719">
                  <c:v>13.439146382126536</c:v>
                </c:pt>
                <c:pt idx="1720">
                  <c:v>13.441147049015498</c:v>
                </c:pt>
                <c:pt idx="1721">
                  <c:v>13.443147715904461</c:v>
                </c:pt>
                <c:pt idx="1722">
                  <c:v>13.445148382793423</c:v>
                </c:pt>
                <c:pt idx="1723">
                  <c:v>13.447149049682386</c:v>
                </c:pt>
                <c:pt idx="1724">
                  <c:v>13.449149716571348</c:v>
                </c:pt>
                <c:pt idx="1725">
                  <c:v>13.451150383460311</c:v>
                </c:pt>
                <c:pt idx="1726">
                  <c:v>13.453151050349273</c:v>
                </c:pt>
                <c:pt idx="1727">
                  <c:v>13.455151717238236</c:v>
                </c:pt>
                <c:pt idx="1728">
                  <c:v>13.457152384127198</c:v>
                </c:pt>
                <c:pt idx="1729">
                  <c:v>13.459153051016161</c:v>
                </c:pt>
                <c:pt idx="1730">
                  <c:v>13.461153717905123</c:v>
                </c:pt>
                <c:pt idx="1731">
                  <c:v>13.463154384794086</c:v>
                </c:pt>
                <c:pt idx="1732">
                  <c:v>13.465155051683048</c:v>
                </c:pt>
                <c:pt idx="1733">
                  <c:v>13.467155718572011</c:v>
                </c:pt>
                <c:pt idx="1734">
                  <c:v>13.469156385460973</c:v>
                </c:pt>
                <c:pt idx="1735">
                  <c:v>13.471157052349936</c:v>
                </c:pt>
                <c:pt idx="1736">
                  <c:v>13.473157719238898</c:v>
                </c:pt>
                <c:pt idx="1737">
                  <c:v>13.475158386127861</c:v>
                </c:pt>
                <c:pt idx="1738">
                  <c:v>13.477159053016823</c:v>
                </c:pt>
                <c:pt idx="1739">
                  <c:v>13.479159719905786</c:v>
                </c:pt>
                <c:pt idx="1740">
                  <c:v>13.481160386794748</c:v>
                </c:pt>
                <c:pt idx="1741">
                  <c:v>13.483161053683711</c:v>
                </c:pt>
                <c:pt idx="1742">
                  <c:v>13.485161720572673</c:v>
                </c:pt>
                <c:pt idx="1743">
                  <c:v>13.487162387461636</c:v>
                </c:pt>
                <c:pt idx="1744">
                  <c:v>13.489163054350598</c:v>
                </c:pt>
                <c:pt idx="1745">
                  <c:v>13.491163721239561</c:v>
                </c:pt>
                <c:pt idx="1746">
                  <c:v>13.493164388128523</c:v>
                </c:pt>
                <c:pt idx="1747">
                  <c:v>13.495165055017486</c:v>
                </c:pt>
                <c:pt idx="1748">
                  <c:v>13.497165721906448</c:v>
                </c:pt>
                <c:pt idx="1749">
                  <c:v>13.499166388795411</c:v>
                </c:pt>
                <c:pt idx="1750">
                  <c:v>13.501167055684373</c:v>
                </c:pt>
                <c:pt idx="1751">
                  <c:v>13.503167722573336</c:v>
                </c:pt>
                <c:pt idx="1752">
                  <c:v>13.505168389462298</c:v>
                </c:pt>
                <c:pt idx="1753">
                  <c:v>13.507169056351261</c:v>
                </c:pt>
                <c:pt idx="1754">
                  <c:v>13.509169723240223</c:v>
                </c:pt>
                <c:pt idx="1755">
                  <c:v>13.511170390129186</c:v>
                </c:pt>
                <c:pt idx="1756">
                  <c:v>13.513171057018148</c:v>
                </c:pt>
                <c:pt idx="1757">
                  <c:v>13.515171723907111</c:v>
                </c:pt>
                <c:pt idx="1758">
                  <c:v>13.517172390796073</c:v>
                </c:pt>
                <c:pt idx="1759">
                  <c:v>13.519173057685036</c:v>
                </c:pt>
                <c:pt idx="1760">
                  <c:v>13.521173724573998</c:v>
                </c:pt>
                <c:pt idx="1761">
                  <c:v>13.523174391462961</c:v>
                </c:pt>
                <c:pt idx="1762">
                  <c:v>13.525175058351923</c:v>
                </c:pt>
                <c:pt idx="1763">
                  <c:v>13.527175725240886</c:v>
                </c:pt>
                <c:pt idx="1764">
                  <c:v>13.529176392129848</c:v>
                </c:pt>
                <c:pt idx="1765">
                  <c:v>13.531177059018811</c:v>
                </c:pt>
                <c:pt idx="1766">
                  <c:v>13.533177725907773</c:v>
                </c:pt>
                <c:pt idx="1767">
                  <c:v>13.535178392796736</c:v>
                </c:pt>
                <c:pt idx="1768">
                  <c:v>13.537179059685698</c:v>
                </c:pt>
                <c:pt idx="1769">
                  <c:v>13.539179726574661</c:v>
                </c:pt>
                <c:pt idx="1770">
                  <c:v>13.541180393463623</c:v>
                </c:pt>
                <c:pt idx="1771">
                  <c:v>13.543181060352586</c:v>
                </c:pt>
                <c:pt idx="1772">
                  <c:v>13.545181727241548</c:v>
                </c:pt>
                <c:pt idx="1773">
                  <c:v>13.547182394130511</c:v>
                </c:pt>
                <c:pt idx="1774">
                  <c:v>13.549183061019473</c:v>
                </c:pt>
                <c:pt idx="1775">
                  <c:v>13.551183727908436</c:v>
                </c:pt>
                <c:pt idx="1776">
                  <c:v>13.553184394797398</c:v>
                </c:pt>
                <c:pt idx="1777">
                  <c:v>13.555185061686361</c:v>
                </c:pt>
                <c:pt idx="1778">
                  <c:v>13.557185728575323</c:v>
                </c:pt>
                <c:pt idx="1779">
                  <c:v>13.559186395464286</c:v>
                </c:pt>
                <c:pt idx="1780">
                  <c:v>13.561187062353248</c:v>
                </c:pt>
                <c:pt idx="1781">
                  <c:v>13.563187729242211</c:v>
                </c:pt>
                <c:pt idx="1782">
                  <c:v>13.565188396131173</c:v>
                </c:pt>
                <c:pt idx="1783">
                  <c:v>13.567189063020136</c:v>
                </c:pt>
                <c:pt idx="1784">
                  <c:v>13.569189729909098</c:v>
                </c:pt>
                <c:pt idx="1785">
                  <c:v>13.571190396798061</c:v>
                </c:pt>
                <c:pt idx="1786">
                  <c:v>13.573191063687023</c:v>
                </c:pt>
                <c:pt idx="1787">
                  <c:v>13.575191730575986</c:v>
                </c:pt>
                <c:pt idx="1788">
                  <c:v>13.577192397464948</c:v>
                </c:pt>
                <c:pt idx="1789">
                  <c:v>13.579193064353911</c:v>
                </c:pt>
                <c:pt idx="1790">
                  <c:v>13.581193731242873</c:v>
                </c:pt>
                <c:pt idx="1791">
                  <c:v>13.583194398131836</c:v>
                </c:pt>
                <c:pt idx="1792">
                  <c:v>13.585195065020798</c:v>
                </c:pt>
                <c:pt idx="1793">
                  <c:v>13.587195731909761</c:v>
                </c:pt>
                <c:pt idx="1794">
                  <c:v>13.589196398798723</c:v>
                </c:pt>
                <c:pt idx="1795">
                  <c:v>13.591197065687686</c:v>
                </c:pt>
                <c:pt idx="1796">
                  <c:v>13.593197732576648</c:v>
                </c:pt>
                <c:pt idx="1797">
                  <c:v>13.595198399465611</c:v>
                </c:pt>
                <c:pt idx="1798">
                  <c:v>13.597199066354573</c:v>
                </c:pt>
                <c:pt idx="1799">
                  <c:v>13.599199733243536</c:v>
                </c:pt>
                <c:pt idx="1800">
                  <c:v>13.601200400132498</c:v>
                </c:pt>
                <c:pt idx="1801">
                  <c:v>13.603201067021461</c:v>
                </c:pt>
                <c:pt idx="1802">
                  <c:v>13.605201733910423</c:v>
                </c:pt>
                <c:pt idx="1803">
                  <c:v>13.607202400799386</c:v>
                </c:pt>
                <c:pt idx="1804">
                  <c:v>13.609203067688348</c:v>
                </c:pt>
                <c:pt idx="1805">
                  <c:v>13.611203734577311</c:v>
                </c:pt>
                <c:pt idx="1806">
                  <c:v>13.613204401466273</c:v>
                </c:pt>
                <c:pt idx="1807">
                  <c:v>13.615205068355236</c:v>
                </c:pt>
                <c:pt idx="1808">
                  <c:v>13.617205735244198</c:v>
                </c:pt>
                <c:pt idx="1809">
                  <c:v>13.619206402133161</c:v>
                </c:pt>
                <c:pt idx="1810">
                  <c:v>13.621207069022123</c:v>
                </c:pt>
                <c:pt idx="1811">
                  <c:v>13.623207735911086</c:v>
                </c:pt>
                <c:pt idx="1812">
                  <c:v>13.625208402800048</c:v>
                </c:pt>
                <c:pt idx="1813">
                  <c:v>13.627209069689011</c:v>
                </c:pt>
                <c:pt idx="1814">
                  <c:v>13.629209736577973</c:v>
                </c:pt>
                <c:pt idx="1815">
                  <c:v>13.631210403466936</c:v>
                </c:pt>
                <c:pt idx="1816">
                  <c:v>13.633211070355898</c:v>
                </c:pt>
                <c:pt idx="1817">
                  <c:v>13.635211737244861</c:v>
                </c:pt>
                <c:pt idx="1818">
                  <c:v>13.637212404133823</c:v>
                </c:pt>
                <c:pt idx="1819">
                  <c:v>13.639213071022786</c:v>
                </c:pt>
                <c:pt idx="1820">
                  <c:v>13.641213737911748</c:v>
                </c:pt>
                <c:pt idx="1821">
                  <c:v>13.643214404800711</c:v>
                </c:pt>
                <c:pt idx="1822">
                  <c:v>13.645215071689673</c:v>
                </c:pt>
                <c:pt idx="1823">
                  <c:v>13.647215738578636</c:v>
                </c:pt>
                <c:pt idx="1824">
                  <c:v>13.649216405467598</c:v>
                </c:pt>
                <c:pt idx="1825">
                  <c:v>13.651217072356561</c:v>
                </c:pt>
                <c:pt idx="1826">
                  <c:v>13.653217739245523</c:v>
                </c:pt>
                <c:pt idx="1827">
                  <c:v>13.655218406134486</c:v>
                </c:pt>
                <c:pt idx="1828">
                  <c:v>13.657219073023448</c:v>
                </c:pt>
                <c:pt idx="1829">
                  <c:v>13.659219739912411</c:v>
                </c:pt>
                <c:pt idx="1830">
                  <c:v>13.661220406801373</c:v>
                </c:pt>
                <c:pt idx="1831">
                  <c:v>13.663221073690336</c:v>
                </c:pt>
                <c:pt idx="1832">
                  <c:v>13.665221740579298</c:v>
                </c:pt>
                <c:pt idx="1833">
                  <c:v>13.667222407468261</c:v>
                </c:pt>
                <c:pt idx="1834">
                  <c:v>13.669223074357223</c:v>
                </c:pt>
                <c:pt idx="1835">
                  <c:v>13.671223741246186</c:v>
                </c:pt>
                <c:pt idx="1836">
                  <c:v>13.673224408135148</c:v>
                </c:pt>
                <c:pt idx="1837">
                  <c:v>13.675225075024111</c:v>
                </c:pt>
                <c:pt idx="1838">
                  <c:v>13.677225741913073</c:v>
                </c:pt>
                <c:pt idx="1839">
                  <c:v>13.679226408802036</c:v>
                </c:pt>
                <c:pt idx="1840">
                  <c:v>13.681227075690998</c:v>
                </c:pt>
                <c:pt idx="1841">
                  <c:v>13.683227742579961</c:v>
                </c:pt>
                <c:pt idx="1842">
                  <c:v>13.685228409468923</c:v>
                </c:pt>
                <c:pt idx="1843">
                  <c:v>13.687229076357886</c:v>
                </c:pt>
                <c:pt idx="1844">
                  <c:v>13.689229743246848</c:v>
                </c:pt>
                <c:pt idx="1845">
                  <c:v>13.691230410135811</c:v>
                </c:pt>
                <c:pt idx="1846">
                  <c:v>13.693231077024773</c:v>
                </c:pt>
                <c:pt idx="1847">
                  <c:v>13.695231743913736</c:v>
                </c:pt>
                <c:pt idx="1848">
                  <c:v>13.697232410802698</c:v>
                </c:pt>
                <c:pt idx="1849">
                  <c:v>13.699233077691661</c:v>
                </c:pt>
                <c:pt idx="1850">
                  <c:v>13.701233744580623</c:v>
                </c:pt>
                <c:pt idx="1851">
                  <c:v>13.703234411469586</c:v>
                </c:pt>
                <c:pt idx="1852">
                  <c:v>13.705235078358548</c:v>
                </c:pt>
                <c:pt idx="1853">
                  <c:v>13.707235745247511</c:v>
                </c:pt>
                <c:pt idx="1854">
                  <c:v>13.709236412136473</c:v>
                </c:pt>
                <c:pt idx="1855">
                  <c:v>13.711237079025436</c:v>
                </c:pt>
                <c:pt idx="1856">
                  <c:v>13.713237745914398</c:v>
                </c:pt>
                <c:pt idx="1857">
                  <c:v>13.715238412803361</c:v>
                </c:pt>
                <c:pt idx="1858">
                  <c:v>13.717239079692323</c:v>
                </c:pt>
                <c:pt idx="1859">
                  <c:v>13.719239746581286</c:v>
                </c:pt>
                <c:pt idx="1860">
                  <c:v>13.721240413470248</c:v>
                </c:pt>
                <c:pt idx="1861">
                  <c:v>13.723241080359211</c:v>
                </c:pt>
                <c:pt idx="1862">
                  <c:v>13.725241747248173</c:v>
                </c:pt>
                <c:pt idx="1863">
                  <c:v>13.727242414137136</c:v>
                </c:pt>
                <c:pt idx="1864">
                  <c:v>13.729243081026098</c:v>
                </c:pt>
                <c:pt idx="1865">
                  <c:v>13.731243747915061</c:v>
                </c:pt>
                <c:pt idx="1866">
                  <c:v>13.733244414804023</c:v>
                </c:pt>
                <c:pt idx="1867">
                  <c:v>13.735245081692986</c:v>
                </c:pt>
                <c:pt idx="1868">
                  <c:v>13.737245748581948</c:v>
                </c:pt>
                <c:pt idx="1869">
                  <c:v>13.739246415470911</c:v>
                </c:pt>
                <c:pt idx="1870">
                  <c:v>13.741247082359873</c:v>
                </c:pt>
                <c:pt idx="1871">
                  <c:v>13.743247749248836</c:v>
                </c:pt>
                <c:pt idx="1872">
                  <c:v>13.745248416137798</c:v>
                </c:pt>
                <c:pt idx="1873">
                  <c:v>13.747249083026761</c:v>
                </c:pt>
                <c:pt idx="1874">
                  <c:v>13.749249749915723</c:v>
                </c:pt>
                <c:pt idx="1875">
                  <c:v>13.751250416804686</c:v>
                </c:pt>
                <c:pt idx="1876">
                  <c:v>13.753251083693648</c:v>
                </c:pt>
                <c:pt idx="1877">
                  <c:v>13.755251750582611</c:v>
                </c:pt>
                <c:pt idx="1878">
                  <c:v>13.757252417471573</c:v>
                </c:pt>
                <c:pt idx="1879">
                  <c:v>13.759253084360536</c:v>
                </c:pt>
                <c:pt idx="1880">
                  <c:v>13.761253751249498</c:v>
                </c:pt>
                <c:pt idx="1881">
                  <c:v>13.763254418138461</c:v>
                </c:pt>
                <c:pt idx="1882">
                  <c:v>13.765255085027423</c:v>
                </c:pt>
                <c:pt idx="1883">
                  <c:v>13.767255751916386</c:v>
                </c:pt>
                <c:pt idx="1884">
                  <c:v>13.769256418805348</c:v>
                </c:pt>
                <c:pt idx="1885">
                  <c:v>13.771257085694311</c:v>
                </c:pt>
                <c:pt idx="1886">
                  <c:v>13.773257752583273</c:v>
                </c:pt>
                <c:pt idx="1887">
                  <c:v>13.775258419472236</c:v>
                </c:pt>
                <c:pt idx="1888">
                  <c:v>13.777259086361198</c:v>
                </c:pt>
                <c:pt idx="1889">
                  <c:v>13.779259753250161</c:v>
                </c:pt>
                <c:pt idx="1890">
                  <c:v>13.781260420139123</c:v>
                </c:pt>
                <c:pt idx="1891">
                  <c:v>13.783261087028086</c:v>
                </c:pt>
                <c:pt idx="1892">
                  <c:v>13.785261753917048</c:v>
                </c:pt>
                <c:pt idx="1893">
                  <c:v>13.787262420806011</c:v>
                </c:pt>
                <c:pt idx="1894">
                  <c:v>13.789263087694973</c:v>
                </c:pt>
                <c:pt idx="1895">
                  <c:v>13.791263754583936</c:v>
                </c:pt>
                <c:pt idx="1896">
                  <c:v>13.793264421472898</c:v>
                </c:pt>
                <c:pt idx="1897">
                  <c:v>13.795265088361861</c:v>
                </c:pt>
                <c:pt idx="1898">
                  <c:v>13.797265755250823</c:v>
                </c:pt>
                <c:pt idx="1899">
                  <c:v>13.799266422139786</c:v>
                </c:pt>
                <c:pt idx="1900">
                  <c:v>13.801267089028748</c:v>
                </c:pt>
                <c:pt idx="1901">
                  <c:v>13.803267755917711</c:v>
                </c:pt>
                <c:pt idx="1902">
                  <c:v>13.805268422806673</c:v>
                </c:pt>
                <c:pt idx="1903">
                  <c:v>13.807269089695636</c:v>
                </c:pt>
                <c:pt idx="1904">
                  <c:v>13.809269756584598</c:v>
                </c:pt>
                <c:pt idx="1905">
                  <c:v>13.811270423473561</c:v>
                </c:pt>
                <c:pt idx="1906">
                  <c:v>13.813271090362523</c:v>
                </c:pt>
                <c:pt idx="1907">
                  <c:v>13.815271757251486</c:v>
                </c:pt>
                <c:pt idx="1908">
                  <c:v>13.817272424140448</c:v>
                </c:pt>
                <c:pt idx="1909">
                  <c:v>13.819273091029411</c:v>
                </c:pt>
                <c:pt idx="1910">
                  <c:v>13.821273757918373</c:v>
                </c:pt>
                <c:pt idx="1911">
                  <c:v>13.823274424807336</c:v>
                </c:pt>
                <c:pt idx="1912">
                  <c:v>13.825275091696298</c:v>
                </c:pt>
                <c:pt idx="1913">
                  <c:v>13.827275758585261</c:v>
                </c:pt>
                <c:pt idx="1914">
                  <c:v>13.829276425474223</c:v>
                </c:pt>
                <c:pt idx="1915">
                  <c:v>13.831277092363186</c:v>
                </c:pt>
                <c:pt idx="1916">
                  <c:v>13.833277759252148</c:v>
                </c:pt>
                <c:pt idx="1917">
                  <c:v>13.835278426141111</c:v>
                </c:pt>
                <c:pt idx="1918">
                  <c:v>13.837279093030073</c:v>
                </c:pt>
                <c:pt idx="1919">
                  <c:v>13.839279759919036</c:v>
                </c:pt>
                <c:pt idx="1920">
                  <c:v>13.841280426807998</c:v>
                </c:pt>
                <c:pt idx="1921">
                  <c:v>13.843281093696961</c:v>
                </c:pt>
                <c:pt idx="1922">
                  <c:v>13.845281760585923</c:v>
                </c:pt>
                <c:pt idx="1923">
                  <c:v>13.847282427474886</c:v>
                </c:pt>
                <c:pt idx="1924">
                  <c:v>13.849283094363848</c:v>
                </c:pt>
                <c:pt idx="1925">
                  <c:v>13.851283761252811</c:v>
                </c:pt>
                <c:pt idx="1926">
                  <c:v>13.853284428141773</c:v>
                </c:pt>
                <c:pt idx="1927">
                  <c:v>13.855285095030736</c:v>
                </c:pt>
                <c:pt idx="1928">
                  <c:v>13.857285761919698</c:v>
                </c:pt>
                <c:pt idx="1929">
                  <c:v>13.859286428808661</c:v>
                </c:pt>
                <c:pt idx="1930">
                  <c:v>13.861287095697623</c:v>
                </c:pt>
                <c:pt idx="1931">
                  <c:v>13.863287762586586</c:v>
                </c:pt>
                <c:pt idx="1932">
                  <c:v>13.865288429475548</c:v>
                </c:pt>
                <c:pt idx="1933">
                  <c:v>13.867289096364511</c:v>
                </c:pt>
                <c:pt idx="1934">
                  <c:v>13.869289763253473</c:v>
                </c:pt>
                <c:pt idx="1935">
                  <c:v>13.871290430142436</c:v>
                </c:pt>
                <c:pt idx="1936">
                  <c:v>13.873291097031398</c:v>
                </c:pt>
                <c:pt idx="1937">
                  <c:v>13.875291763920361</c:v>
                </c:pt>
                <c:pt idx="1938">
                  <c:v>13.877292430809323</c:v>
                </c:pt>
                <c:pt idx="1939">
                  <c:v>13.879293097698286</c:v>
                </c:pt>
                <c:pt idx="1940">
                  <c:v>13.881293764587248</c:v>
                </c:pt>
                <c:pt idx="1941">
                  <c:v>13.883294431476211</c:v>
                </c:pt>
                <c:pt idx="1942">
                  <c:v>13.885295098365173</c:v>
                </c:pt>
                <c:pt idx="1943">
                  <c:v>13.887295765254136</c:v>
                </c:pt>
                <c:pt idx="1944">
                  <c:v>13.889296432143098</c:v>
                </c:pt>
                <c:pt idx="1945">
                  <c:v>13.891297099032061</c:v>
                </c:pt>
                <c:pt idx="1946">
                  <c:v>13.893297765921023</c:v>
                </c:pt>
                <c:pt idx="1947">
                  <c:v>13.895298432809986</c:v>
                </c:pt>
                <c:pt idx="1948">
                  <c:v>13.897299099698948</c:v>
                </c:pt>
                <c:pt idx="1949">
                  <c:v>13.899299766587911</c:v>
                </c:pt>
                <c:pt idx="1950">
                  <c:v>13.901300433476873</c:v>
                </c:pt>
                <c:pt idx="1951">
                  <c:v>13.903301100365836</c:v>
                </c:pt>
                <c:pt idx="1952">
                  <c:v>13.905301767254798</c:v>
                </c:pt>
                <c:pt idx="1953">
                  <c:v>13.907302434143761</c:v>
                </c:pt>
                <c:pt idx="1954">
                  <c:v>13.909303101032723</c:v>
                </c:pt>
                <c:pt idx="1955">
                  <c:v>13.911303767921686</c:v>
                </c:pt>
                <c:pt idx="1956">
                  <c:v>13.913304434810648</c:v>
                </c:pt>
                <c:pt idx="1957">
                  <c:v>13.915305101699611</c:v>
                </c:pt>
                <c:pt idx="1958">
                  <c:v>13.917305768588573</c:v>
                </c:pt>
                <c:pt idx="1959">
                  <c:v>13.919306435477536</c:v>
                </c:pt>
                <c:pt idx="1960">
                  <c:v>13.921307102366498</c:v>
                </c:pt>
                <c:pt idx="1961">
                  <c:v>13.923307769255461</c:v>
                </c:pt>
                <c:pt idx="1962">
                  <c:v>13.925308436144423</c:v>
                </c:pt>
                <c:pt idx="1963">
                  <c:v>13.927309103033386</c:v>
                </c:pt>
                <c:pt idx="1964">
                  <c:v>13.929309769922348</c:v>
                </c:pt>
                <c:pt idx="1965">
                  <c:v>13.931310436811311</c:v>
                </c:pt>
                <c:pt idx="1966">
                  <c:v>13.933311103700273</c:v>
                </c:pt>
                <c:pt idx="1967">
                  <c:v>13.935311770589236</c:v>
                </c:pt>
                <c:pt idx="1968">
                  <c:v>13.937312437478198</c:v>
                </c:pt>
                <c:pt idx="1969">
                  <c:v>13.939313104367161</c:v>
                </c:pt>
                <c:pt idx="1970">
                  <c:v>13.941313771256123</c:v>
                </c:pt>
                <c:pt idx="1971">
                  <c:v>13.943314438145086</c:v>
                </c:pt>
                <c:pt idx="1972">
                  <c:v>13.945315105034048</c:v>
                </c:pt>
                <c:pt idx="1973">
                  <c:v>13.947315771923011</c:v>
                </c:pt>
                <c:pt idx="1974">
                  <c:v>13.949316438811973</c:v>
                </c:pt>
                <c:pt idx="1975">
                  <c:v>13.951317105700936</c:v>
                </c:pt>
                <c:pt idx="1976">
                  <c:v>13.953317772589898</c:v>
                </c:pt>
                <c:pt idx="1977">
                  <c:v>13.955318439478861</c:v>
                </c:pt>
                <c:pt idx="1978">
                  <c:v>13.957319106367823</c:v>
                </c:pt>
                <c:pt idx="1979">
                  <c:v>13.959319773256786</c:v>
                </c:pt>
                <c:pt idx="1980">
                  <c:v>13.961320440145748</c:v>
                </c:pt>
                <c:pt idx="1981">
                  <c:v>13.963321107034711</c:v>
                </c:pt>
                <c:pt idx="1982">
                  <c:v>13.965321773923673</c:v>
                </c:pt>
                <c:pt idx="1983">
                  <c:v>13.967322440812636</c:v>
                </c:pt>
                <c:pt idx="1984">
                  <c:v>13.969323107701598</c:v>
                </c:pt>
                <c:pt idx="1985">
                  <c:v>13.971323774590561</c:v>
                </c:pt>
                <c:pt idx="1986">
                  <c:v>13.973324441479523</c:v>
                </c:pt>
                <c:pt idx="1987">
                  <c:v>13.975325108368486</c:v>
                </c:pt>
                <c:pt idx="1988">
                  <c:v>13.977325775257448</c:v>
                </c:pt>
                <c:pt idx="1989">
                  <c:v>13.979326442146411</c:v>
                </c:pt>
                <c:pt idx="1990">
                  <c:v>13.981327109035373</c:v>
                </c:pt>
                <c:pt idx="1991">
                  <c:v>13.983327775924336</c:v>
                </c:pt>
                <c:pt idx="1992">
                  <c:v>13.985328442813298</c:v>
                </c:pt>
                <c:pt idx="1993">
                  <c:v>13.987329109702261</c:v>
                </c:pt>
                <c:pt idx="1994">
                  <c:v>13.989329776591223</c:v>
                </c:pt>
                <c:pt idx="1995">
                  <c:v>13.991330443480186</c:v>
                </c:pt>
                <c:pt idx="1996">
                  <c:v>13.993331110369148</c:v>
                </c:pt>
                <c:pt idx="1997">
                  <c:v>13.995331777258111</c:v>
                </c:pt>
                <c:pt idx="1998">
                  <c:v>13.997332444147073</c:v>
                </c:pt>
                <c:pt idx="1999">
                  <c:v>13.999333111036036</c:v>
                </c:pt>
                <c:pt idx="2000">
                  <c:v>14.001333777924998</c:v>
                </c:pt>
                <c:pt idx="2001">
                  <c:v>14.003334444813961</c:v>
                </c:pt>
                <c:pt idx="2002">
                  <c:v>14.005335111702923</c:v>
                </c:pt>
                <c:pt idx="2003">
                  <c:v>14.007335778591886</c:v>
                </c:pt>
                <c:pt idx="2004">
                  <c:v>14.009336445480848</c:v>
                </c:pt>
                <c:pt idx="2005">
                  <c:v>14.01133711236981</c:v>
                </c:pt>
                <c:pt idx="2006">
                  <c:v>14.013337779258773</c:v>
                </c:pt>
                <c:pt idx="2007">
                  <c:v>14.015338446147735</c:v>
                </c:pt>
                <c:pt idx="2008">
                  <c:v>14.017339113036698</c:v>
                </c:pt>
                <c:pt idx="2009">
                  <c:v>14.01933977992566</c:v>
                </c:pt>
                <c:pt idx="2010">
                  <c:v>14.021340446814623</c:v>
                </c:pt>
                <c:pt idx="2011">
                  <c:v>14.023341113703585</c:v>
                </c:pt>
                <c:pt idx="2012">
                  <c:v>14.025341780592548</c:v>
                </c:pt>
                <c:pt idx="2013">
                  <c:v>14.02734244748151</c:v>
                </c:pt>
                <c:pt idx="2014">
                  <c:v>14.029343114370473</c:v>
                </c:pt>
                <c:pt idx="2015">
                  <c:v>14.031343781259435</c:v>
                </c:pt>
                <c:pt idx="2016">
                  <c:v>14.033344448148398</c:v>
                </c:pt>
                <c:pt idx="2017">
                  <c:v>14.03534511503736</c:v>
                </c:pt>
                <c:pt idx="2018">
                  <c:v>14.037345781926323</c:v>
                </c:pt>
                <c:pt idx="2019">
                  <c:v>14.039346448815285</c:v>
                </c:pt>
                <c:pt idx="2020">
                  <c:v>14.041347115704248</c:v>
                </c:pt>
                <c:pt idx="2021">
                  <c:v>14.04334778259321</c:v>
                </c:pt>
                <c:pt idx="2022">
                  <c:v>14.045348449482173</c:v>
                </c:pt>
                <c:pt idx="2023">
                  <c:v>14.047349116371135</c:v>
                </c:pt>
                <c:pt idx="2024">
                  <c:v>14.049349783260098</c:v>
                </c:pt>
                <c:pt idx="2025">
                  <c:v>14.05135045014906</c:v>
                </c:pt>
                <c:pt idx="2026">
                  <c:v>14.053351117038023</c:v>
                </c:pt>
                <c:pt idx="2027">
                  <c:v>14.055351783926985</c:v>
                </c:pt>
                <c:pt idx="2028">
                  <c:v>14.057352450815948</c:v>
                </c:pt>
                <c:pt idx="2029">
                  <c:v>14.05935311770491</c:v>
                </c:pt>
                <c:pt idx="2030">
                  <c:v>14.061353784593873</c:v>
                </c:pt>
                <c:pt idx="2031">
                  <c:v>14.063354451482835</c:v>
                </c:pt>
                <c:pt idx="2032">
                  <c:v>14.065355118371798</c:v>
                </c:pt>
                <c:pt idx="2033">
                  <c:v>14.06735578526076</c:v>
                </c:pt>
                <c:pt idx="2034">
                  <c:v>14.069356452149723</c:v>
                </c:pt>
                <c:pt idx="2035">
                  <c:v>14.071357119038685</c:v>
                </c:pt>
                <c:pt idx="2036">
                  <c:v>14.073357785927648</c:v>
                </c:pt>
                <c:pt idx="2037">
                  <c:v>14.07535845281661</c:v>
                </c:pt>
                <c:pt idx="2038">
                  <c:v>14.077359119705573</c:v>
                </c:pt>
                <c:pt idx="2039">
                  <c:v>14.079359786594535</c:v>
                </c:pt>
                <c:pt idx="2040">
                  <c:v>14.081360453483498</c:v>
                </c:pt>
                <c:pt idx="2041">
                  <c:v>14.08336112037246</c:v>
                </c:pt>
                <c:pt idx="2042">
                  <c:v>14.085361787261423</c:v>
                </c:pt>
                <c:pt idx="2043">
                  <c:v>14.087362454150385</c:v>
                </c:pt>
                <c:pt idx="2044">
                  <c:v>14.089363121039348</c:v>
                </c:pt>
                <c:pt idx="2045">
                  <c:v>14.09136378792831</c:v>
                </c:pt>
                <c:pt idx="2046">
                  <c:v>14.093364454817273</c:v>
                </c:pt>
                <c:pt idx="2047">
                  <c:v>14.095365121706235</c:v>
                </c:pt>
                <c:pt idx="2048">
                  <c:v>14.097365788595198</c:v>
                </c:pt>
                <c:pt idx="2049">
                  <c:v>14.09936645548416</c:v>
                </c:pt>
                <c:pt idx="2050">
                  <c:v>14.101367122373123</c:v>
                </c:pt>
                <c:pt idx="2051">
                  <c:v>14.103367789262085</c:v>
                </c:pt>
                <c:pt idx="2052">
                  <c:v>14.105368456151048</c:v>
                </c:pt>
                <c:pt idx="2053">
                  <c:v>14.10736912304001</c:v>
                </c:pt>
                <c:pt idx="2054">
                  <c:v>14.109369789928973</c:v>
                </c:pt>
                <c:pt idx="2055">
                  <c:v>14.111370456817935</c:v>
                </c:pt>
                <c:pt idx="2056">
                  <c:v>14.113371123706898</c:v>
                </c:pt>
                <c:pt idx="2057">
                  <c:v>14.11537179059586</c:v>
                </c:pt>
                <c:pt idx="2058">
                  <c:v>14.117372457484823</c:v>
                </c:pt>
                <c:pt idx="2059">
                  <c:v>14.119373124373785</c:v>
                </c:pt>
                <c:pt idx="2060">
                  <c:v>14.121373791262748</c:v>
                </c:pt>
                <c:pt idx="2061">
                  <c:v>14.12337445815171</c:v>
                </c:pt>
                <c:pt idx="2062">
                  <c:v>14.125375125040673</c:v>
                </c:pt>
                <c:pt idx="2063">
                  <c:v>14.127375791929635</c:v>
                </c:pt>
                <c:pt idx="2064">
                  <c:v>14.129376458818598</c:v>
                </c:pt>
                <c:pt idx="2065">
                  <c:v>14.13137712570756</c:v>
                </c:pt>
                <c:pt idx="2066">
                  <c:v>14.133377792596523</c:v>
                </c:pt>
                <c:pt idx="2067">
                  <c:v>14.135378459485485</c:v>
                </c:pt>
                <c:pt idx="2068">
                  <c:v>14.137379126374448</c:v>
                </c:pt>
                <c:pt idx="2069">
                  <c:v>14.13937979326341</c:v>
                </c:pt>
                <c:pt idx="2070">
                  <c:v>14.141380460152373</c:v>
                </c:pt>
                <c:pt idx="2071">
                  <c:v>14.143381127041335</c:v>
                </c:pt>
                <c:pt idx="2072">
                  <c:v>14.145381793930298</c:v>
                </c:pt>
                <c:pt idx="2073">
                  <c:v>14.14738246081926</c:v>
                </c:pt>
                <c:pt idx="2074">
                  <c:v>14.149383127708223</c:v>
                </c:pt>
                <c:pt idx="2075">
                  <c:v>14.151383794597185</c:v>
                </c:pt>
                <c:pt idx="2076">
                  <c:v>14.153384461486148</c:v>
                </c:pt>
                <c:pt idx="2077">
                  <c:v>14.15538512837511</c:v>
                </c:pt>
                <c:pt idx="2078">
                  <c:v>14.157385795264073</c:v>
                </c:pt>
                <c:pt idx="2079">
                  <c:v>14.159386462153035</c:v>
                </c:pt>
                <c:pt idx="2080">
                  <c:v>14.161387129041998</c:v>
                </c:pt>
                <c:pt idx="2081">
                  <c:v>14.16338779593096</c:v>
                </c:pt>
                <c:pt idx="2082">
                  <c:v>14.165388462819923</c:v>
                </c:pt>
                <c:pt idx="2083">
                  <c:v>14.167389129708885</c:v>
                </c:pt>
                <c:pt idx="2084">
                  <c:v>14.169389796597848</c:v>
                </c:pt>
                <c:pt idx="2085">
                  <c:v>14.17139046348681</c:v>
                </c:pt>
                <c:pt idx="2086">
                  <c:v>14.173391130375773</c:v>
                </c:pt>
                <c:pt idx="2087">
                  <c:v>14.175391797264735</c:v>
                </c:pt>
                <c:pt idx="2088">
                  <c:v>14.177392464153698</c:v>
                </c:pt>
                <c:pt idx="2089">
                  <c:v>14.17939313104266</c:v>
                </c:pt>
                <c:pt idx="2090">
                  <c:v>14.181393797931623</c:v>
                </c:pt>
                <c:pt idx="2091">
                  <c:v>14.183394464820585</c:v>
                </c:pt>
                <c:pt idx="2092">
                  <c:v>14.185395131709548</c:v>
                </c:pt>
                <c:pt idx="2093">
                  <c:v>14.18739579859851</c:v>
                </c:pt>
                <c:pt idx="2094">
                  <c:v>14.189396465487473</c:v>
                </c:pt>
                <c:pt idx="2095">
                  <c:v>14.191397132376435</c:v>
                </c:pt>
                <c:pt idx="2096">
                  <c:v>14.193397799265398</c:v>
                </c:pt>
                <c:pt idx="2097">
                  <c:v>14.19539846615436</c:v>
                </c:pt>
                <c:pt idx="2098">
                  <c:v>14.197399133043323</c:v>
                </c:pt>
                <c:pt idx="2099">
                  <c:v>14.199399799932285</c:v>
                </c:pt>
                <c:pt idx="2100">
                  <c:v>14.201400466821248</c:v>
                </c:pt>
                <c:pt idx="2101">
                  <c:v>14.20340113371021</c:v>
                </c:pt>
                <c:pt idx="2102">
                  <c:v>14.205401800599173</c:v>
                </c:pt>
                <c:pt idx="2103">
                  <c:v>14.207402467488135</c:v>
                </c:pt>
                <c:pt idx="2104">
                  <c:v>14.209403134377098</c:v>
                </c:pt>
                <c:pt idx="2105">
                  <c:v>14.21140380126606</c:v>
                </c:pt>
                <c:pt idx="2106">
                  <c:v>14.213404468155023</c:v>
                </c:pt>
                <c:pt idx="2107">
                  <c:v>14.215405135043985</c:v>
                </c:pt>
                <c:pt idx="2108">
                  <c:v>14.217405801932948</c:v>
                </c:pt>
                <c:pt idx="2109">
                  <c:v>14.21940646882191</c:v>
                </c:pt>
                <c:pt idx="2110">
                  <c:v>14.221407135710873</c:v>
                </c:pt>
                <c:pt idx="2111">
                  <c:v>14.223407802599835</c:v>
                </c:pt>
                <c:pt idx="2112">
                  <c:v>14.225408469488798</c:v>
                </c:pt>
                <c:pt idx="2113">
                  <c:v>14.22740913637776</c:v>
                </c:pt>
                <c:pt idx="2114">
                  <c:v>14.229409803266723</c:v>
                </c:pt>
                <c:pt idx="2115">
                  <c:v>14.231410470155685</c:v>
                </c:pt>
                <c:pt idx="2116">
                  <c:v>14.233411137044648</c:v>
                </c:pt>
                <c:pt idx="2117">
                  <c:v>14.23541180393361</c:v>
                </c:pt>
                <c:pt idx="2118">
                  <c:v>14.237412470822573</c:v>
                </c:pt>
                <c:pt idx="2119">
                  <c:v>14.239413137711535</c:v>
                </c:pt>
                <c:pt idx="2120">
                  <c:v>14.241413804600498</c:v>
                </c:pt>
                <c:pt idx="2121">
                  <c:v>14.24341447148946</c:v>
                </c:pt>
                <c:pt idx="2122">
                  <c:v>14.245415138378423</c:v>
                </c:pt>
                <c:pt idx="2123">
                  <c:v>14.247415805267385</c:v>
                </c:pt>
                <c:pt idx="2124">
                  <c:v>14.249416472156348</c:v>
                </c:pt>
                <c:pt idx="2125">
                  <c:v>14.25141713904531</c:v>
                </c:pt>
                <c:pt idx="2126">
                  <c:v>14.253417805934273</c:v>
                </c:pt>
                <c:pt idx="2127">
                  <c:v>14.255418472823235</c:v>
                </c:pt>
                <c:pt idx="2128">
                  <c:v>14.257419139712198</c:v>
                </c:pt>
                <c:pt idx="2129">
                  <c:v>14.25941980660116</c:v>
                </c:pt>
                <c:pt idx="2130">
                  <c:v>14.261420473490123</c:v>
                </c:pt>
                <c:pt idx="2131">
                  <c:v>14.263421140379085</c:v>
                </c:pt>
                <c:pt idx="2132">
                  <c:v>14.265421807268048</c:v>
                </c:pt>
                <c:pt idx="2133">
                  <c:v>14.26742247415701</c:v>
                </c:pt>
                <c:pt idx="2134">
                  <c:v>14.269423141045973</c:v>
                </c:pt>
                <c:pt idx="2135">
                  <c:v>14.271423807934935</c:v>
                </c:pt>
                <c:pt idx="2136">
                  <c:v>14.273424474823898</c:v>
                </c:pt>
                <c:pt idx="2137">
                  <c:v>14.27542514171286</c:v>
                </c:pt>
                <c:pt idx="2138">
                  <c:v>14.277425808601823</c:v>
                </c:pt>
                <c:pt idx="2139">
                  <c:v>14.279426475490785</c:v>
                </c:pt>
                <c:pt idx="2140">
                  <c:v>14.281427142379748</c:v>
                </c:pt>
                <c:pt idx="2141">
                  <c:v>14.28342780926871</c:v>
                </c:pt>
                <c:pt idx="2142">
                  <c:v>14.285428476157673</c:v>
                </c:pt>
                <c:pt idx="2143">
                  <c:v>14.287429143046635</c:v>
                </c:pt>
                <c:pt idx="2144">
                  <c:v>14.289429809935598</c:v>
                </c:pt>
                <c:pt idx="2145">
                  <c:v>14.29143047682456</c:v>
                </c:pt>
                <c:pt idx="2146">
                  <c:v>14.293431143713523</c:v>
                </c:pt>
                <c:pt idx="2147">
                  <c:v>14.295431810602485</c:v>
                </c:pt>
                <c:pt idx="2148">
                  <c:v>14.297432477491448</c:v>
                </c:pt>
                <c:pt idx="2149">
                  <c:v>14.29943314438041</c:v>
                </c:pt>
                <c:pt idx="2150">
                  <c:v>14.301433811269373</c:v>
                </c:pt>
                <c:pt idx="2151">
                  <c:v>14.303434478158335</c:v>
                </c:pt>
                <c:pt idx="2152">
                  <c:v>14.305435145047298</c:v>
                </c:pt>
                <c:pt idx="2153">
                  <c:v>14.30743581193626</c:v>
                </c:pt>
                <c:pt idx="2154">
                  <c:v>14.309436478825223</c:v>
                </c:pt>
                <c:pt idx="2155">
                  <c:v>14.311437145714185</c:v>
                </c:pt>
                <c:pt idx="2156">
                  <c:v>14.313437812603148</c:v>
                </c:pt>
                <c:pt idx="2157">
                  <c:v>14.31543847949211</c:v>
                </c:pt>
                <c:pt idx="2158">
                  <c:v>14.317439146381073</c:v>
                </c:pt>
                <c:pt idx="2159">
                  <c:v>14.319439813270035</c:v>
                </c:pt>
                <c:pt idx="2160">
                  <c:v>14.321440480158998</c:v>
                </c:pt>
                <c:pt idx="2161">
                  <c:v>14.32344114704796</c:v>
                </c:pt>
                <c:pt idx="2162">
                  <c:v>14.325441813936923</c:v>
                </c:pt>
                <c:pt idx="2163">
                  <c:v>14.327442480825885</c:v>
                </c:pt>
                <c:pt idx="2164">
                  <c:v>14.329443147714848</c:v>
                </c:pt>
                <c:pt idx="2165">
                  <c:v>14.33144381460381</c:v>
                </c:pt>
                <c:pt idx="2166">
                  <c:v>14.333444481492773</c:v>
                </c:pt>
                <c:pt idx="2167">
                  <c:v>14.335445148381735</c:v>
                </c:pt>
                <c:pt idx="2168">
                  <c:v>14.337445815270698</c:v>
                </c:pt>
                <c:pt idx="2169">
                  <c:v>14.33944648215966</c:v>
                </c:pt>
                <c:pt idx="2170">
                  <c:v>14.341447149048623</c:v>
                </c:pt>
                <c:pt idx="2171">
                  <c:v>14.343447815937585</c:v>
                </c:pt>
                <c:pt idx="2172">
                  <c:v>14.345448482826548</c:v>
                </c:pt>
                <c:pt idx="2173">
                  <c:v>14.34744914971551</c:v>
                </c:pt>
                <c:pt idx="2174">
                  <c:v>14.349449816604473</c:v>
                </c:pt>
                <c:pt idx="2175">
                  <c:v>14.351450483493435</c:v>
                </c:pt>
                <c:pt idx="2176">
                  <c:v>14.353451150382398</c:v>
                </c:pt>
                <c:pt idx="2177">
                  <c:v>14.35545181727136</c:v>
                </c:pt>
                <c:pt idx="2178">
                  <c:v>14.357452484160323</c:v>
                </c:pt>
                <c:pt idx="2179">
                  <c:v>14.359453151049285</c:v>
                </c:pt>
                <c:pt idx="2180">
                  <c:v>14.361453817938248</c:v>
                </c:pt>
                <c:pt idx="2181">
                  <c:v>14.36345448482721</c:v>
                </c:pt>
                <c:pt idx="2182">
                  <c:v>14.365455151716173</c:v>
                </c:pt>
                <c:pt idx="2183">
                  <c:v>14.367455818605135</c:v>
                </c:pt>
                <c:pt idx="2184">
                  <c:v>14.369456485494098</c:v>
                </c:pt>
                <c:pt idx="2185">
                  <c:v>14.37145715238306</c:v>
                </c:pt>
                <c:pt idx="2186">
                  <c:v>14.373457819272023</c:v>
                </c:pt>
                <c:pt idx="2187">
                  <c:v>14.375458486160985</c:v>
                </c:pt>
                <c:pt idx="2188">
                  <c:v>14.377459153049948</c:v>
                </c:pt>
                <c:pt idx="2189">
                  <c:v>14.37945981993891</c:v>
                </c:pt>
                <c:pt idx="2190">
                  <c:v>14.381460486827873</c:v>
                </c:pt>
                <c:pt idx="2191">
                  <c:v>14.383461153716835</c:v>
                </c:pt>
                <c:pt idx="2192">
                  <c:v>14.385461820605798</c:v>
                </c:pt>
                <c:pt idx="2193">
                  <c:v>14.38746248749476</c:v>
                </c:pt>
                <c:pt idx="2194">
                  <c:v>14.389463154383723</c:v>
                </c:pt>
                <c:pt idx="2195">
                  <c:v>14.391463821272685</c:v>
                </c:pt>
                <c:pt idx="2196">
                  <c:v>14.393464488161648</c:v>
                </c:pt>
                <c:pt idx="2197">
                  <c:v>14.39546515505061</c:v>
                </c:pt>
                <c:pt idx="2198">
                  <c:v>14.397465821939573</c:v>
                </c:pt>
                <c:pt idx="2199">
                  <c:v>14.399466488828535</c:v>
                </c:pt>
                <c:pt idx="2200">
                  <c:v>14.401467155717498</c:v>
                </c:pt>
                <c:pt idx="2201">
                  <c:v>14.40346782260646</c:v>
                </c:pt>
                <c:pt idx="2202">
                  <c:v>14.405468489495423</c:v>
                </c:pt>
                <c:pt idx="2203">
                  <c:v>14.407469156384385</c:v>
                </c:pt>
                <c:pt idx="2204">
                  <c:v>14.409469823273348</c:v>
                </c:pt>
                <c:pt idx="2205">
                  <c:v>14.41147049016231</c:v>
                </c:pt>
                <c:pt idx="2206">
                  <c:v>14.413471157051273</c:v>
                </c:pt>
                <c:pt idx="2207">
                  <c:v>14.415471823940235</c:v>
                </c:pt>
                <c:pt idx="2208">
                  <c:v>14.417472490829198</c:v>
                </c:pt>
                <c:pt idx="2209">
                  <c:v>14.41947315771816</c:v>
                </c:pt>
                <c:pt idx="2210">
                  <c:v>14.421473824607123</c:v>
                </c:pt>
                <c:pt idx="2211">
                  <c:v>14.423474491496085</c:v>
                </c:pt>
                <c:pt idx="2212">
                  <c:v>14.425475158385048</c:v>
                </c:pt>
                <c:pt idx="2213">
                  <c:v>14.42747582527401</c:v>
                </c:pt>
                <c:pt idx="2214">
                  <c:v>14.429476492162973</c:v>
                </c:pt>
                <c:pt idx="2215">
                  <c:v>14.431477159051935</c:v>
                </c:pt>
                <c:pt idx="2216">
                  <c:v>14.433477825940898</c:v>
                </c:pt>
                <c:pt idx="2217">
                  <c:v>14.43547849282986</c:v>
                </c:pt>
                <c:pt idx="2218">
                  <c:v>14.437479159718823</c:v>
                </c:pt>
                <c:pt idx="2219">
                  <c:v>14.439479826607785</c:v>
                </c:pt>
                <c:pt idx="2220">
                  <c:v>14.441480493496748</c:v>
                </c:pt>
                <c:pt idx="2221">
                  <c:v>14.44348116038571</c:v>
                </c:pt>
                <c:pt idx="2222">
                  <c:v>14.445481827274673</c:v>
                </c:pt>
                <c:pt idx="2223">
                  <c:v>14.447482494163635</c:v>
                </c:pt>
                <c:pt idx="2224">
                  <c:v>14.449483161052598</c:v>
                </c:pt>
                <c:pt idx="2225">
                  <c:v>14.45148382794156</c:v>
                </c:pt>
                <c:pt idx="2226">
                  <c:v>14.453484494830523</c:v>
                </c:pt>
                <c:pt idx="2227">
                  <c:v>14.455485161719485</c:v>
                </c:pt>
                <c:pt idx="2228">
                  <c:v>14.457485828608448</c:v>
                </c:pt>
                <c:pt idx="2229">
                  <c:v>14.45948649549741</c:v>
                </c:pt>
                <c:pt idx="2230">
                  <c:v>14.461487162386373</c:v>
                </c:pt>
                <c:pt idx="2231">
                  <c:v>14.463487829275335</c:v>
                </c:pt>
                <c:pt idx="2232">
                  <c:v>14.465488496164298</c:v>
                </c:pt>
                <c:pt idx="2233">
                  <c:v>14.46748916305326</c:v>
                </c:pt>
                <c:pt idx="2234">
                  <c:v>14.469489829942223</c:v>
                </c:pt>
                <c:pt idx="2235">
                  <c:v>14.471490496831185</c:v>
                </c:pt>
                <c:pt idx="2236">
                  <c:v>14.473491163720148</c:v>
                </c:pt>
                <c:pt idx="2237">
                  <c:v>14.47549183060911</c:v>
                </c:pt>
                <c:pt idx="2238">
                  <c:v>14.477492497498073</c:v>
                </c:pt>
                <c:pt idx="2239">
                  <c:v>14.479493164387035</c:v>
                </c:pt>
                <c:pt idx="2240">
                  <c:v>14.481493831275998</c:v>
                </c:pt>
                <c:pt idx="2241">
                  <c:v>14.48349449816496</c:v>
                </c:pt>
                <c:pt idx="2242">
                  <c:v>14.485495165053923</c:v>
                </c:pt>
                <c:pt idx="2243">
                  <c:v>14.487495831942885</c:v>
                </c:pt>
                <c:pt idx="2244">
                  <c:v>14.489496498831848</c:v>
                </c:pt>
                <c:pt idx="2245">
                  <c:v>14.49149716572081</c:v>
                </c:pt>
                <c:pt idx="2246">
                  <c:v>14.493497832609773</c:v>
                </c:pt>
                <c:pt idx="2247">
                  <c:v>14.495498499498735</c:v>
                </c:pt>
                <c:pt idx="2248">
                  <c:v>14.497499166387698</c:v>
                </c:pt>
                <c:pt idx="2249">
                  <c:v>14.49949983327666</c:v>
                </c:pt>
                <c:pt idx="2250">
                  <c:v>14.501500500165623</c:v>
                </c:pt>
                <c:pt idx="2251">
                  <c:v>14.503501167054585</c:v>
                </c:pt>
                <c:pt idx="2252">
                  <c:v>14.505501833943548</c:v>
                </c:pt>
                <c:pt idx="2253">
                  <c:v>14.50750250083251</c:v>
                </c:pt>
                <c:pt idx="2254">
                  <c:v>14.509503167721473</c:v>
                </c:pt>
                <c:pt idx="2255">
                  <c:v>14.511503834610435</c:v>
                </c:pt>
                <c:pt idx="2256">
                  <c:v>14.513504501499398</c:v>
                </c:pt>
                <c:pt idx="2257">
                  <c:v>14.51550516838836</c:v>
                </c:pt>
                <c:pt idx="2258">
                  <c:v>14.517505835277323</c:v>
                </c:pt>
                <c:pt idx="2259">
                  <c:v>14.519506502166285</c:v>
                </c:pt>
                <c:pt idx="2260">
                  <c:v>14.521507169055248</c:v>
                </c:pt>
                <c:pt idx="2261">
                  <c:v>14.52350783594421</c:v>
                </c:pt>
                <c:pt idx="2262">
                  <c:v>14.525508502833173</c:v>
                </c:pt>
                <c:pt idx="2263">
                  <c:v>14.527509169722135</c:v>
                </c:pt>
                <c:pt idx="2264">
                  <c:v>14.529509836611098</c:v>
                </c:pt>
                <c:pt idx="2265">
                  <c:v>14.53151050350006</c:v>
                </c:pt>
                <c:pt idx="2266">
                  <c:v>14.533511170389023</c:v>
                </c:pt>
                <c:pt idx="2267">
                  <c:v>14.535511837277985</c:v>
                </c:pt>
                <c:pt idx="2268">
                  <c:v>14.537512504166948</c:v>
                </c:pt>
                <c:pt idx="2269">
                  <c:v>14.53951317105591</c:v>
                </c:pt>
                <c:pt idx="2270">
                  <c:v>14.541513837944873</c:v>
                </c:pt>
                <c:pt idx="2271">
                  <c:v>14.543514504833835</c:v>
                </c:pt>
                <c:pt idx="2272">
                  <c:v>14.545515171722798</c:v>
                </c:pt>
                <c:pt idx="2273">
                  <c:v>14.54751583861176</c:v>
                </c:pt>
                <c:pt idx="2274">
                  <c:v>14.549516505500723</c:v>
                </c:pt>
                <c:pt idx="2275">
                  <c:v>14.551517172389685</c:v>
                </c:pt>
                <c:pt idx="2276">
                  <c:v>14.553517839278648</c:v>
                </c:pt>
                <c:pt idx="2277">
                  <c:v>14.55551850616761</c:v>
                </c:pt>
                <c:pt idx="2278">
                  <c:v>14.557519173056573</c:v>
                </c:pt>
                <c:pt idx="2279">
                  <c:v>14.559519839945535</c:v>
                </c:pt>
                <c:pt idx="2280">
                  <c:v>14.561520506834498</c:v>
                </c:pt>
                <c:pt idx="2281">
                  <c:v>14.56352117372346</c:v>
                </c:pt>
                <c:pt idx="2282">
                  <c:v>14.565521840612423</c:v>
                </c:pt>
                <c:pt idx="2283">
                  <c:v>14.567522507501385</c:v>
                </c:pt>
                <c:pt idx="2284">
                  <c:v>14.569523174390348</c:v>
                </c:pt>
                <c:pt idx="2285">
                  <c:v>14.57152384127931</c:v>
                </c:pt>
                <c:pt idx="2286">
                  <c:v>14.573524508168273</c:v>
                </c:pt>
                <c:pt idx="2287">
                  <c:v>14.575525175057235</c:v>
                </c:pt>
                <c:pt idx="2288">
                  <c:v>14.577525841946198</c:v>
                </c:pt>
                <c:pt idx="2289">
                  <c:v>14.57952650883516</c:v>
                </c:pt>
                <c:pt idx="2290">
                  <c:v>14.581527175724123</c:v>
                </c:pt>
                <c:pt idx="2291">
                  <c:v>14.583527842613085</c:v>
                </c:pt>
                <c:pt idx="2292">
                  <c:v>14.585528509502048</c:v>
                </c:pt>
                <c:pt idx="2293">
                  <c:v>14.58752917639101</c:v>
                </c:pt>
                <c:pt idx="2294">
                  <c:v>14.589529843279973</c:v>
                </c:pt>
                <c:pt idx="2295">
                  <c:v>14.591530510168935</c:v>
                </c:pt>
                <c:pt idx="2296">
                  <c:v>14.593531177057898</c:v>
                </c:pt>
                <c:pt idx="2297">
                  <c:v>14.59553184394686</c:v>
                </c:pt>
                <c:pt idx="2298">
                  <c:v>14.597532510835823</c:v>
                </c:pt>
                <c:pt idx="2299">
                  <c:v>14.599533177724785</c:v>
                </c:pt>
                <c:pt idx="2300">
                  <c:v>14.601533844613748</c:v>
                </c:pt>
                <c:pt idx="2301">
                  <c:v>14.60353451150271</c:v>
                </c:pt>
                <c:pt idx="2302">
                  <c:v>14.605535178391673</c:v>
                </c:pt>
                <c:pt idx="2303">
                  <c:v>14.607535845280635</c:v>
                </c:pt>
                <c:pt idx="2304">
                  <c:v>14.609536512169598</c:v>
                </c:pt>
                <c:pt idx="2305">
                  <c:v>14.61153717905856</c:v>
                </c:pt>
                <c:pt idx="2306">
                  <c:v>14.613537845947523</c:v>
                </c:pt>
                <c:pt idx="2307">
                  <c:v>14.615538512836485</c:v>
                </c:pt>
                <c:pt idx="2308">
                  <c:v>14.617539179725448</c:v>
                </c:pt>
                <c:pt idx="2309">
                  <c:v>14.61953984661441</c:v>
                </c:pt>
                <c:pt idx="2310">
                  <c:v>14.621540513503373</c:v>
                </c:pt>
                <c:pt idx="2311">
                  <c:v>14.623541180392335</c:v>
                </c:pt>
                <c:pt idx="2312">
                  <c:v>14.625541847281298</c:v>
                </c:pt>
                <c:pt idx="2313">
                  <c:v>14.62754251417026</c:v>
                </c:pt>
                <c:pt idx="2314">
                  <c:v>14.629543181059223</c:v>
                </c:pt>
                <c:pt idx="2315">
                  <c:v>14.631543847948185</c:v>
                </c:pt>
                <c:pt idx="2316">
                  <c:v>14.633544514837148</c:v>
                </c:pt>
                <c:pt idx="2317">
                  <c:v>14.63554518172611</c:v>
                </c:pt>
                <c:pt idx="2318">
                  <c:v>14.637545848615073</c:v>
                </c:pt>
                <c:pt idx="2319">
                  <c:v>14.639546515504035</c:v>
                </c:pt>
                <c:pt idx="2320">
                  <c:v>14.641547182392998</c:v>
                </c:pt>
                <c:pt idx="2321">
                  <c:v>14.64354784928196</c:v>
                </c:pt>
                <c:pt idx="2322">
                  <c:v>14.645548516170923</c:v>
                </c:pt>
                <c:pt idx="2323">
                  <c:v>14.647549183059885</c:v>
                </c:pt>
                <c:pt idx="2324">
                  <c:v>14.649549849948848</c:v>
                </c:pt>
                <c:pt idx="2325">
                  <c:v>14.65155051683781</c:v>
                </c:pt>
                <c:pt idx="2326">
                  <c:v>14.653551183726773</c:v>
                </c:pt>
                <c:pt idx="2327">
                  <c:v>14.655551850615735</c:v>
                </c:pt>
                <c:pt idx="2328">
                  <c:v>14.657552517504698</c:v>
                </c:pt>
                <c:pt idx="2329">
                  <c:v>14.65955318439366</c:v>
                </c:pt>
                <c:pt idx="2330">
                  <c:v>14.661553851282623</c:v>
                </c:pt>
                <c:pt idx="2331">
                  <c:v>14.663554518171585</c:v>
                </c:pt>
                <c:pt idx="2332">
                  <c:v>14.665555185060548</c:v>
                </c:pt>
                <c:pt idx="2333">
                  <c:v>14.66755585194951</c:v>
                </c:pt>
                <c:pt idx="2334">
                  <c:v>14.669556518838473</c:v>
                </c:pt>
                <c:pt idx="2335">
                  <c:v>14.671557185727435</c:v>
                </c:pt>
                <c:pt idx="2336">
                  <c:v>14.673557852616398</c:v>
                </c:pt>
                <c:pt idx="2337">
                  <c:v>14.67555851950536</c:v>
                </c:pt>
                <c:pt idx="2338">
                  <c:v>14.677559186394323</c:v>
                </c:pt>
                <c:pt idx="2339">
                  <c:v>14.679559853283285</c:v>
                </c:pt>
                <c:pt idx="2340">
                  <c:v>14.681560520172248</c:v>
                </c:pt>
                <c:pt idx="2341">
                  <c:v>14.68356118706121</c:v>
                </c:pt>
                <c:pt idx="2342">
                  <c:v>14.685561853950173</c:v>
                </c:pt>
                <c:pt idx="2343">
                  <c:v>14.687562520839135</c:v>
                </c:pt>
                <c:pt idx="2344">
                  <c:v>14.689563187728098</c:v>
                </c:pt>
                <c:pt idx="2345">
                  <c:v>14.69156385461706</c:v>
                </c:pt>
                <c:pt idx="2346">
                  <c:v>14.693564521506023</c:v>
                </c:pt>
                <c:pt idx="2347">
                  <c:v>14.695565188394985</c:v>
                </c:pt>
                <c:pt idx="2348">
                  <c:v>14.697565855283948</c:v>
                </c:pt>
                <c:pt idx="2349">
                  <c:v>14.69956652217291</c:v>
                </c:pt>
                <c:pt idx="2350">
                  <c:v>14.701567189061873</c:v>
                </c:pt>
                <c:pt idx="2351">
                  <c:v>14.703567855950835</c:v>
                </c:pt>
                <c:pt idx="2352">
                  <c:v>14.705568522839798</c:v>
                </c:pt>
                <c:pt idx="2353">
                  <c:v>14.70756918972876</c:v>
                </c:pt>
                <c:pt idx="2354">
                  <c:v>14.709569856617723</c:v>
                </c:pt>
                <c:pt idx="2355">
                  <c:v>14.711570523506685</c:v>
                </c:pt>
                <c:pt idx="2356">
                  <c:v>14.713571190395648</c:v>
                </c:pt>
                <c:pt idx="2357">
                  <c:v>14.71557185728461</c:v>
                </c:pt>
                <c:pt idx="2358">
                  <c:v>14.717572524173573</c:v>
                </c:pt>
                <c:pt idx="2359">
                  <c:v>14.719573191062535</c:v>
                </c:pt>
                <c:pt idx="2360">
                  <c:v>14.721573857951498</c:v>
                </c:pt>
                <c:pt idx="2361">
                  <c:v>14.72357452484046</c:v>
                </c:pt>
                <c:pt idx="2362">
                  <c:v>14.725575191729423</c:v>
                </c:pt>
                <c:pt idx="2363">
                  <c:v>14.727575858618385</c:v>
                </c:pt>
                <c:pt idx="2364">
                  <c:v>14.729576525507348</c:v>
                </c:pt>
                <c:pt idx="2365">
                  <c:v>14.73157719239631</c:v>
                </c:pt>
                <c:pt idx="2366">
                  <c:v>14.733577859285273</c:v>
                </c:pt>
                <c:pt idx="2367">
                  <c:v>14.735578526174235</c:v>
                </c:pt>
                <c:pt idx="2368">
                  <c:v>14.737579193063198</c:v>
                </c:pt>
                <c:pt idx="2369">
                  <c:v>14.73957985995216</c:v>
                </c:pt>
                <c:pt idx="2370">
                  <c:v>14.741580526841123</c:v>
                </c:pt>
                <c:pt idx="2371">
                  <c:v>14.743581193730085</c:v>
                </c:pt>
                <c:pt idx="2372">
                  <c:v>14.745581860619048</c:v>
                </c:pt>
                <c:pt idx="2373">
                  <c:v>14.74758252750801</c:v>
                </c:pt>
                <c:pt idx="2374">
                  <c:v>14.749583194396973</c:v>
                </c:pt>
                <c:pt idx="2375">
                  <c:v>14.751583861285935</c:v>
                </c:pt>
                <c:pt idx="2376">
                  <c:v>14.753584528174898</c:v>
                </c:pt>
                <c:pt idx="2377">
                  <c:v>14.75558519506386</c:v>
                </c:pt>
                <c:pt idx="2378">
                  <c:v>14.757585861952823</c:v>
                </c:pt>
                <c:pt idx="2379">
                  <c:v>14.759586528841785</c:v>
                </c:pt>
                <c:pt idx="2380">
                  <c:v>14.761587195730748</c:v>
                </c:pt>
                <c:pt idx="2381">
                  <c:v>14.76358786261971</c:v>
                </c:pt>
                <c:pt idx="2382">
                  <c:v>14.765588529508673</c:v>
                </c:pt>
                <c:pt idx="2383">
                  <c:v>14.767589196397635</c:v>
                </c:pt>
                <c:pt idx="2384">
                  <c:v>14.769589863286598</c:v>
                </c:pt>
                <c:pt idx="2385">
                  <c:v>14.77159053017556</c:v>
                </c:pt>
                <c:pt idx="2386">
                  <c:v>14.773591197064523</c:v>
                </c:pt>
                <c:pt idx="2387">
                  <c:v>14.775591863953485</c:v>
                </c:pt>
                <c:pt idx="2388">
                  <c:v>14.777592530842448</c:v>
                </c:pt>
                <c:pt idx="2389">
                  <c:v>14.77959319773141</c:v>
                </c:pt>
                <c:pt idx="2390">
                  <c:v>14.781593864620373</c:v>
                </c:pt>
                <c:pt idx="2391">
                  <c:v>14.783594531509335</c:v>
                </c:pt>
                <c:pt idx="2392">
                  <c:v>14.785595198398298</c:v>
                </c:pt>
                <c:pt idx="2393">
                  <c:v>14.78759586528726</c:v>
                </c:pt>
                <c:pt idx="2394">
                  <c:v>14.789596532176223</c:v>
                </c:pt>
                <c:pt idx="2395">
                  <c:v>14.791597199065185</c:v>
                </c:pt>
                <c:pt idx="2396">
                  <c:v>14.793597865954148</c:v>
                </c:pt>
                <c:pt idx="2397">
                  <c:v>14.79559853284311</c:v>
                </c:pt>
                <c:pt idx="2398">
                  <c:v>14.797599199732073</c:v>
                </c:pt>
                <c:pt idx="2399">
                  <c:v>14.799599866621035</c:v>
                </c:pt>
                <c:pt idx="2400">
                  <c:v>14.801600533509998</c:v>
                </c:pt>
                <c:pt idx="2401">
                  <c:v>14.80360120039896</c:v>
                </c:pt>
                <c:pt idx="2402">
                  <c:v>14.805601867287923</c:v>
                </c:pt>
                <c:pt idx="2403">
                  <c:v>14.807602534176885</c:v>
                </c:pt>
                <c:pt idx="2404">
                  <c:v>14.809603201065848</c:v>
                </c:pt>
                <c:pt idx="2405">
                  <c:v>14.81160386795481</c:v>
                </c:pt>
                <c:pt idx="2406">
                  <c:v>14.813604534843773</c:v>
                </c:pt>
                <c:pt idx="2407">
                  <c:v>14.815605201732735</c:v>
                </c:pt>
                <c:pt idx="2408">
                  <c:v>14.817605868621698</c:v>
                </c:pt>
                <c:pt idx="2409">
                  <c:v>14.81960653551066</c:v>
                </c:pt>
                <c:pt idx="2410">
                  <c:v>14.821607202399623</c:v>
                </c:pt>
                <c:pt idx="2411">
                  <c:v>14.823607869288585</c:v>
                </c:pt>
                <c:pt idx="2412">
                  <c:v>14.825608536177548</c:v>
                </c:pt>
                <c:pt idx="2413">
                  <c:v>14.82760920306651</c:v>
                </c:pt>
                <c:pt idx="2414">
                  <c:v>14.829609869955473</c:v>
                </c:pt>
                <c:pt idx="2415">
                  <c:v>14.831610536844435</c:v>
                </c:pt>
                <c:pt idx="2416">
                  <c:v>14.833611203733398</c:v>
                </c:pt>
                <c:pt idx="2417">
                  <c:v>14.83561187062236</c:v>
                </c:pt>
                <c:pt idx="2418">
                  <c:v>14.837612537511323</c:v>
                </c:pt>
                <c:pt idx="2419">
                  <c:v>14.839613204400285</c:v>
                </c:pt>
                <c:pt idx="2420">
                  <c:v>14.841613871289248</c:v>
                </c:pt>
                <c:pt idx="2421">
                  <c:v>14.84361453817821</c:v>
                </c:pt>
                <c:pt idx="2422">
                  <c:v>14.845615205067173</c:v>
                </c:pt>
                <c:pt idx="2423">
                  <c:v>14.847615871956135</c:v>
                </c:pt>
                <c:pt idx="2424">
                  <c:v>14.849616538845098</c:v>
                </c:pt>
                <c:pt idx="2425">
                  <c:v>14.85161720573406</c:v>
                </c:pt>
                <c:pt idx="2426">
                  <c:v>14.853617872623023</c:v>
                </c:pt>
                <c:pt idx="2427">
                  <c:v>14.855618539511985</c:v>
                </c:pt>
                <c:pt idx="2428">
                  <c:v>14.857619206400948</c:v>
                </c:pt>
                <c:pt idx="2429">
                  <c:v>14.85961987328991</c:v>
                </c:pt>
                <c:pt idx="2430">
                  <c:v>14.861620540178873</c:v>
                </c:pt>
                <c:pt idx="2431">
                  <c:v>14.863621207067835</c:v>
                </c:pt>
                <c:pt idx="2432">
                  <c:v>14.865621873956798</c:v>
                </c:pt>
                <c:pt idx="2433">
                  <c:v>14.86762254084576</c:v>
                </c:pt>
                <c:pt idx="2434">
                  <c:v>14.869623207734723</c:v>
                </c:pt>
                <c:pt idx="2435">
                  <c:v>14.871623874623685</c:v>
                </c:pt>
                <c:pt idx="2436">
                  <c:v>14.873624541512648</c:v>
                </c:pt>
                <c:pt idx="2437">
                  <c:v>14.87562520840161</c:v>
                </c:pt>
                <c:pt idx="2438">
                  <c:v>14.877625875290573</c:v>
                </c:pt>
                <c:pt idx="2439">
                  <c:v>14.879626542179535</c:v>
                </c:pt>
                <c:pt idx="2440">
                  <c:v>14.881627209068498</c:v>
                </c:pt>
                <c:pt idx="2441">
                  <c:v>14.88362787595746</c:v>
                </c:pt>
                <c:pt idx="2442">
                  <c:v>14.885628542846423</c:v>
                </c:pt>
                <c:pt idx="2443">
                  <c:v>14.887629209735385</c:v>
                </c:pt>
                <c:pt idx="2444">
                  <c:v>14.889629876624348</c:v>
                </c:pt>
                <c:pt idx="2445">
                  <c:v>14.89163054351331</c:v>
                </c:pt>
                <c:pt idx="2446">
                  <c:v>14.893631210402273</c:v>
                </c:pt>
                <c:pt idx="2447">
                  <c:v>14.895631877291235</c:v>
                </c:pt>
                <c:pt idx="2448">
                  <c:v>14.897632544180198</c:v>
                </c:pt>
                <c:pt idx="2449">
                  <c:v>14.89963321106916</c:v>
                </c:pt>
                <c:pt idx="2450">
                  <c:v>14.901633877958123</c:v>
                </c:pt>
                <c:pt idx="2451">
                  <c:v>14.903634544847085</c:v>
                </c:pt>
                <c:pt idx="2452">
                  <c:v>14.905635211736048</c:v>
                </c:pt>
                <c:pt idx="2453">
                  <c:v>14.90763587862501</c:v>
                </c:pt>
                <c:pt idx="2454">
                  <c:v>14.909636545513973</c:v>
                </c:pt>
                <c:pt idx="2455">
                  <c:v>14.911637212402935</c:v>
                </c:pt>
                <c:pt idx="2456">
                  <c:v>14.913637879291898</c:v>
                </c:pt>
                <c:pt idx="2457">
                  <c:v>14.91563854618086</c:v>
                </c:pt>
                <c:pt idx="2458">
                  <c:v>14.917639213069823</c:v>
                </c:pt>
                <c:pt idx="2459">
                  <c:v>14.919639879958785</c:v>
                </c:pt>
                <c:pt idx="2460">
                  <c:v>14.921640546847748</c:v>
                </c:pt>
                <c:pt idx="2461">
                  <c:v>14.92364121373671</c:v>
                </c:pt>
                <c:pt idx="2462">
                  <c:v>14.925641880625673</c:v>
                </c:pt>
                <c:pt idx="2463">
                  <c:v>14.927642547514635</c:v>
                </c:pt>
                <c:pt idx="2464">
                  <c:v>14.929643214403598</c:v>
                </c:pt>
                <c:pt idx="2465">
                  <c:v>14.93164388129256</c:v>
                </c:pt>
                <c:pt idx="2466">
                  <c:v>14.933644548181523</c:v>
                </c:pt>
                <c:pt idx="2467">
                  <c:v>14.935645215070485</c:v>
                </c:pt>
                <c:pt idx="2468">
                  <c:v>14.937645881959448</c:v>
                </c:pt>
                <c:pt idx="2469">
                  <c:v>14.93964654884841</c:v>
                </c:pt>
                <c:pt idx="2470">
                  <c:v>14.941647215737373</c:v>
                </c:pt>
                <c:pt idx="2471">
                  <c:v>14.943647882626335</c:v>
                </c:pt>
                <c:pt idx="2472">
                  <c:v>14.945648549515298</c:v>
                </c:pt>
                <c:pt idx="2473">
                  <c:v>14.94764921640426</c:v>
                </c:pt>
                <c:pt idx="2474">
                  <c:v>14.949649883293223</c:v>
                </c:pt>
                <c:pt idx="2475">
                  <c:v>14.951650550182185</c:v>
                </c:pt>
                <c:pt idx="2476">
                  <c:v>14.953651217071148</c:v>
                </c:pt>
                <c:pt idx="2477">
                  <c:v>14.95565188396011</c:v>
                </c:pt>
                <c:pt idx="2478">
                  <c:v>14.957652550849073</c:v>
                </c:pt>
                <c:pt idx="2479">
                  <c:v>14.959653217738035</c:v>
                </c:pt>
                <c:pt idx="2480">
                  <c:v>14.961653884626998</c:v>
                </c:pt>
                <c:pt idx="2481">
                  <c:v>14.96365455151596</c:v>
                </c:pt>
                <c:pt idx="2482">
                  <c:v>14.965655218404923</c:v>
                </c:pt>
                <c:pt idx="2483">
                  <c:v>14.967655885293885</c:v>
                </c:pt>
                <c:pt idx="2484">
                  <c:v>14.969656552182848</c:v>
                </c:pt>
                <c:pt idx="2485">
                  <c:v>14.97165721907181</c:v>
                </c:pt>
                <c:pt idx="2486">
                  <c:v>14.973657885960773</c:v>
                </c:pt>
                <c:pt idx="2487">
                  <c:v>14.975658552849735</c:v>
                </c:pt>
                <c:pt idx="2488">
                  <c:v>14.977659219738698</c:v>
                </c:pt>
                <c:pt idx="2489">
                  <c:v>14.97965988662766</c:v>
                </c:pt>
                <c:pt idx="2490">
                  <c:v>14.981660553516623</c:v>
                </c:pt>
                <c:pt idx="2491">
                  <c:v>14.983661220405585</c:v>
                </c:pt>
                <c:pt idx="2492">
                  <c:v>14.985661887294548</c:v>
                </c:pt>
                <c:pt idx="2493">
                  <c:v>14.98766255418351</c:v>
                </c:pt>
                <c:pt idx="2494">
                  <c:v>14.989663221072473</c:v>
                </c:pt>
                <c:pt idx="2495">
                  <c:v>14.991663887961435</c:v>
                </c:pt>
                <c:pt idx="2496">
                  <c:v>14.993664554850398</c:v>
                </c:pt>
                <c:pt idx="2497">
                  <c:v>14.99566522173936</c:v>
                </c:pt>
                <c:pt idx="2498">
                  <c:v>14.997665888628323</c:v>
                </c:pt>
                <c:pt idx="2499">
                  <c:v>14.999666555517285</c:v>
                </c:pt>
                <c:pt idx="2500">
                  <c:v>15.001667222406248</c:v>
                </c:pt>
                <c:pt idx="2501">
                  <c:v>15.00366788929521</c:v>
                </c:pt>
                <c:pt idx="2502">
                  <c:v>15.005668556184173</c:v>
                </c:pt>
                <c:pt idx="2503">
                  <c:v>15.007669223073135</c:v>
                </c:pt>
                <c:pt idx="2504">
                  <c:v>15.009669889962097</c:v>
                </c:pt>
                <c:pt idx="2505">
                  <c:v>15.01167055685106</c:v>
                </c:pt>
                <c:pt idx="2506">
                  <c:v>15.013671223740022</c:v>
                </c:pt>
                <c:pt idx="2507">
                  <c:v>15.015671890628985</c:v>
                </c:pt>
                <c:pt idx="2508">
                  <c:v>15.017672557517947</c:v>
                </c:pt>
                <c:pt idx="2509">
                  <c:v>15.01967322440691</c:v>
                </c:pt>
                <c:pt idx="2510">
                  <c:v>15.021673891295872</c:v>
                </c:pt>
                <c:pt idx="2511">
                  <c:v>15.023674558184835</c:v>
                </c:pt>
                <c:pt idx="2512">
                  <c:v>15.025675225073797</c:v>
                </c:pt>
                <c:pt idx="2513">
                  <c:v>15.02767589196276</c:v>
                </c:pt>
                <c:pt idx="2514">
                  <c:v>15.029676558851722</c:v>
                </c:pt>
                <c:pt idx="2515">
                  <c:v>15.031677225740685</c:v>
                </c:pt>
                <c:pt idx="2516">
                  <c:v>15.033677892629647</c:v>
                </c:pt>
                <c:pt idx="2517">
                  <c:v>15.03567855951861</c:v>
                </c:pt>
                <c:pt idx="2518">
                  <c:v>15.037679226407572</c:v>
                </c:pt>
                <c:pt idx="2519">
                  <c:v>15.039679893296535</c:v>
                </c:pt>
                <c:pt idx="2520">
                  <c:v>15.041680560185497</c:v>
                </c:pt>
                <c:pt idx="2521">
                  <c:v>15.04368122707446</c:v>
                </c:pt>
                <c:pt idx="2522">
                  <c:v>15.045681893963422</c:v>
                </c:pt>
                <c:pt idx="2523">
                  <c:v>15.047682560852385</c:v>
                </c:pt>
                <c:pt idx="2524">
                  <c:v>15.049683227741347</c:v>
                </c:pt>
                <c:pt idx="2525">
                  <c:v>15.05168389463031</c:v>
                </c:pt>
                <c:pt idx="2526">
                  <c:v>15.053684561519272</c:v>
                </c:pt>
                <c:pt idx="2527">
                  <c:v>15.055685228408235</c:v>
                </c:pt>
                <c:pt idx="2528">
                  <c:v>15.057685895297197</c:v>
                </c:pt>
                <c:pt idx="2529">
                  <c:v>15.05968656218616</c:v>
                </c:pt>
                <c:pt idx="2530">
                  <c:v>15.061687229075122</c:v>
                </c:pt>
                <c:pt idx="2531">
                  <c:v>15.063687895964085</c:v>
                </c:pt>
                <c:pt idx="2532">
                  <c:v>15.065688562853047</c:v>
                </c:pt>
                <c:pt idx="2533">
                  <c:v>15.06768922974201</c:v>
                </c:pt>
                <c:pt idx="2534">
                  <c:v>15.069689896630972</c:v>
                </c:pt>
                <c:pt idx="2535">
                  <c:v>15.071690563519935</c:v>
                </c:pt>
                <c:pt idx="2536">
                  <c:v>15.073691230408897</c:v>
                </c:pt>
                <c:pt idx="2537">
                  <c:v>15.07569189729786</c:v>
                </c:pt>
                <c:pt idx="2538">
                  <c:v>15.077692564186822</c:v>
                </c:pt>
                <c:pt idx="2539">
                  <c:v>15.079693231075785</c:v>
                </c:pt>
                <c:pt idx="2540">
                  <c:v>15.081693897964747</c:v>
                </c:pt>
                <c:pt idx="2541">
                  <c:v>15.08369456485371</c:v>
                </c:pt>
                <c:pt idx="2542">
                  <c:v>15.085695231742672</c:v>
                </c:pt>
                <c:pt idx="2543">
                  <c:v>15.087695898631635</c:v>
                </c:pt>
                <c:pt idx="2544">
                  <c:v>15.089696565520597</c:v>
                </c:pt>
                <c:pt idx="2545">
                  <c:v>15.09169723240956</c:v>
                </c:pt>
                <c:pt idx="2546">
                  <c:v>15.093697899298522</c:v>
                </c:pt>
                <c:pt idx="2547">
                  <c:v>15.095698566187485</c:v>
                </c:pt>
                <c:pt idx="2548">
                  <c:v>15.097699233076447</c:v>
                </c:pt>
                <c:pt idx="2549">
                  <c:v>15.09969989996541</c:v>
                </c:pt>
                <c:pt idx="2550">
                  <c:v>15.101700566854372</c:v>
                </c:pt>
                <c:pt idx="2551">
                  <c:v>15.103701233743335</c:v>
                </c:pt>
                <c:pt idx="2552">
                  <c:v>15.105701900632297</c:v>
                </c:pt>
                <c:pt idx="2553">
                  <c:v>15.10770256752126</c:v>
                </c:pt>
                <c:pt idx="2554">
                  <c:v>15.109703234410222</c:v>
                </c:pt>
                <c:pt idx="2555">
                  <c:v>15.111703901299185</c:v>
                </c:pt>
                <c:pt idx="2556">
                  <c:v>15.113704568188147</c:v>
                </c:pt>
                <c:pt idx="2557">
                  <c:v>15.11570523507711</c:v>
                </c:pt>
                <c:pt idx="2558">
                  <c:v>15.117705901966072</c:v>
                </c:pt>
                <c:pt idx="2559">
                  <c:v>15.119706568855035</c:v>
                </c:pt>
                <c:pt idx="2560">
                  <c:v>15.121707235743997</c:v>
                </c:pt>
                <c:pt idx="2561">
                  <c:v>15.12370790263296</c:v>
                </c:pt>
                <c:pt idx="2562">
                  <c:v>15.125708569521922</c:v>
                </c:pt>
                <c:pt idx="2563">
                  <c:v>15.127709236410885</c:v>
                </c:pt>
                <c:pt idx="2564">
                  <c:v>15.129709903299847</c:v>
                </c:pt>
                <c:pt idx="2565">
                  <c:v>15.13171057018881</c:v>
                </c:pt>
                <c:pt idx="2566">
                  <c:v>15.133711237077772</c:v>
                </c:pt>
                <c:pt idx="2567">
                  <c:v>15.135711903966735</c:v>
                </c:pt>
                <c:pt idx="2568">
                  <c:v>15.137712570855697</c:v>
                </c:pt>
                <c:pt idx="2569">
                  <c:v>15.13971323774466</c:v>
                </c:pt>
                <c:pt idx="2570">
                  <c:v>15.141713904633622</c:v>
                </c:pt>
                <c:pt idx="2571">
                  <c:v>15.143714571522585</c:v>
                </c:pt>
                <c:pt idx="2572">
                  <c:v>15.145715238411547</c:v>
                </c:pt>
                <c:pt idx="2573">
                  <c:v>15.14771590530051</c:v>
                </c:pt>
                <c:pt idx="2574">
                  <c:v>15.149716572189472</c:v>
                </c:pt>
                <c:pt idx="2575">
                  <c:v>15.151717239078435</c:v>
                </c:pt>
                <c:pt idx="2576">
                  <c:v>15.153717905967397</c:v>
                </c:pt>
                <c:pt idx="2577">
                  <c:v>15.15571857285636</c:v>
                </c:pt>
                <c:pt idx="2578">
                  <c:v>15.157719239745322</c:v>
                </c:pt>
                <c:pt idx="2579">
                  <c:v>15.159719906634285</c:v>
                </c:pt>
                <c:pt idx="2580">
                  <c:v>15.161720573523247</c:v>
                </c:pt>
                <c:pt idx="2581">
                  <c:v>15.16372124041221</c:v>
                </c:pt>
                <c:pt idx="2582">
                  <c:v>15.165721907301172</c:v>
                </c:pt>
                <c:pt idx="2583">
                  <c:v>15.167722574190135</c:v>
                </c:pt>
                <c:pt idx="2584">
                  <c:v>15.169723241079097</c:v>
                </c:pt>
                <c:pt idx="2585">
                  <c:v>15.17172390796806</c:v>
                </c:pt>
                <c:pt idx="2586">
                  <c:v>15.173724574857022</c:v>
                </c:pt>
                <c:pt idx="2587">
                  <c:v>15.175725241745985</c:v>
                </c:pt>
                <c:pt idx="2588">
                  <c:v>15.177725908634947</c:v>
                </c:pt>
                <c:pt idx="2589">
                  <c:v>15.17972657552391</c:v>
                </c:pt>
                <c:pt idx="2590">
                  <c:v>15.181727242412872</c:v>
                </c:pt>
                <c:pt idx="2591">
                  <c:v>15.183727909301835</c:v>
                </c:pt>
                <c:pt idx="2592">
                  <c:v>15.185728576190797</c:v>
                </c:pt>
                <c:pt idx="2593">
                  <c:v>15.18772924307976</c:v>
                </c:pt>
                <c:pt idx="2594">
                  <c:v>15.189729909968722</c:v>
                </c:pt>
                <c:pt idx="2595">
                  <c:v>15.191730576857685</c:v>
                </c:pt>
                <c:pt idx="2596">
                  <c:v>15.193731243746647</c:v>
                </c:pt>
                <c:pt idx="2597">
                  <c:v>15.19573191063561</c:v>
                </c:pt>
                <c:pt idx="2598">
                  <c:v>15.197732577524572</c:v>
                </c:pt>
                <c:pt idx="2599">
                  <c:v>15.199733244413535</c:v>
                </c:pt>
                <c:pt idx="2600">
                  <c:v>15.201733911302497</c:v>
                </c:pt>
                <c:pt idx="2601">
                  <c:v>15.20373457819146</c:v>
                </c:pt>
                <c:pt idx="2602">
                  <c:v>15.205735245080422</c:v>
                </c:pt>
                <c:pt idx="2603">
                  <c:v>15.207735911969385</c:v>
                </c:pt>
                <c:pt idx="2604">
                  <c:v>15.209736578858347</c:v>
                </c:pt>
                <c:pt idx="2605">
                  <c:v>15.21173724574731</c:v>
                </c:pt>
                <c:pt idx="2606">
                  <c:v>15.213737912636272</c:v>
                </c:pt>
                <c:pt idx="2607">
                  <c:v>15.215738579525235</c:v>
                </c:pt>
                <c:pt idx="2608">
                  <c:v>15.217739246414197</c:v>
                </c:pt>
                <c:pt idx="2609">
                  <c:v>15.21973991330316</c:v>
                </c:pt>
                <c:pt idx="2610">
                  <c:v>15.221740580192122</c:v>
                </c:pt>
                <c:pt idx="2611">
                  <c:v>15.223741247081085</c:v>
                </c:pt>
                <c:pt idx="2612">
                  <c:v>15.225741913970047</c:v>
                </c:pt>
                <c:pt idx="2613">
                  <c:v>15.22774258085901</c:v>
                </c:pt>
                <c:pt idx="2614">
                  <c:v>15.229743247747972</c:v>
                </c:pt>
                <c:pt idx="2615">
                  <c:v>15.231743914636935</c:v>
                </c:pt>
                <c:pt idx="2616">
                  <c:v>15.233744581525897</c:v>
                </c:pt>
                <c:pt idx="2617">
                  <c:v>15.23574524841486</c:v>
                </c:pt>
                <c:pt idx="2618">
                  <c:v>15.237745915303822</c:v>
                </c:pt>
                <c:pt idx="2619">
                  <c:v>15.239746582192785</c:v>
                </c:pt>
                <c:pt idx="2620">
                  <c:v>15.241747249081747</c:v>
                </c:pt>
                <c:pt idx="2621">
                  <c:v>15.24374791597071</c:v>
                </c:pt>
                <c:pt idx="2622">
                  <c:v>15.245748582859672</c:v>
                </c:pt>
                <c:pt idx="2623">
                  <c:v>15.247749249748635</c:v>
                </c:pt>
                <c:pt idx="2624">
                  <c:v>15.249749916637597</c:v>
                </c:pt>
                <c:pt idx="2625">
                  <c:v>15.25175058352656</c:v>
                </c:pt>
                <c:pt idx="2626">
                  <c:v>15.253751250415522</c:v>
                </c:pt>
                <c:pt idx="2627">
                  <c:v>15.255751917304485</c:v>
                </c:pt>
                <c:pt idx="2628">
                  <c:v>15.257752584193447</c:v>
                </c:pt>
                <c:pt idx="2629">
                  <c:v>15.25975325108241</c:v>
                </c:pt>
                <c:pt idx="2630">
                  <c:v>15.261753917971372</c:v>
                </c:pt>
                <c:pt idx="2631">
                  <c:v>15.263754584860335</c:v>
                </c:pt>
                <c:pt idx="2632">
                  <c:v>15.265755251749297</c:v>
                </c:pt>
                <c:pt idx="2633">
                  <c:v>15.26775591863826</c:v>
                </c:pt>
                <c:pt idx="2634">
                  <c:v>15.269756585527222</c:v>
                </c:pt>
                <c:pt idx="2635">
                  <c:v>15.271757252416185</c:v>
                </c:pt>
                <c:pt idx="2636">
                  <c:v>15.273757919305147</c:v>
                </c:pt>
                <c:pt idx="2637">
                  <c:v>15.27575858619411</c:v>
                </c:pt>
                <c:pt idx="2638">
                  <c:v>15.277759253083072</c:v>
                </c:pt>
                <c:pt idx="2639">
                  <c:v>15.279759919972035</c:v>
                </c:pt>
                <c:pt idx="2640">
                  <c:v>15.281760586860997</c:v>
                </c:pt>
                <c:pt idx="2641">
                  <c:v>15.28376125374996</c:v>
                </c:pt>
                <c:pt idx="2642">
                  <c:v>15.285761920638922</c:v>
                </c:pt>
                <c:pt idx="2643">
                  <c:v>15.287762587527885</c:v>
                </c:pt>
                <c:pt idx="2644">
                  <c:v>15.289763254416847</c:v>
                </c:pt>
                <c:pt idx="2645">
                  <c:v>15.29176392130581</c:v>
                </c:pt>
                <c:pt idx="2646">
                  <c:v>15.293764588194772</c:v>
                </c:pt>
                <c:pt idx="2647">
                  <c:v>15.295765255083735</c:v>
                </c:pt>
                <c:pt idx="2648">
                  <c:v>15.297765921972697</c:v>
                </c:pt>
                <c:pt idx="2649">
                  <c:v>15.29976658886166</c:v>
                </c:pt>
                <c:pt idx="2650">
                  <c:v>15.301767255750622</c:v>
                </c:pt>
                <c:pt idx="2651">
                  <c:v>15.303767922639585</c:v>
                </c:pt>
                <c:pt idx="2652">
                  <c:v>15.305768589528547</c:v>
                </c:pt>
                <c:pt idx="2653">
                  <c:v>15.30776925641751</c:v>
                </c:pt>
                <c:pt idx="2654">
                  <c:v>15.309769923306472</c:v>
                </c:pt>
                <c:pt idx="2655">
                  <c:v>15.311770590195435</c:v>
                </c:pt>
                <c:pt idx="2656">
                  <c:v>15.313771257084397</c:v>
                </c:pt>
                <c:pt idx="2657">
                  <c:v>15.31577192397336</c:v>
                </c:pt>
                <c:pt idx="2658">
                  <c:v>15.317772590862322</c:v>
                </c:pt>
                <c:pt idx="2659">
                  <c:v>15.319773257751285</c:v>
                </c:pt>
                <c:pt idx="2660">
                  <c:v>15.321773924640247</c:v>
                </c:pt>
                <c:pt idx="2661">
                  <c:v>15.32377459152921</c:v>
                </c:pt>
                <c:pt idx="2662">
                  <c:v>15.325775258418172</c:v>
                </c:pt>
                <c:pt idx="2663">
                  <c:v>15.327775925307135</c:v>
                </c:pt>
                <c:pt idx="2664">
                  <c:v>15.329776592196097</c:v>
                </c:pt>
                <c:pt idx="2665">
                  <c:v>15.33177725908506</c:v>
                </c:pt>
                <c:pt idx="2666">
                  <c:v>15.333777925974022</c:v>
                </c:pt>
                <c:pt idx="2667">
                  <c:v>15.335778592862985</c:v>
                </c:pt>
                <c:pt idx="2668">
                  <c:v>15.337779259751947</c:v>
                </c:pt>
                <c:pt idx="2669">
                  <c:v>15.33977992664091</c:v>
                </c:pt>
                <c:pt idx="2670">
                  <c:v>15.341780593529872</c:v>
                </c:pt>
                <c:pt idx="2671">
                  <c:v>15.343781260418835</c:v>
                </c:pt>
                <c:pt idx="2672">
                  <c:v>15.345781927307797</c:v>
                </c:pt>
                <c:pt idx="2673">
                  <c:v>15.34778259419676</c:v>
                </c:pt>
                <c:pt idx="2674">
                  <c:v>15.349783261085722</c:v>
                </c:pt>
                <c:pt idx="2675">
                  <c:v>15.351783927974685</c:v>
                </c:pt>
                <c:pt idx="2676">
                  <c:v>15.353784594863647</c:v>
                </c:pt>
                <c:pt idx="2677">
                  <c:v>15.35578526175261</c:v>
                </c:pt>
                <c:pt idx="2678">
                  <c:v>15.357785928641572</c:v>
                </c:pt>
                <c:pt idx="2679">
                  <c:v>15.359786595530535</c:v>
                </c:pt>
                <c:pt idx="2680">
                  <c:v>15.361787262419497</c:v>
                </c:pt>
                <c:pt idx="2681">
                  <c:v>15.36378792930846</c:v>
                </c:pt>
                <c:pt idx="2682">
                  <c:v>15.365788596197422</c:v>
                </c:pt>
                <c:pt idx="2683">
                  <c:v>15.367789263086385</c:v>
                </c:pt>
                <c:pt idx="2684">
                  <c:v>15.369789929975347</c:v>
                </c:pt>
                <c:pt idx="2685">
                  <c:v>15.37179059686431</c:v>
                </c:pt>
                <c:pt idx="2686">
                  <c:v>15.373791263753272</c:v>
                </c:pt>
                <c:pt idx="2687">
                  <c:v>15.375791930642235</c:v>
                </c:pt>
                <c:pt idx="2688">
                  <c:v>15.377792597531197</c:v>
                </c:pt>
                <c:pt idx="2689">
                  <c:v>15.37979326442016</c:v>
                </c:pt>
                <c:pt idx="2690">
                  <c:v>15.381793931309122</c:v>
                </c:pt>
                <c:pt idx="2691">
                  <c:v>15.383794598198085</c:v>
                </c:pt>
                <c:pt idx="2692">
                  <c:v>15.385795265087047</c:v>
                </c:pt>
                <c:pt idx="2693">
                  <c:v>15.38779593197601</c:v>
                </c:pt>
                <c:pt idx="2694">
                  <c:v>15.389796598864972</c:v>
                </c:pt>
                <c:pt idx="2695">
                  <c:v>15.391797265753935</c:v>
                </c:pt>
                <c:pt idx="2696">
                  <c:v>15.393797932642897</c:v>
                </c:pt>
                <c:pt idx="2697">
                  <c:v>15.39579859953186</c:v>
                </c:pt>
                <c:pt idx="2698">
                  <c:v>15.397799266420822</c:v>
                </c:pt>
                <c:pt idx="2699">
                  <c:v>15.399799933309785</c:v>
                </c:pt>
                <c:pt idx="2700">
                  <c:v>15.401800600198747</c:v>
                </c:pt>
                <c:pt idx="2701">
                  <c:v>15.40380126708771</c:v>
                </c:pt>
                <c:pt idx="2702">
                  <c:v>15.405801933976672</c:v>
                </c:pt>
                <c:pt idx="2703">
                  <c:v>15.407802600865635</c:v>
                </c:pt>
                <c:pt idx="2704">
                  <c:v>15.409803267754597</c:v>
                </c:pt>
                <c:pt idx="2705">
                  <c:v>15.41180393464356</c:v>
                </c:pt>
                <c:pt idx="2706">
                  <c:v>15.413804601532522</c:v>
                </c:pt>
                <c:pt idx="2707">
                  <c:v>15.415805268421485</c:v>
                </c:pt>
                <c:pt idx="2708">
                  <c:v>15.417805935310447</c:v>
                </c:pt>
                <c:pt idx="2709">
                  <c:v>15.41980660219941</c:v>
                </c:pt>
                <c:pt idx="2710">
                  <c:v>15.421807269088372</c:v>
                </c:pt>
                <c:pt idx="2711">
                  <c:v>15.423807935977335</c:v>
                </c:pt>
                <c:pt idx="2712">
                  <c:v>15.425808602866297</c:v>
                </c:pt>
                <c:pt idx="2713">
                  <c:v>15.42780926975526</c:v>
                </c:pt>
                <c:pt idx="2714">
                  <c:v>15.429809936644222</c:v>
                </c:pt>
                <c:pt idx="2715">
                  <c:v>15.431810603533185</c:v>
                </c:pt>
                <c:pt idx="2716">
                  <c:v>15.433811270422147</c:v>
                </c:pt>
                <c:pt idx="2717">
                  <c:v>15.43581193731111</c:v>
                </c:pt>
                <c:pt idx="2718">
                  <c:v>15.437812604200072</c:v>
                </c:pt>
                <c:pt idx="2719">
                  <c:v>15.439813271089035</c:v>
                </c:pt>
                <c:pt idx="2720">
                  <c:v>15.441813937977997</c:v>
                </c:pt>
                <c:pt idx="2721">
                  <c:v>15.44381460486696</c:v>
                </c:pt>
                <c:pt idx="2722">
                  <c:v>15.445815271755922</c:v>
                </c:pt>
                <c:pt idx="2723">
                  <c:v>15.447815938644885</c:v>
                </c:pt>
                <c:pt idx="2724">
                  <c:v>15.449816605533847</c:v>
                </c:pt>
                <c:pt idx="2725">
                  <c:v>15.45181727242281</c:v>
                </c:pt>
                <c:pt idx="2726">
                  <c:v>15.453817939311772</c:v>
                </c:pt>
                <c:pt idx="2727">
                  <c:v>15.455818606200735</c:v>
                </c:pt>
                <c:pt idx="2728">
                  <c:v>15.457819273089697</c:v>
                </c:pt>
                <c:pt idx="2729">
                  <c:v>15.45981993997866</c:v>
                </c:pt>
                <c:pt idx="2730">
                  <c:v>15.461820606867622</c:v>
                </c:pt>
                <c:pt idx="2731">
                  <c:v>15.463821273756585</c:v>
                </c:pt>
                <c:pt idx="2732">
                  <c:v>15.465821940645547</c:v>
                </c:pt>
                <c:pt idx="2733">
                  <c:v>15.46782260753451</c:v>
                </c:pt>
                <c:pt idx="2734">
                  <c:v>15.469823274423472</c:v>
                </c:pt>
                <c:pt idx="2735">
                  <c:v>15.471823941312435</c:v>
                </c:pt>
                <c:pt idx="2736">
                  <c:v>15.473824608201397</c:v>
                </c:pt>
                <c:pt idx="2737">
                  <c:v>15.47582527509036</c:v>
                </c:pt>
                <c:pt idx="2738">
                  <c:v>15.477825941979322</c:v>
                </c:pt>
                <c:pt idx="2739">
                  <c:v>15.479826608868285</c:v>
                </c:pt>
                <c:pt idx="2740">
                  <c:v>15.481827275757247</c:v>
                </c:pt>
                <c:pt idx="2741">
                  <c:v>15.48382794264621</c:v>
                </c:pt>
                <c:pt idx="2742">
                  <c:v>15.485828609535172</c:v>
                </c:pt>
                <c:pt idx="2743">
                  <c:v>15.487829276424135</c:v>
                </c:pt>
                <c:pt idx="2744">
                  <c:v>15.489829943313097</c:v>
                </c:pt>
                <c:pt idx="2745">
                  <c:v>15.49183061020206</c:v>
                </c:pt>
                <c:pt idx="2746">
                  <c:v>15.493831277091022</c:v>
                </c:pt>
                <c:pt idx="2747">
                  <c:v>15.495831943979985</c:v>
                </c:pt>
                <c:pt idx="2748">
                  <c:v>15.497832610868947</c:v>
                </c:pt>
                <c:pt idx="2749">
                  <c:v>15.49983327775791</c:v>
                </c:pt>
                <c:pt idx="2750">
                  <c:v>15.501833944646872</c:v>
                </c:pt>
                <c:pt idx="2751">
                  <c:v>15.503834611535835</c:v>
                </c:pt>
                <c:pt idx="2752">
                  <c:v>15.505835278424797</c:v>
                </c:pt>
                <c:pt idx="2753">
                  <c:v>15.50783594531376</c:v>
                </c:pt>
                <c:pt idx="2754">
                  <c:v>15.509836612202722</c:v>
                </c:pt>
                <c:pt idx="2755">
                  <c:v>15.511837279091685</c:v>
                </c:pt>
                <c:pt idx="2756">
                  <c:v>15.513837945980647</c:v>
                </c:pt>
                <c:pt idx="2757">
                  <c:v>15.51583861286961</c:v>
                </c:pt>
                <c:pt idx="2758">
                  <c:v>15.517839279758572</c:v>
                </c:pt>
                <c:pt idx="2759">
                  <c:v>15.519839946647535</c:v>
                </c:pt>
                <c:pt idx="2760">
                  <c:v>15.521840613536497</c:v>
                </c:pt>
                <c:pt idx="2761">
                  <c:v>15.52384128042546</c:v>
                </c:pt>
                <c:pt idx="2762">
                  <c:v>15.525841947314422</c:v>
                </c:pt>
                <c:pt idx="2763">
                  <c:v>15.527842614203385</c:v>
                </c:pt>
                <c:pt idx="2764">
                  <c:v>15.529843281092347</c:v>
                </c:pt>
                <c:pt idx="2765">
                  <c:v>15.53184394798131</c:v>
                </c:pt>
                <c:pt idx="2766">
                  <c:v>15.533844614870272</c:v>
                </c:pt>
                <c:pt idx="2767">
                  <c:v>15.535845281759235</c:v>
                </c:pt>
                <c:pt idx="2768">
                  <c:v>15.537845948648197</c:v>
                </c:pt>
                <c:pt idx="2769">
                  <c:v>15.53984661553716</c:v>
                </c:pt>
                <c:pt idx="2770">
                  <c:v>15.541847282426122</c:v>
                </c:pt>
                <c:pt idx="2771">
                  <c:v>15.543847949315085</c:v>
                </c:pt>
                <c:pt idx="2772">
                  <c:v>15.545848616204047</c:v>
                </c:pt>
                <c:pt idx="2773">
                  <c:v>15.54784928309301</c:v>
                </c:pt>
                <c:pt idx="2774">
                  <c:v>15.549849949981972</c:v>
                </c:pt>
                <c:pt idx="2775">
                  <c:v>15.551850616870935</c:v>
                </c:pt>
                <c:pt idx="2776">
                  <c:v>15.553851283759897</c:v>
                </c:pt>
                <c:pt idx="2777">
                  <c:v>15.55585195064886</c:v>
                </c:pt>
                <c:pt idx="2778">
                  <c:v>15.557852617537822</c:v>
                </c:pt>
                <c:pt idx="2779">
                  <c:v>15.559853284426785</c:v>
                </c:pt>
                <c:pt idx="2780">
                  <c:v>15.561853951315747</c:v>
                </c:pt>
                <c:pt idx="2781">
                  <c:v>15.56385461820471</c:v>
                </c:pt>
                <c:pt idx="2782">
                  <c:v>15.565855285093672</c:v>
                </c:pt>
                <c:pt idx="2783">
                  <c:v>15.567855951982635</c:v>
                </c:pt>
                <c:pt idx="2784">
                  <c:v>15.569856618871597</c:v>
                </c:pt>
                <c:pt idx="2785">
                  <c:v>15.57185728576056</c:v>
                </c:pt>
                <c:pt idx="2786">
                  <c:v>15.573857952649522</c:v>
                </c:pt>
                <c:pt idx="2787">
                  <c:v>15.575858619538485</c:v>
                </c:pt>
                <c:pt idx="2788">
                  <c:v>15.577859286427447</c:v>
                </c:pt>
                <c:pt idx="2789">
                  <c:v>15.57985995331641</c:v>
                </c:pt>
                <c:pt idx="2790">
                  <c:v>15.581860620205372</c:v>
                </c:pt>
                <c:pt idx="2791">
                  <c:v>15.583861287094335</c:v>
                </c:pt>
                <c:pt idx="2792">
                  <c:v>15.585861953983297</c:v>
                </c:pt>
                <c:pt idx="2793">
                  <c:v>15.58786262087226</c:v>
                </c:pt>
                <c:pt idx="2794">
                  <c:v>15.589863287761222</c:v>
                </c:pt>
                <c:pt idx="2795">
                  <c:v>15.591863954650185</c:v>
                </c:pt>
                <c:pt idx="2796">
                  <c:v>15.593864621539147</c:v>
                </c:pt>
                <c:pt idx="2797">
                  <c:v>15.59586528842811</c:v>
                </c:pt>
                <c:pt idx="2798">
                  <c:v>15.597865955317072</c:v>
                </c:pt>
                <c:pt idx="2799">
                  <c:v>15.599866622206035</c:v>
                </c:pt>
                <c:pt idx="2800">
                  <c:v>15.601867289094997</c:v>
                </c:pt>
                <c:pt idx="2801">
                  <c:v>15.60386795598396</c:v>
                </c:pt>
                <c:pt idx="2802">
                  <c:v>15.605868622872922</c:v>
                </c:pt>
                <c:pt idx="2803">
                  <c:v>15.607869289761885</c:v>
                </c:pt>
                <c:pt idx="2804">
                  <c:v>15.609869956650847</c:v>
                </c:pt>
                <c:pt idx="2805">
                  <c:v>15.61187062353981</c:v>
                </c:pt>
                <c:pt idx="2806">
                  <c:v>15.613871290428772</c:v>
                </c:pt>
                <c:pt idx="2807">
                  <c:v>15.615871957317735</c:v>
                </c:pt>
                <c:pt idx="2808">
                  <c:v>15.617872624206697</c:v>
                </c:pt>
                <c:pt idx="2809">
                  <c:v>15.61987329109566</c:v>
                </c:pt>
                <c:pt idx="2810">
                  <c:v>15.621873957984622</c:v>
                </c:pt>
                <c:pt idx="2811">
                  <c:v>15.623874624873585</c:v>
                </c:pt>
                <c:pt idx="2812">
                  <c:v>15.625875291762547</c:v>
                </c:pt>
                <c:pt idx="2813">
                  <c:v>15.62787595865151</c:v>
                </c:pt>
                <c:pt idx="2814">
                  <c:v>15.629876625540472</c:v>
                </c:pt>
                <c:pt idx="2815">
                  <c:v>15.631877292429435</c:v>
                </c:pt>
                <c:pt idx="2816">
                  <c:v>15.633877959318397</c:v>
                </c:pt>
                <c:pt idx="2817">
                  <c:v>15.63587862620736</c:v>
                </c:pt>
                <c:pt idx="2818">
                  <c:v>15.637879293096322</c:v>
                </c:pt>
                <c:pt idx="2819">
                  <c:v>15.639879959985285</c:v>
                </c:pt>
                <c:pt idx="2820">
                  <c:v>15.641880626874247</c:v>
                </c:pt>
                <c:pt idx="2821">
                  <c:v>15.64388129376321</c:v>
                </c:pt>
                <c:pt idx="2822">
                  <c:v>15.645881960652172</c:v>
                </c:pt>
                <c:pt idx="2823">
                  <c:v>15.647882627541135</c:v>
                </c:pt>
                <c:pt idx="2824">
                  <c:v>15.649883294430097</c:v>
                </c:pt>
                <c:pt idx="2825">
                  <c:v>15.65188396131906</c:v>
                </c:pt>
                <c:pt idx="2826">
                  <c:v>15.653884628208022</c:v>
                </c:pt>
                <c:pt idx="2827">
                  <c:v>15.655885295096985</c:v>
                </c:pt>
                <c:pt idx="2828">
                  <c:v>15.657885961985947</c:v>
                </c:pt>
                <c:pt idx="2829">
                  <c:v>15.65988662887491</c:v>
                </c:pt>
                <c:pt idx="2830">
                  <c:v>15.661887295763872</c:v>
                </c:pt>
                <c:pt idx="2831">
                  <c:v>15.663887962652835</c:v>
                </c:pt>
                <c:pt idx="2832">
                  <c:v>15.665888629541797</c:v>
                </c:pt>
                <c:pt idx="2833">
                  <c:v>15.66788929643076</c:v>
                </c:pt>
                <c:pt idx="2834">
                  <c:v>15.669889963319722</c:v>
                </c:pt>
                <c:pt idx="2835">
                  <c:v>15.671890630208685</c:v>
                </c:pt>
                <c:pt idx="2836">
                  <c:v>15.673891297097647</c:v>
                </c:pt>
                <c:pt idx="2837">
                  <c:v>15.67589196398661</c:v>
                </c:pt>
                <c:pt idx="2838">
                  <c:v>15.677892630875572</c:v>
                </c:pt>
                <c:pt idx="2839">
                  <c:v>15.679893297764535</c:v>
                </c:pt>
                <c:pt idx="2840">
                  <c:v>15.681893964653497</c:v>
                </c:pt>
                <c:pt idx="2841">
                  <c:v>15.68389463154246</c:v>
                </c:pt>
                <c:pt idx="2842">
                  <c:v>15.685895298431422</c:v>
                </c:pt>
                <c:pt idx="2843">
                  <c:v>15.687895965320385</c:v>
                </c:pt>
                <c:pt idx="2844">
                  <c:v>15.689896632209347</c:v>
                </c:pt>
                <c:pt idx="2845">
                  <c:v>15.69189729909831</c:v>
                </c:pt>
                <c:pt idx="2846">
                  <c:v>15.693897965987272</c:v>
                </c:pt>
                <c:pt idx="2847">
                  <c:v>15.695898632876235</c:v>
                </c:pt>
                <c:pt idx="2848">
                  <c:v>15.697899299765197</c:v>
                </c:pt>
                <c:pt idx="2849">
                  <c:v>15.69989996665416</c:v>
                </c:pt>
                <c:pt idx="2850">
                  <c:v>15.701900633543122</c:v>
                </c:pt>
                <c:pt idx="2851">
                  <c:v>15.703901300432085</c:v>
                </c:pt>
                <c:pt idx="2852">
                  <c:v>15.705901967321047</c:v>
                </c:pt>
                <c:pt idx="2853">
                  <c:v>15.70790263421001</c:v>
                </c:pt>
                <c:pt idx="2854">
                  <c:v>15.709903301098972</c:v>
                </c:pt>
                <c:pt idx="2855">
                  <c:v>15.711903967987935</c:v>
                </c:pt>
                <c:pt idx="2856">
                  <c:v>15.713904634876897</c:v>
                </c:pt>
                <c:pt idx="2857">
                  <c:v>15.71590530176586</c:v>
                </c:pt>
                <c:pt idx="2858">
                  <c:v>15.717905968654822</c:v>
                </c:pt>
                <c:pt idx="2859">
                  <c:v>15.719906635543785</c:v>
                </c:pt>
                <c:pt idx="2860">
                  <c:v>15.721907302432747</c:v>
                </c:pt>
                <c:pt idx="2861">
                  <c:v>15.72390796932171</c:v>
                </c:pt>
                <c:pt idx="2862">
                  <c:v>15.725908636210672</c:v>
                </c:pt>
                <c:pt idx="2863">
                  <c:v>15.727909303099635</c:v>
                </c:pt>
                <c:pt idx="2864">
                  <c:v>15.729909969988597</c:v>
                </c:pt>
                <c:pt idx="2865">
                  <c:v>15.73191063687756</c:v>
                </c:pt>
                <c:pt idx="2866">
                  <c:v>15.733911303766522</c:v>
                </c:pt>
                <c:pt idx="2867">
                  <c:v>15.735911970655485</c:v>
                </c:pt>
                <c:pt idx="2868">
                  <c:v>15.737912637544447</c:v>
                </c:pt>
                <c:pt idx="2869">
                  <c:v>15.73991330443341</c:v>
                </c:pt>
                <c:pt idx="2870">
                  <c:v>15.741913971322372</c:v>
                </c:pt>
                <c:pt idx="2871">
                  <c:v>15.743914638211335</c:v>
                </c:pt>
                <c:pt idx="2872">
                  <c:v>15.745915305100297</c:v>
                </c:pt>
                <c:pt idx="2873">
                  <c:v>15.74791597198926</c:v>
                </c:pt>
                <c:pt idx="2874">
                  <c:v>15.749916638878222</c:v>
                </c:pt>
                <c:pt idx="2875">
                  <c:v>15.751917305767185</c:v>
                </c:pt>
                <c:pt idx="2876">
                  <c:v>15.753917972656147</c:v>
                </c:pt>
                <c:pt idx="2877">
                  <c:v>15.75591863954511</c:v>
                </c:pt>
                <c:pt idx="2878">
                  <c:v>15.757919306434072</c:v>
                </c:pt>
                <c:pt idx="2879">
                  <c:v>15.759919973323035</c:v>
                </c:pt>
                <c:pt idx="2880">
                  <c:v>15.761920640211997</c:v>
                </c:pt>
                <c:pt idx="2881">
                  <c:v>15.76392130710096</c:v>
                </c:pt>
                <c:pt idx="2882">
                  <c:v>15.765921973989922</c:v>
                </c:pt>
                <c:pt idx="2883">
                  <c:v>15.767922640878885</c:v>
                </c:pt>
                <c:pt idx="2884">
                  <c:v>15.769923307767847</c:v>
                </c:pt>
                <c:pt idx="2885">
                  <c:v>15.77192397465681</c:v>
                </c:pt>
                <c:pt idx="2886">
                  <c:v>15.773924641545772</c:v>
                </c:pt>
                <c:pt idx="2887">
                  <c:v>15.775925308434735</c:v>
                </c:pt>
                <c:pt idx="2888">
                  <c:v>15.777925975323697</c:v>
                </c:pt>
                <c:pt idx="2889">
                  <c:v>15.77992664221266</c:v>
                </c:pt>
                <c:pt idx="2890">
                  <c:v>15.781927309101622</c:v>
                </c:pt>
                <c:pt idx="2891">
                  <c:v>15.783927975990585</c:v>
                </c:pt>
                <c:pt idx="2892">
                  <c:v>15.785928642879547</c:v>
                </c:pt>
                <c:pt idx="2893">
                  <c:v>15.78792930976851</c:v>
                </c:pt>
                <c:pt idx="2894">
                  <c:v>15.789929976657472</c:v>
                </c:pt>
                <c:pt idx="2895">
                  <c:v>15.791930643546435</c:v>
                </c:pt>
                <c:pt idx="2896">
                  <c:v>15.793931310435397</c:v>
                </c:pt>
                <c:pt idx="2897">
                  <c:v>15.79593197732436</c:v>
                </c:pt>
                <c:pt idx="2898">
                  <c:v>15.797932644213322</c:v>
                </c:pt>
                <c:pt idx="2899">
                  <c:v>15.799933311102285</c:v>
                </c:pt>
                <c:pt idx="2900">
                  <c:v>15.801933977991247</c:v>
                </c:pt>
                <c:pt idx="2901">
                  <c:v>15.80393464488021</c:v>
                </c:pt>
                <c:pt idx="2902">
                  <c:v>15.805935311769172</c:v>
                </c:pt>
                <c:pt idx="2903">
                  <c:v>15.807935978658135</c:v>
                </c:pt>
                <c:pt idx="2904">
                  <c:v>15.809936645547097</c:v>
                </c:pt>
                <c:pt idx="2905">
                  <c:v>15.81193731243606</c:v>
                </c:pt>
                <c:pt idx="2906">
                  <c:v>15.813937979325022</c:v>
                </c:pt>
                <c:pt idx="2907">
                  <c:v>15.815938646213985</c:v>
                </c:pt>
                <c:pt idx="2908">
                  <c:v>15.817939313102947</c:v>
                </c:pt>
                <c:pt idx="2909">
                  <c:v>15.81993997999191</c:v>
                </c:pt>
                <c:pt idx="2910">
                  <c:v>15.821940646880872</c:v>
                </c:pt>
                <c:pt idx="2911">
                  <c:v>15.823941313769835</c:v>
                </c:pt>
                <c:pt idx="2912">
                  <c:v>15.825941980658797</c:v>
                </c:pt>
                <c:pt idx="2913">
                  <c:v>15.82794264754776</c:v>
                </c:pt>
                <c:pt idx="2914">
                  <c:v>15.829943314436722</c:v>
                </c:pt>
                <c:pt idx="2915">
                  <c:v>15.831943981325685</c:v>
                </c:pt>
                <c:pt idx="2916">
                  <c:v>15.833944648214647</c:v>
                </c:pt>
                <c:pt idx="2917">
                  <c:v>15.83594531510361</c:v>
                </c:pt>
                <c:pt idx="2918">
                  <c:v>15.837945981992572</c:v>
                </c:pt>
                <c:pt idx="2919">
                  <c:v>15.839946648881535</c:v>
                </c:pt>
                <c:pt idx="2920">
                  <c:v>15.841947315770497</c:v>
                </c:pt>
                <c:pt idx="2921">
                  <c:v>15.84394798265946</c:v>
                </c:pt>
                <c:pt idx="2922">
                  <c:v>15.845948649548422</c:v>
                </c:pt>
                <c:pt idx="2923">
                  <c:v>15.847949316437385</c:v>
                </c:pt>
                <c:pt idx="2924">
                  <c:v>15.849949983326347</c:v>
                </c:pt>
                <c:pt idx="2925">
                  <c:v>15.85195065021531</c:v>
                </c:pt>
                <c:pt idx="2926">
                  <c:v>15.853951317104272</c:v>
                </c:pt>
                <c:pt idx="2927">
                  <c:v>15.855951983993235</c:v>
                </c:pt>
                <c:pt idx="2928">
                  <c:v>15.857952650882197</c:v>
                </c:pt>
                <c:pt idx="2929">
                  <c:v>15.85995331777116</c:v>
                </c:pt>
                <c:pt idx="2930">
                  <c:v>15.861953984660122</c:v>
                </c:pt>
                <c:pt idx="2931">
                  <c:v>15.863954651549085</c:v>
                </c:pt>
                <c:pt idx="2932">
                  <c:v>15.865955318438047</c:v>
                </c:pt>
                <c:pt idx="2933">
                  <c:v>15.86795598532701</c:v>
                </c:pt>
                <c:pt idx="2934">
                  <c:v>15.869956652215972</c:v>
                </c:pt>
                <c:pt idx="2935">
                  <c:v>15.871957319104935</c:v>
                </c:pt>
                <c:pt idx="2936">
                  <c:v>15.873957985993897</c:v>
                </c:pt>
                <c:pt idx="2937">
                  <c:v>15.87595865288286</c:v>
                </c:pt>
                <c:pt idx="2938">
                  <c:v>15.877959319771822</c:v>
                </c:pt>
                <c:pt idx="2939">
                  <c:v>15.879959986660785</c:v>
                </c:pt>
                <c:pt idx="2940">
                  <c:v>15.881960653549747</c:v>
                </c:pt>
                <c:pt idx="2941">
                  <c:v>15.88396132043871</c:v>
                </c:pt>
                <c:pt idx="2942">
                  <c:v>15.885961987327672</c:v>
                </c:pt>
                <c:pt idx="2943">
                  <c:v>15.887962654216635</c:v>
                </c:pt>
                <c:pt idx="2944">
                  <c:v>15.889963321105597</c:v>
                </c:pt>
                <c:pt idx="2945">
                  <c:v>15.89196398799456</c:v>
                </c:pt>
                <c:pt idx="2946">
                  <c:v>15.893964654883522</c:v>
                </c:pt>
                <c:pt idx="2947">
                  <c:v>15.895965321772485</c:v>
                </c:pt>
                <c:pt idx="2948">
                  <c:v>15.897965988661447</c:v>
                </c:pt>
                <c:pt idx="2949">
                  <c:v>15.89996665555041</c:v>
                </c:pt>
                <c:pt idx="2950">
                  <c:v>15.901967322439372</c:v>
                </c:pt>
                <c:pt idx="2951">
                  <c:v>15.903967989328335</c:v>
                </c:pt>
                <c:pt idx="2952">
                  <c:v>15.905968656217297</c:v>
                </c:pt>
                <c:pt idx="2953">
                  <c:v>15.90796932310626</c:v>
                </c:pt>
                <c:pt idx="2954">
                  <c:v>15.909969989995222</c:v>
                </c:pt>
                <c:pt idx="2955">
                  <c:v>15.911970656884185</c:v>
                </c:pt>
                <c:pt idx="2956">
                  <c:v>15.913971323773147</c:v>
                </c:pt>
                <c:pt idx="2957">
                  <c:v>15.91597199066211</c:v>
                </c:pt>
                <c:pt idx="2958">
                  <c:v>15.917972657551072</c:v>
                </c:pt>
                <c:pt idx="2959">
                  <c:v>15.919973324440035</c:v>
                </c:pt>
                <c:pt idx="2960">
                  <c:v>15.921973991328997</c:v>
                </c:pt>
                <c:pt idx="2961">
                  <c:v>15.92397465821796</c:v>
                </c:pt>
                <c:pt idx="2962">
                  <c:v>15.925975325106922</c:v>
                </c:pt>
                <c:pt idx="2963">
                  <c:v>15.927975991995885</c:v>
                </c:pt>
                <c:pt idx="2964">
                  <c:v>15.929976658884847</c:v>
                </c:pt>
                <c:pt idx="2965">
                  <c:v>15.93197732577381</c:v>
                </c:pt>
                <c:pt idx="2966">
                  <c:v>15.933977992662772</c:v>
                </c:pt>
                <c:pt idx="2967">
                  <c:v>15.935978659551735</c:v>
                </c:pt>
                <c:pt idx="2968">
                  <c:v>15.937979326440697</c:v>
                </c:pt>
                <c:pt idx="2969">
                  <c:v>15.93997999332966</c:v>
                </c:pt>
                <c:pt idx="2970">
                  <c:v>15.941980660218622</c:v>
                </c:pt>
                <c:pt idx="2971">
                  <c:v>15.943981327107585</c:v>
                </c:pt>
                <c:pt idx="2972">
                  <c:v>15.945981993996547</c:v>
                </c:pt>
                <c:pt idx="2973">
                  <c:v>15.94798266088551</c:v>
                </c:pt>
                <c:pt idx="2974">
                  <c:v>15.949983327774472</c:v>
                </c:pt>
                <c:pt idx="2975">
                  <c:v>15.951983994663435</c:v>
                </c:pt>
                <c:pt idx="2976">
                  <c:v>15.953984661552397</c:v>
                </c:pt>
                <c:pt idx="2977">
                  <c:v>15.95598532844136</c:v>
                </c:pt>
                <c:pt idx="2978">
                  <c:v>15.957985995330322</c:v>
                </c:pt>
                <c:pt idx="2979">
                  <c:v>15.959986662219285</c:v>
                </c:pt>
                <c:pt idx="2980">
                  <c:v>15.961987329108247</c:v>
                </c:pt>
                <c:pt idx="2981">
                  <c:v>15.96398799599721</c:v>
                </c:pt>
                <c:pt idx="2982">
                  <c:v>15.965988662886172</c:v>
                </c:pt>
                <c:pt idx="2983">
                  <c:v>15.967989329775135</c:v>
                </c:pt>
                <c:pt idx="2984">
                  <c:v>15.969989996664097</c:v>
                </c:pt>
                <c:pt idx="2985">
                  <c:v>15.97199066355306</c:v>
                </c:pt>
                <c:pt idx="2986">
                  <c:v>15.973991330442022</c:v>
                </c:pt>
                <c:pt idx="2987">
                  <c:v>15.975991997330985</c:v>
                </c:pt>
                <c:pt idx="2988">
                  <c:v>15.977992664219947</c:v>
                </c:pt>
                <c:pt idx="2989">
                  <c:v>15.97999333110891</c:v>
                </c:pt>
                <c:pt idx="2990">
                  <c:v>15.981993997997872</c:v>
                </c:pt>
                <c:pt idx="2991">
                  <c:v>15.983994664886835</c:v>
                </c:pt>
                <c:pt idx="2992">
                  <c:v>15.985995331775797</c:v>
                </c:pt>
                <c:pt idx="2993">
                  <c:v>15.98799599866476</c:v>
                </c:pt>
                <c:pt idx="2994">
                  <c:v>15.989996665553722</c:v>
                </c:pt>
                <c:pt idx="2995">
                  <c:v>15.991997332442685</c:v>
                </c:pt>
                <c:pt idx="2996">
                  <c:v>15.993997999331647</c:v>
                </c:pt>
                <c:pt idx="2997">
                  <c:v>15.99599866622061</c:v>
                </c:pt>
                <c:pt idx="2998">
                  <c:v>15.997999333109572</c:v>
                </c:pt>
                <c:pt idx="2999">
                  <c:v>15.999999999998535</c:v>
                </c:pt>
              </c:numCache>
            </c:numRef>
          </c:xVal>
          <c:yVal>
            <c:numRef>
              <c:f>'Load Line Plot'!$AO$4:$AO$3003</c:f>
              <c:numCache>
                <c:formatCode>General</c:formatCode>
                <c:ptCount val="3000"/>
                <c:pt idx="0">
                  <c:v>983.91500764825093</c:v>
                </c:pt>
                <c:pt idx="1">
                  <c:v>983.54126895728302</c:v>
                </c:pt>
                <c:pt idx="2">
                  <c:v>983.16765338169739</c:v>
                </c:pt>
                <c:pt idx="3">
                  <c:v>982.79416087040704</c:v>
                </c:pt>
                <c:pt idx="4">
                  <c:v>982.42079137235703</c:v>
                </c:pt>
                <c:pt idx="5">
                  <c:v>982.04754483652744</c:v>
                </c:pt>
                <c:pt idx="6">
                  <c:v>981.67442121193176</c:v>
                </c:pt>
                <c:pt idx="7">
                  <c:v>981.30142044761749</c:v>
                </c:pt>
                <c:pt idx="8">
                  <c:v>980.92854249266509</c:v>
                </c:pt>
                <c:pt idx="9">
                  <c:v>980.55578729618833</c:v>
                </c:pt>
                <c:pt idx="10">
                  <c:v>980.18315480733645</c:v>
                </c:pt>
                <c:pt idx="11">
                  <c:v>979.81064497528973</c:v>
                </c:pt>
                <c:pt idx="12">
                  <c:v>979.43825774926415</c:v>
                </c:pt>
                <c:pt idx="13">
                  <c:v>979.06599307850843</c:v>
                </c:pt>
                <c:pt idx="14">
                  <c:v>978.69385091230333</c:v>
                </c:pt>
                <c:pt idx="15">
                  <c:v>978.32183119996603</c:v>
                </c:pt>
                <c:pt idx="16">
                  <c:v>977.94993389084391</c:v>
                </c:pt>
                <c:pt idx="17">
                  <c:v>977.57815893432064</c:v>
                </c:pt>
                <c:pt idx="18">
                  <c:v>977.20650627981104</c:v>
                </c:pt>
                <c:pt idx="19">
                  <c:v>976.83497587676391</c:v>
                </c:pt>
                <c:pt idx="20">
                  <c:v>976.46356767466193</c:v>
                </c:pt>
                <c:pt idx="21">
                  <c:v>976.09228162302043</c:v>
                </c:pt>
                <c:pt idx="22">
                  <c:v>975.72111767138915</c:v>
                </c:pt>
                <c:pt idx="23">
                  <c:v>975.35007576934834</c:v>
                </c:pt>
                <c:pt idx="24">
                  <c:v>974.97915586651425</c:v>
                </c:pt>
                <c:pt idx="25">
                  <c:v>974.60835791253544</c:v>
                </c:pt>
                <c:pt idx="26">
                  <c:v>974.23768185709298</c:v>
                </c:pt>
                <c:pt idx="27">
                  <c:v>973.86712764990136</c:v>
                </c:pt>
                <c:pt idx="28">
                  <c:v>973.49669524070839</c:v>
                </c:pt>
                <c:pt idx="29">
                  <c:v>973.12638457929393</c:v>
                </c:pt>
                <c:pt idx="30">
                  <c:v>972.7561956154733</c:v>
                </c:pt>
                <c:pt idx="31">
                  <c:v>972.38612829909152</c:v>
                </c:pt>
                <c:pt idx="32">
                  <c:v>972.01618258002907</c:v>
                </c:pt>
                <c:pt idx="33">
                  <c:v>971.64635840819801</c:v>
                </c:pt>
                <c:pt idx="34">
                  <c:v>971.27665573354398</c:v>
                </c:pt>
                <c:pt idx="35">
                  <c:v>970.90707450604543</c:v>
                </c:pt>
                <c:pt idx="36">
                  <c:v>970.53761467571326</c:v>
                </c:pt>
                <c:pt idx="37">
                  <c:v>970.16827619259141</c:v>
                </c:pt>
                <c:pt idx="38">
                  <c:v>969.79905900675681</c:v>
                </c:pt>
                <c:pt idx="39">
                  <c:v>969.42996306831822</c:v>
                </c:pt>
                <c:pt idx="40">
                  <c:v>969.06098832741873</c:v>
                </c:pt>
                <c:pt idx="41">
                  <c:v>968.69213473423247</c:v>
                </c:pt>
                <c:pt idx="42">
                  <c:v>968.3234022389679</c:v>
                </c:pt>
                <c:pt idx="43">
                  <c:v>967.9547907918643</c:v>
                </c:pt>
                <c:pt idx="44">
                  <c:v>967.58630034319458</c:v>
                </c:pt>
                <c:pt idx="45">
                  <c:v>967.21793084326475</c:v>
                </c:pt>
                <c:pt idx="46">
                  <c:v>966.84968224241209</c:v>
                </c:pt>
                <c:pt idx="47">
                  <c:v>966.48155449100727</c:v>
                </c:pt>
                <c:pt idx="48">
                  <c:v>966.11354753945386</c:v>
                </c:pt>
                <c:pt idx="49">
                  <c:v>965.74566133818576</c:v>
                </c:pt>
                <c:pt idx="50">
                  <c:v>965.37789583767244</c:v>
                </c:pt>
                <c:pt idx="51">
                  <c:v>965.01025098841319</c:v>
                </c:pt>
                <c:pt idx="52">
                  <c:v>964.64272674094138</c:v>
                </c:pt>
                <c:pt idx="53">
                  <c:v>964.27532304582166</c:v>
                </c:pt>
                <c:pt idx="54">
                  <c:v>963.90803985365085</c:v>
                </c:pt>
                <c:pt idx="55">
                  <c:v>963.54087711505952</c:v>
                </c:pt>
                <c:pt idx="56">
                  <c:v>963.1738347807094</c:v>
                </c:pt>
                <c:pt idx="57">
                  <c:v>962.8069128012944</c:v>
                </c:pt>
                <c:pt idx="58">
                  <c:v>962.44011112754094</c:v>
                </c:pt>
                <c:pt idx="59">
                  <c:v>962.07342971020728</c:v>
                </c:pt>
                <c:pt idx="60">
                  <c:v>961.70686850008474</c:v>
                </c:pt>
                <c:pt idx="61">
                  <c:v>961.34042744799649</c:v>
                </c:pt>
                <c:pt idx="62">
                  <c:v>960.9741065047964</c:v>
                </c:pt>
                <c:pt idx="63">
                  <c:v>960.60790562137265</c:v>
                </c:pt>
                <c:pt idx="64">
                  <c:v>960.24182474864313</c:v>
                </c:pt>
                <c:pt idx="65">
                  <c:v>959.87586383756025</c:v>
                </c:pt>
                <c:pt idx="66">
                  <c:v>959.5100228391068</c:v>
                </c:pt>
                <c:pt idx="67">
                  <c:v>959.14430170429739</c:v>
                </c:pt>
                <c:pt idx="68">
                  <c:v>958.77870038417927</c:v>
                </c:pt>
                <c:pt idx="69">
                  <c:v>958.41321882983129</c:v>
                </c:pt>
                <c:pt idx="70">
                  <c:v>958.04785699236515</c:v>
                </c:pt>
                <c:pt idx="71">
                  <c:v>957.68261482292269</c:v>
                </c:pt>
                <c:pt idx="72">
                  <c:v>957.31749227267812</c:v>
                </c:pt>
                <c:pt idx="73">
                  <c:v>956.95248929283855</c:v>
                </c:pt>
                <c:pt idx="74">
                  <c:v>956.58760583464198</c:v>
                </c:pt>
                <c:pt idx="75">
                  <c:v>956.22284184935825</c:v>
                </c:pt>
                <c:pt idx="76">
                  <c:v>955.85819728828824</c:v>
                </c:pt>
                <c:pt idx="77">
                  <c:v>955.49367210276648</c:v>
                </c:pt>
                <c:pt idx="78">
                  <c:v>955.12926624415616</c:v>
                </c:pt>
                <c:pt idx="79">
                  <c:v>954.76497966385614</c:v>
                </c:pt>
                <c:pt idx="80">
                  <c:v>954.40081231329282</c:v>
                </c:pt>
                <c:pt idx="81">
                  <c:v>954.03676414392646</c:v>
                </c:pt>
                <c:pt idx="82">
                  <c:v>953.6728351072486</c:v>
                </c:pt>
                <c:pt idx="83">
                  <c:v>953.30902515478192</c:v>
                </c:pt>
                <c:pt idx="84">
                  <c:v>952.94533423808116</c:v>
                </c:pt>
                <c:pt idx="85">
                  <c:v>952.58176230873164</c:v>
                </c:pt>
                <c:pt idx="86">
                  <c:v>952.21830931835052</c:v>
                </c:pt>
                <c:pt idx="87">
                  <c:v>951.85497521858747</c:v>
                </c:pt>
                <c:pt idx="88">
                  <c:v>951.4917599611216</c:v>
                </c:pt>
                <c:pt idx="89">
                  <c:v>951.12866349766477</c:v>
                </c:pt>
                <c:pt idx="90">
                  <c:v>950.76568577995977</c:v>
                </c:pt>
                <c:pt idx="91">
                  <c:v>950.40282675978131</c:v>
                </c:pt>
                <c:pt idx="92">
                  <c:v>950.04008638893367</c:v>
                </c:pt>
                <c:pt idx="93">
                  <c:v>949.67746461925469</c:v>
                </c:pt>
                <c:pt idx="94">
                  <c:v>949.31496140261152</c:v>
                </c:pt>
                <c:pt idx="95">
                  <c:v>948.95257669090336</c:v>
                </c:pt>
                <c:pt idx="96">
                  <c:v>948.59031043606092</c:v>
                </c:pt>
                <c:pt idx="97">
                  <c:v>948.22816259004537</c:v>
                </c:pt>
                <c:pt idx="98">
                  <c:v>947.86613310484961</c:v>
                </c:pt>
                <c:pt idx="99">
                  <c:v>947.50422193249676</c:v>
                </c:pt>
                <c:pt idx="100">
                  <c:v>947.14242902504202</c:v>
                </c:pt>
                <c:pt idx="101">
                  <c:v>946.78075433457104</c:v>
                </c:pt>
                <c:pt idx="102">
                  <c:v>946.41919781320098</c:v>
                </c:pt>
                <c:pt idx="103">
                  <c:v>946.05775941307911</c:v>
                </c:pt>
                <c:pt idx="104">
                  <c:v>945.69643908638443</c:v>
                </c:pt>
                <c:pt idx="105">
                  <c:v>945.33523678532708</c:v>
                </c:pt>
                <c:pt idx="106">
                  <c:v>944.974152462147</c:v>
                </c:pt>
                <c:pt idx="107">
                  <c:v>944.61318606911641</c:v>
                </c:pt>
                <c:pt idx="108">
                  <c:v>944.25233755853731</c:v>
                </c:pt>
                <c:pt idx="109">
                  <c:v>943.89160688274296</c:v>
                </c:pt>
                <c:pt idx="110">
                  <c:v>943.53099399409768</c:v>
                </c:pt>
                <c:pt idx="111">
                  <c:v>943.1704988449959</c:v>
                </c:pt>
                <c:pt idx="112">
                  <c:v>942.81012138786366</c:v>
                </c:pt>
                <c:pt idx="113">
                  <c:v>942.44986157515677</c:v>
                </c:pt>
                <c:pt idx="114">
                  <c:v>942.08971935936233</c:v>
                </c:pt>
                <c:pt idx="115">
                  <c:v>941.72969469299858</c:v>
                </c:pt>
                <c:pt idx="116">
                  <c:v>941.3697875286133</c:v>
                </c:pt>
                <c:pt idx="117">
                  <c:v>941.00999781878556</c:v>
                </c:pt>
                <c:pt idx="118">
                  <c:v>940.65032551612524</c:v>
                </c:pt>
                <c:pt idx="119">
                  <c:v>940.29077057327174</c:v>
                </c:pt>
                <c:pt idx="120">
                  <c:v>939.93133294289669</c:v>
                </c:pt>
                <c:pt idx="121">
                  <c:v>939.57201257770078</c:v>
                </c:pt>
                <c:pt idx="122">
                  <c:v>939.21280943041563</c:v>
                </c:pt>
                <c:pt idx="123">
                  <c:v>938.85372345380404</c:v>
                </c:pt>
                <c:pt idx="124">
                  <c:v>938.49475460065776</c:v>
                </c:pt>
                <c:pt idx="125">
                  <c:v>938.13590282379994</c:v>
                </c:pt>
                <c:pt idx="126">
                  <c:v>937.77716807608522</c:v>
                </c:pt>
                <c:pt idx="127">
                  <c:v>937.41855031039597</c:v>
                </c:pt>
                <c:pt idx="128">
                  <c:v>937.06004947964675</c:v>
                </c:pt>
                <c:pt idx="129">
                  <c:v>936.701665536782</c:v>
                </c:pt>
                <c:pt idx="130">
                  <c:v>936.34339843477665</c:v>
                </c:pt>
                <c:pt idx="131">
                  <c:v>935.98524812663572</c:v>
                </c:pt>
                <c:pt idx="132">
                  <c:v>935.62721456539384</c:v>
                </c:pt>
                <c:pt idx="133">
                  <c:v>935.26929770411755</c:v>
                </c:pt>
                <c:pt idx="134">
                  <c:v>934.91149749590124</c:v>
                </c:pt>
                <c:pt idx="135">
                  <c:v>934.55381389387162</c:v>
                </c:pt>
                <c:pt idx="136">
                  <c:v>934.1962468511839</c:v>
                </c:pt>
                <c:pt idx="137">
                  <c:v>933.83879632102469</c:v>
                </c:pt>
                <c:pt idx="138">
                  <c:v>933.4814622566098</c:v>
                </c:pt>
                <c:pt idx="139">
                  <c:v>933.1242446111853</c:v>
                </c:pt>
                <c:pt idx="140">
                  <c:v>932.76714333802784</c:v>
                </c:pt>
                <c:pt idx="141">
                  <c:v>932.4101583904428</c:v>
                </c:pt>
                <c:pt idx="142">
                  <c:v>932.05328972176699</c:v>
                </c:pt>
                <c:pt idx="143">
                  <c:v>931.69653728536628</c:v>
                </c:pt>
                <c:pt idx="144">
                  <c:v>931.33990103463725</c:v>
                </c:pt>
                <c:pt idx="145">
                  <c:v>930.98338092300537</c:v>
                </c:pt>
                <c:pt idx="146">
                  <c:v>930.62697690392633</c:v>
                </c:pt>
                <c:pt idx="147">
                  <c:v>930.27068893088608</c:v>
                </c:pt>
                <c:pt idx="148">
                  <c:v>929.91451695740056</c:v>
                </c:pt>
                <c:pt idx="149">
                  <c:v>929.55846093701427</c:v>
                </c:pt>
                <c:pt idx="150">
                  <c:v>929.20252082330251</c:v>
                </c:pt>
                <c:pt idx="151">
                  <c:v>928.84669656987057</c:v>
                </c:pt>
                <c:pt idx="152">
                  <c:v>928.49098813035278</c:v>
                </c:pt>
                <c:pt idx="153">
                  <c:v>928.13539545841354</c:v>
                </c:pt>
                <c:pt idx="154">
                  <c:v>927.77991850774617</c:v>
                </c:pt>
                <c:pt idx="155">
                  <c:v>927.42455723207502</c:v>
                </c:pt>
                <c:pt idx="156">
                  <c:v>927.06931158515295</c:v>
                </c:pt>
                <c:pt idx="157">
                  <c:v>926.71418152076342</c:v>
                </c:pt>
                <c:pt idx="158">
                  <c:v>926.35916699271809</c:v>
                </c:pt>
                <c:pt idx="159">
                  <c:v>926.00426795485885</c:v>
                </c:pt>
                <c:pt idx="160">
                  <c:v>925.64948436105783</c:v>
                </c:pt>
                <c:pt idx="161">
                  <c:v>925.29481616521548</c:v>
                </c:pt>
                <c:pt idx="162">
                  <c:v>924.94026332126271</c:v>
                </c:pt>
                <c:pt idx="163">
                  <c:v>924.58582578315895</c:v>
                </c:pt>
                <c:pt idx="164">
                  <c:v>924.23150350489379</c:v>
                </c:pt>
                <c:pt idx="165">
                  <c:v>923.87729644048591</c:v>
                </c:pt>
                <c:pt idx="166">
                  <c:v>923.52320454398352</c:v>
                </c:pt>
                <c:pt idx="167">
                  <c:v>923.16922776946399</c:v>
                </c:pt>
                <c:pt idx="168">
                  <c:v>922.81536607103419</c:v>
                </c:pt>
                <c:pt idx="169">
                  <c:v>922.46161940283025</c:v>
                </c:pt>
                <c:pt idx="170">
                  <c:v>922.10798771901716</c:v>
                </c:pt>
                <c:pt idx="171">
                  <c:v>921.75447097379003</c:v>
                </c:pt>
                <c:pt idx="172">
                  <c:v>921.40106912137242</c:v>
                </c:pt>
                <c:pt idx="173">
                  <c:v>921.04778211601774</c:v>
                </c:pt>
                <c:pt idx="174">
                  <c:v>920.69460991200742</c:v>
                </c:pt>
                <c:pt idx="175">
                  <c:v>920.34155246365356</c:v>
                </c:pt>
                <c:pt idx="176">
                  <c:v>919.98860972529701</c:v>
                </c:pt>
                <c:pt idx="177">
                  <c:v>919.63578165130593</c:v>
                </c:pt>
                <c:pt idx="178">
                  <c:v>919.28306819608054</c:v>
                </c:pt>
                <c:pt idx="179">
                  <c:v>918.93046931404785</c:v>
                </c:pt>
                <c:pt idx="180">
                  <c:v>918.57798495966495</c:v>
                </c:pt>
                <c:pt idx="181">
                  <c:v>918.22561508741762</c:v>
                </c:pt>
                <c:pt idx="182">
                  <c:v>917.87335965181978</c:v>
                </c:pt>
                <c:pt idx="183">
                  <c:v>917.52121860741624</c:v>
                </c:pt>
                <c:pt idx="184">
                  <c:v>917.169191908779</c:v>
                </c:pt>
                <c:pt idx="185">
                  <c:v>916.81727951051062</c:v>
                </c:pt>
                <c:pt idx="186">
                  <c:v>916.46548136724016</c:v>
                </c:pt>
                <c:pt idx="187">
                  <c:v>916.11379743362772</c:v>
                </c:pt>
                <c:pt idx="188">
                  <c:v>915.76222766436092</c:v>
                </c:pt>
                <c:pt idx="189">
                  <c:v>915.41077201415806</c:v>
                </c:pt>
                <c:pt idx="190">
                  <c:v>915.05943043776347</c:v>
                </c:pt>
                <c:pt idx="191">
                  <c:v>914.70820288995208</c:v>
                </c:pt>
                <c:pt idx="192">
                  <c:v>914.35708932552711</c:v>
                </c:pt>
                <c:pt idx="193">
                  <c:v>914.00608969932068</c:v>
                </c:pt>
                <c:pt idx="194">
                  <c:v>913.65520396619365</c:v>
                </c:pt>
                <c:pt idx="195">
                  <c:v>913.30443208103475</c:v>
                </c:pt>
                <c:pt idx="196">
                  <c:v>912.95377399876224</c:v>
                </c:pt>
                <c:pt idx="197">
                  <c:v>912.60322967432228</c:v>
                </c:pt>
                <c:pt idx="198">
                  <c:v>912.25279906269145</c:v>
                </c:pt>
                <c:pt idx="199">
                  <c:v>911.90248211887194</c:v>
                </c:pt>
                <c:pt idx="200">
                  <c:v>911.55227879789686</c:v>
                </c:pt>
                <c:pt idx="201">
                  <c:v>911.20218905482659</c:v>
                </c:pt>
                <c:pt idx="202">
                  <c:v>910.8522128447504</c:v>
                </c:pt>
                <c:pt idx="203">
                  <c:v>910.50235012278699</c:v>
                </c:pt>
                <c:pt idx="204">
                  <c:v>910.15260084408169</c:v>
                </c:pt>
                <c:pt idx="205">
                  <c:v>909.80296496380879</c:v>
                </c:pt>
                <c:pt idx="206">
                  <c:v>909.45344243717216</c:v>
                </c:pt>
                <c:pt idx="207">
                  <c:v>909.1040332194035</c:v>
                </c:pt>
                <c:pt idx="208">
                  <c:v>908.75473726576195</c:v>
                </c:pt>
                <c:pt idx="209">
                  <c:v>908.4055545315357</c:v>
                </c:pt>
                <c:pt idx="210">
                  <c:v>908.05648497204106</c:v>
                </c:pt>
                <c:pt idx="211">
                  <c:v>907.70752854262389</c:v>
                </c:pt>
                <c:pt idx="212">
                  <c:v>907.35868519865539</c:v>
                </c:pt>
                <c:pt idx="213">
                  <c:v>907.00995489553804</c:v>
                </c:pt>
                <c:pt idx="214">
                  <c:v>906.66133758870069</c:v>
                </c:pt>
                <c:pt idx="215">
                  <c:v>906.31283323360117</c:v>
                </c:pt>
                <c:pt idx="216">
                  <c:v>905.96444178572585</c:v>
                </c:pt>
                <c:pt idx="217">
                  <c:v>905.61616320058738</c:v>
                </c:pt>
                <c:pt idx="218">
                  <c:v>905.26799743372851</c:v>
                </c:pt>
                <c:pt idx="219">
                  <c:v>904.91994444071975</c:v>
                </c:pt>
                <c:pt idx="220">
                  <c:v>904.5720041771591</c:v>
                </c:pt>
                <c:pt idx="221">
                  <c:v>904.22417659867222</c:v>
                </c:pt>
                <c:pt idx="222">
                  <c:v>903.87646166091372</c:v>
                </c:pt>
                <c:pt idx="223">
                  <c:v>903.52885931956621</c:v>
                </c:pt>
                <c:pt idx="224">
                  <c:v>903.18136953033979</c:v>
                </c:pt>
                <c:pt idx="225">
                  <c:v>902.83399224897266</c:v>
                </c:pt>
                <c:pt idx="226">
                  <c:v>902.48672743123075</c:v>
                </c:pt>
                <c:pt idx="227">
                  <c:v>902.13957503290828</c:v>
                </c:pt>
                <c:pt idx="228">
                  <c:v>901.79253500982759</c:v>
                </c:pt>
                <c:pt idx="229">
                  <c:v>901.44560731783804</c:v>
                </c:pt>
                <c:pt idx="230">
                  <c:v>901.09879191281709</c:v>
                </c:pt>
                <c:pt idx="231">
                  <c:v>900.75208875067017</c:v>
                </c:pt>
                <c:pt idx="232">
                  <c:v>900.40549778733111</c:v>
                </c:pt>
                <c:pt idx="233">
                  <c:v>900.05901897876061</c:v>
                </c:pt>
                <c:pt idx="234">
                  <c:v>899.7126522809474</c:v>
                </c:pt>
                <c:pt idx="235">
                  <c:v>899.36639764990821</c:v>
                </c:pt>
                <c:pt idx="236">
                  <c:v>899.02025504168626</c:v>
                </c:pt>
                <c:pt idx="237">
                  <c:v>898.67422441235465</c:v>
                </c:pt>
                <c:pt idx="238">
                  <c:v>898.32830571801276</c:v>
                </c:pt>
                <c:pt idx="239">
                  <c:v>897.9824989147869</c:v>
                </c:pt>
                <c:pt idx="240">
                  <c:v>897.63680395883216</c:v>
                </c:pt>
                <c:pt idx="241">
                  <c:v>897.2912208063309</c:v>
                </c:pt>
                <c:pt idx="242">
                  <c:v>896.94574941349322</c:v>
                </c:pt>
                <c:pt idx="243">
                  <c:v>896.60038973655674</c:v>
                </c:pt>
                <c:pt idx="244">
                  <c:v>896.25514173178556</c:v>
                </c:pt>
                <c:pt idx="245">
                  <c:v>895.91000535547255</c:v>
                </c:pt>
                <c:pt idx="246">
                  <c:v>895.56498056393775</c:v>
                </c:pt>
                <c:pt idx="247">
                  <c:v>895.22006731352906</c:v>
                </c:pt>
                <c:pt idx="248">
                  <c:v>894.87526556062016</c:v>
                </c:pt>
                <c:pt idx="249">
                  <c:v>894.53057526161342</c:v>
                </c:pt>
                <c:pt idx="250">
                  <c:v>894.1859963729388</c:v>
                </c:pt>
                <c:pt idx="251">
                  <c:v>893.84152885105334</c:v>
                </c:pt>
                <c:pt idx="252">
                  <c:v>893.49717265244033</c:v>
                </c:pt>
                <c:pt idx="253">
                  <c:v>893.1529277336125</c:v>
                </c:pt>
                <c:pt idx="254">
                  <c:v>892.80879405110784</c:v>
                </c:pt>
                <c:pt idx="255">
                  <c:v>892.46477156149285</c:v>
                </c:pt>
                <c:pt idx="256">
                  <c:v>892.120860221361</c:v>
                </c:pt>
                <c:pt idx="257">
                  <c:v>891.77705998733268</c:v>
                </c:pt>
                <c:pt idx="258">
                  <c:v>891.43337081605512</c:v>
                </c:pt>
                <c:pt idx="259">
                  <c:v>891.08979266420386</c:v>
                </c:pt>
                <c:pt idx="260">
                  <c:v>890.74632548848103</c:v>
                </c:pt>
                <c:pt idx="261">
                  <c:v>890.40296924561528</c:v>
                </c:pt>
                <c:pt idx="262">
                  <c:v>890.05972389236365</c:v>
                </c:pt>
                <c:pt idx="263">
                  <c:v>889.716589385509</c:v>
                </c:pt>
                <c:pt idx="264">
                  <c:v>889.37356568186169</c:v>
                </c:pt>
                <c:pt idx="265">
                  <c:v>889.03065273825985</c:v>
                </c:pt>
                <c:pt idx="266">
                  <c:v>888.68785051156738</c:v>
                </c:pt>
                <c:pt idx="267">
                  <c:v>888.34515895867594</c:v>
                </c:pt>
                <c:pt idx="268">
                  <c:v>888.00257803650447</c:v>
                </c:pt>
                <c:pt idx="269">
                  <c:v>887.6601077019975</c:v>
                </c:pt>
                <c:pt idx="270">
                  <c:v>887.31774791212808</c:v>
                </c:pt>
                <c:pt idx="271">
                  <c:v>886.97549862389553</c:v>
                </c:pt>
                <c:pt idx="272">
                  <c:v>886.63335979432554</c:v>
                </c:pt>
                <c:pt idx="273">
                  <c:v>886.29133138047098</c:v>
                </c:pt>
                <c:pt idx="274">
                  <c:v>885.94941333941233</c:v>
                </c:pt>
                <c:pt idx="275">
                  <c:v>885.60760562825567</c:v>
                </c:pt>
                <c:pt idx="276">
                  <c:v>885.26590820413526</c:v>
                </c:pt>
                <c:pt idx="277">
                  <c:v>884.92432102421037</c:v>
                </c:pt>
                <c:pt idx="278">
                  <c:v>884.58284404566848</c:v>
                </c:pt>
                <c:pt idx="279">
                  <c:v>884.24147722572275</c:v>
                </c:pt>
                <c:pt idx="280">
                  <c:v>883.90022052161441</c:v>
                </c:pt>
                <c:pt idx="281">
                  <c:v>883.55907389061019</c:v>
                </c:pt>
                <c:pt idx="282">
                  <c:v>883.21803729000339</c:v>
                </c:pt>
                <c:pt idx="283">
                  <c:v>882.87711067711496</c:v>
                </c:pt>
                <c:pt idx="284">
                  <c:v>882.53629400929162</c:v>
                </c:pt>
                <c:pt idx="285">
                  <c:v>882.1955872439072</c:v>
                </c:pt>
                <c:pt idx="286">
                  <c:v>881.85499033836174</c:v>
                </c:pt>
                <c:pt idx="287">
                  <c:v>881.51450325008159</c:v>
                </c:pt>
                <c:pt idx="288">
                  <c:v>881.17412593652068</c:v>
                </c:pt>
                <c:pt idx="289">
                  <c:v>880.8338583551581</c:v>
                </c:pt>
                <c:pt idx="290">
                  <c:v>880.49370046350089</c:v>
                </c:pt>
                <c:pt idx="291">
                  <c:v>880.15365221908064</c:v>
                </c:pt>
                <c:pt idx="292">
                  <c:v>879.81371357945761</c:v>
                </c:pt>
                <c:pt idx="293">
                  <c:v>879.47388450221661</c:v>
                </c:pt>
                <c:pt idx="294">
                  <c:v>879.13416494496994</c:v>
                </c:pt>
                <c:pt idx="295">
                  <c:v>878.79455486535585</c:v>
                </c:pt>
                <c:pt idx="296">
                  <c:v>878.45505422103906</c:v>
                </c:pt>
                <c:pt idx="297">
                  <c:v>878.11566296971068</c:v>
                </c:pt>
                <c:pt idx="298">
                  <c:v>877.77638106908773</c:v>
                </c:pt>
                <c:pt idx="299">
                  <c:v>877.43720847691418</c:v>
                </c:pt>
                <c:pt idx="300">
                  <c:v>877.09814515095968</c:v>
                </c:pt>
                <c:pt idx="301">
                  <c:v>876.75919104902061</c:v>
                </c:pt>
                <c:pt idx="302">
                  <c:v>876.42034612891905</c:v>
                </c:pt>
                <c:pt idx="303">
                  <c:v>876.08161034850389</c:v>
                </c:pt>
                <c:pt idx="304">
                  <c:v>875.7429836656496</c:v>
                </c:pt>
                <c:pt idx="305">
                  <c:v>875.40446603825717</c:v>
                </c:pt>
                <c:pt idx="306">
                  <c:v>875.06605742425359</c:v>
                </c:pt>
                <c:pt idx="307">
                  <c:v>874.72775778159235</c:v>
                </c:pt>
                <c:pt idx="308">
                  <c:v>874.3895670682524</c:v>
                </c:pt>
                <c:pt idx="309">
                  <c:v>874.05148524223898</c:v>
                </c:pt>
                <c:pt idx="310">
                  <c:v>873.71351226158379</c:v>
                </c:pt>
                <c:pt idx="311">
                  <c:v>873.37564808434399</c:v>
                </c:pt>
                <c:pt idx="312">
                  <c:v>873.03789266860315</c:v>
                </c:pt>
                <c:pt idx="313">
                  <c:v>872.70024597247038</c:v>
                </c:pt>
                <c:pt idx="314">
                  <c:v>872.36270795408177</c:v>
                </c:pt>
                <c:pt idx="315">
                  <c:v>872.02527857159782</c:v>
                </c:pt>
                <c:pt idx="316">
                  <c:v>871.68795778320634</c:v>
                </c:pt>
                <c:pt idx="317">
                  <c:v>871.35074554712014</c:v>
                </c:pt>
                <c:pt idx="318">
                  <c:v>871.01364182157863</c:v>
                </c:pt>
                <c:pt idx="319">
                  <c:v>870.67664656484635</c:v>
                </c:pt>
                <c:pt idx="320">
                  <c:v>870.33975973521422</c:v>
                </c:pt>
                <c:pt idx="321">
                  <c:v>870.00298129099872</c:v>
                </c:pt>
                <c:pt idx="322">
                  <c:v>869.66631119054239</c:v>
                </c:pt>
                <c:pt idx="323">
                  <c:v>869.3297493922131</c:v>
                </c:pt>
                <c:pt idx="324">
                  <c:v>868.99329585440478</c:v>
                </c:pt>
                <c:pt idx="325">
                  <c:v>868.65695053553702</c:v>
                </c:pt>
                <c:pt idx="326">
                  <c:v>868.32071339405559</c:v>
                </c:pt>
                <c:pt idx="327">
                  <c:v>867.98458438843079</c:v>
                </c:pt>
                <c:pt idx="328">
                  <c:v>867.64856347715977</c:v>
                </c:pt>
                <c:pt idx="329">
                  <c:v>867.31265061876502</c:v>
                </c:pt>
                <c:pt idx="330">
                  <c:v>866.97684577179393</c:v>
                </c:pt>
                <c:pt idx="331">
                  <c:v>866.64114889482084</c:v>
                </c:pt>
                <c:pt idx="332">
                  <c:v>866.3055599464443</c:v>
                </c:pt>
                <c:pt idx="333">
                  <c:v>865.97007888528913</c:v>
                </c:pt>
                <c:pt idx="334">
                  <c:v>865.63470567000559</c:v>
                </c:pt>
                <c:pt idx="335">
                  <c:v>865.29944025926989</c:v>
                </c:pt>
                <c:pt idx="336">
                  <c:v>864.96428261178289</c:v>
                </c:pt>
                <c:pt idx="337">
                  <c:v>864.62923268627128</c:v>
                </c:pt>
                <c:pt idx="338">
                  <c:v>864.29429044148776</c:v>
                </c:pt>
                <c:pt idx="339">
                  <c:v>863.95945583621051</c:v>
                </c:pt>
                <c:pt idx="340">
                  <c:v>863.62472882924067</c:v>
                </c:pt>
                <c:pt idx="341">
                  <c:v>863.29010937940848</c:v>
                </c:pt>
                <c:pt idx="342">
                  <c:v>862.95559744556738</c:v>
                </c:pt>
                <c:pt idx="343">
                  <c:v>862.6211929865965</c:v>
                </c:pt>
                <c:pt idx="344">
                  <c:v>862.286895961401</c:v>
                </c:pt>
                <c:pt idx="345">
                  <c:v>861.95270632890947</c:v>
                </c:pt>
                <c:pt idx="346">
                  <c:v>861.61862404807823</c:v>
                </c:pt>
                <c:pt idx="347">
                  <c:v>861.28464907788725</c:v>
                </c:pt>
                <c:pt idx="348">
                  <c:v>860.95078137734311</c:v>
                </c:pt>
                <c:pt idx="349">
                  <c:v>860.61702090547533</c:v>
                </c:pt>
                <c:pt idx="350">
                  <c:v>860.28336762134063</c:v>
                </c:pt>
                <c:pt idx="351">
                  <c:v>859.94982148402096</c:v>
                </c:pt>
                <c:pt idx="352">
                  <c:v>859.61638245262225</c:v>
                </c:pt>
                <c:pt idx="353">
                  <c:v>859.28305048627703</c:v>
                </c:pt>
                <c:pt idx="354">
                  <c:v>858.94982554414037</c:v>
                </c:pt>
                <c:pt idx="355">
                  <c:v>858.61670758539572</c:v>
                </c:pt>
                <c:pt idx="356">
                  <c:v>858.2836965692494</c:v>
                </c:pt>
                <c:pt idx="357">
                  <c:v>857.95079245493423</c:v>
                </c:pt>
                <c:pt idx="358">
                  <c:v>857.61799520170621</c:v>
                </c:pt>
                <c:pt idx="359">
                  <c:v>857.28530476884873</c:v>
                </c:pt>
                <c:pt idx="360">
                  <c:v>856.95272111566715</c:v>
                </c:pt>
                <c:pt idx="361">
                  <c:v>856.62024420149612</c:v>
                </c:pt>
                <c:pt idx="362">
                  <c:v>856.28787398569114</c:v>
                </c:pt>
                <c:pt idx="363">
                  <c:v>855.95561042763438</c:v>
                </c:pt>
                <c:pt idx="364">
                  <c:v>855.62345348673284</c:v>
                </c:pt>
                <c:pt idx="365">
                  <c:v>855.29140312241884</c:v>
                </c:pt>
                <c:pt idx="366">
                  <c:v>854.95945929414938</c:v>
                </c:pt>
                <c:pt idx="367">
                  <c:v>854.62762196140523</c:v>
                </c:pt>
                <c:pt idx="368">
                  <c:v>854.2958910836935</c:v>
                </c:pt>
                <c:pt idx="369">
                  <c:v>853.964266620545</c:v>
                </c:pt>
                <c:pt idx="370">
                  <c:v>853.632748531517</c:v>
                </c:pt>
                <c:pt idx="371">
                  <c:v>853.30133677618937</c:v>
                </c:pt>
                <c:pt idx="372">
                  <c:v>852.97003131416807</c:v>
                </c:pt>
                <c:pt idx="373">
                  <c:v>852.63883210508345</c:v>
                </c:pt>
                <c:pt idx="374">
                  <c:v>852.30773910859057</c:v>
                </c:pt>
                <c:pt idx="375">
                  <c:v>851.97675228437004</c:v>
                </c:pt>
                <c:pt idx="376">
                  <c:v>851.64587159212579</c:v>
                </c:pt>
                <c:pt idx="377">
                  <c:v>851.3150969915871</c:v>
                </c:pt>
                <c:pt idx="378">
                  <c:v>850.98442844250758</c:v>
                </c:pt>
                <c:pt idx="379">
                  <c:v>850.65386590466619</c:v>
                </c:pt>
                <c:pt idx="380">
                  <c:v>850.32340933786588</c:v>
                </c:pt>
                <c:pt idx="381">
                  <c:v>849.99305870193416</c:v>
                </c:pt>
                <c:pt idx="382">
                  <c:v>849.66281395672343</c:v>
                </c:pt>
                <c:pt idx="383">
                  <c:v>849.33267506211018</c:v>
                </c:pt>
                <c:pt idx="384">
                  <c:v>849.00264197799584</c:v>
                </c:pt>
                <c:pt idx="385">
                  <c:v>848.67271466430691</c:v>
                </c:pt>
                <c:pt idx="386">
                  <c:v>848.34289308099301</c:v>
                </c:pt>
                <c:pt idx="387">
                  <c:v>848.01317718802875</c:v>
                </c:pt>
                <c:pt idx="388">
                  <c:v>847.6835669454141</c:v>
                </c:pt>
                <c:pt idx="389">
                  <c:v>847.35406231317165</c:v>
                </c:pt>
                <c:pt idx="390">
                  <c:v>847.02466325135026</c:v>
                </c:pt>
                <c:pt idx="391">
                  <c:v>846.6953697200222</c:v>
                </c:pt>
                <c:pt idx="392">
                  <c:v>846.36618167928452</c:v>
                </c:pt>
                <c:pt idx="393">
                  <c:v>846.03709908925737</c:v>
                </c:pt>
                <c:pt idx="394">
                  <c:v>845.70812191008724</c:v>
                </c:pt>
                <c:pt idx="395">
                  <c:v>845.37925010194351</c:v>
                </c:pt>
                <c:pt idx="396">
                  <c:v>845.05048362502066</c:v>
                </c:pt>
                <c:pt idx="397">
                  <c:v>844.72182243953671</c:v>
                </c:pt>
                <c:pt idx="398">
                  <c:v>844.39326650573412</c:v>
                </c:pt>
                <c:pt idx="399">
                  <c:v>844.06481578387934</c:v>
                </c:pt>
                <c:pt idx="400">
                  <c:v>843.73647023426463</c:v>
                </c:pt>
                <c:pt idx="401">
                  <c:v>843.4082298172043</c:v>
                </c:pt>
                <c:pt idx="402">
                  <c:v>843.08009449303802</c:v>
                </c:pt>
                <c:pt idx="403">
                  <c:v>842.75206422212909</c:v>
                </c:pt>
                <c:pt idx="404">
                  <c:v>842.42413896486516</c:v>
                </c:pt>
                <c:pt idx="405">
                  <c:v>842.09631868165854</c:v>
                </c:pt>
                <c:pt idx="406">
                  <c:v>841.76860333294519</c:v>
                </c:pt>
                <c:pt idx="407">
                  <c:v>841.44099287918436</c:v>
                </c:pt>
                <c:pt idx="408">
                  <c:v>841.11348728086034</c:v>
                </c:pt>
                <c:pt idx="409">
                  <c:v>840.78608649848093</c:v>
                </c:pt>
                <c:pt idx="410">
                  <c:v>840.45879049257928</c:v>
                </c:pt>
                <c:pt idx="411">
                  <c:v>840.13159922370994</c:v>
                </c:pt>
                <c:pt idx="412">
                  <c:v>839.80451265245381</c:v>
                </c:pt>
                <c:pt idx="413">
                  <c:v>839.47753073941533</c:v>
                </c:pt>
                <c:pt idx="414">
                  <c:v>839.15065344522145</c:v>
                </c:pt>
                <c:pt idx="415">
                  <c:v>838.82388073052402</c:v>
                </c:pt>
                <c:pt idx="416">
                  <c:v>838.49721255599979</c:v>
                </c:pt>
                <c:pt idx="417">
                  <c:v>838.17064888234768</c:v>
                </c:pt>
                <c:pt idx="418">
                  <c:v>837.84418967029103</c:v>
                </c:pt>
                <c:pt idx="419">
                  <c:v>837.51783488057777</c:v>
                </c:pt>
                <c:pt idx="420">
                  <c:v>837.19158447397888</c:v>
                </c:pt>
                <c:pt idx="421">
                  <c:v>836.86543841128889</c:v>
                </c:pt>
                <c:pt idx="422">
                  <c:v>836.53939665332666</c:v>
                </c:pt>
                <c:pt idx="423">
                  <c:v>836.21345916093492</c:v>
                </c:pt>
                <c:pt idx="424">
                  <c:v>835.88762589498037</c:v>
                </c:pt>
                <c:pt idx="425">
                  <c:v>835.56189681635237</c:v>
                </c:pt>
                <c:pt idx="426">
                  <c:v>835.23627188596436</c:v>
                </c:pt>
                <c:pt idx="427">
                  <c:v>834.91075106475478</c:v>
                </c:pt>
                <c:pt idx="428">
                  <c:v>834.58533431368369</c:v>
                </c:pt>
                <c:pt idx="429">
                  <c:v>834.26002159373593</c:v>
                </c:pt>
                <c:pt idx="430">
                  <c:v>833.93481286592055</c:v>
                </c:pt>
                <c:pt idx="431">
                  <c:v>833.60970809126866</c:v>
                </c:pt>
                <c:pt idx="432">
                  <c:v>833.28470723083626</c:v>
                </c:pt>
                <c:pt idx="433">
                  <c:v>832.95981024570233</c:v>
                </c:pt>
                <c:pt idx="434">
                  <c:v>832.63501709696982</c:v>
                </c:pt>
                <c:pt idx="435">
                  <c:v>832.31032774576443</c:v>
                </c:pt>
                <c:pt idx="436">
                  <c:v>831.98574215323629</c:v>
                </c:pt>
                <c:pt idx="437">
                  <c:v>831.66126028055828</c:v>
                </c:pt>
                <c:pt idx="438">
                  <c:v>831.33688208892761</c:v>
                </c:pt>
                <c:pt idx="439">
                  <c:v>831.01260753956421</c:v>
                </c:pt>
                <c:pt idx="440">
                  <c:v>830.68843659371157</c:v>
                </c:pt>
                <c:pt idx="441">
                  <c:v>830.36436921263692</c:v>
                </c:pt>
                <c:pt idx="442">
                  <c:v>830.04040535763045</c:v>
                </c:pt>
                <c:pt idx="443">
                  <c:v>829.71654499000635</c:v>
                </c:pt>
                <c:pt idx="444">
                  <c:v>829.39278807110168</c:v>
                </c:pt>
                <c:pt idx="445">
                  <c:v>829.06913456227676</c:v>
                </c:pt>
                <c:pt idx="446">
                  <c:v>828.74558442491593</c:v>
                </c:pt>
                <c:pt idx="447">
                  <c:v>828.42213762042581</c:v>
                </c:pt>
                <c:pt idx="448">
                  <c:v>828.0987941102378</c:v>
                </c:pt>
                <c:pt idx="449">
                  <c:v>827.77555385580479</c:v>
                </c:pt>
                <c:pt idx="450">
                  <c:v>827.45241681860387</c:v>
                </c:pt>
                <c:pt idx="451">
                  <c:v>827.1293829601359</c:v>
                </c:pt>
                <c:pt idx="452">
                  <c:v>826.80645224192381</c:v>
                </c:pt>
                <c:pt idx="453">
                  <c:v>826.48362462551449</c:v>
                </c:pt>
                <c:pt idx="454">
                  <c:v>826.1609000724776</c:v>
                </c:pt>
                <c:pt idx="455">
                  <c:v>825.83827854440653</c:v>
                </c:pt>
                <c:pt idx="456">
                  <c:v>825.51576000291743</c:v>
                </c:pt>
                <c:pt idx="457">
                  <c:v>825.19334440964883</c:v>
                </c:pt>
                <c:pt idx="458">
                  <c:v>824.87103172626439</c:v>
                </c:pt>
                <c:pt idx="459">
                  <c:v>824.54882191444847</c:v>
                </c:pt>
                <c:pt idx="460">
                  <c:v>824.22671493591042</c:v>
                </c:pt>
                <c:pt idx="461">
                  <c:v>823.90471075238145</c:v>
                </c:pt>
                <c:pt idx="462">
                  <c:v>823.58280932561593</c:v>
                </c:pt>
                <c:pt idx="463">
                  <c:v>823.26101061739234</c:v>
                </c:pt>
                <c:pt idx="464">
                  <c:v>822.9393145895109</c:v>
                </c:pt>
                <c:pt idx="465">
                  <c:v>822.61772120379499</c:v>
                </c:pt>
                <c:pt idx="466">
                  <c:v>822.29623042209198</c:v>
                </c:pt>
                <c:pt idx="467">
                  <c:v>821.97484220627052</c:v>
                </c:pt>
                <c:pt idx="468">
                  <c:v>821.65355651822347</c:v>
                </c:pt>
                <c:pt idx="469">
                  <c:v>821.33237331986641</c:v>
                </c:pt>
                <c:pt idx="470">
                  <c:v>821.01129257313721</c:v>
                </c:pt>
                <c:pt idx="471">
                  <c:v>820.69031423999706</c:v>
                </c:pt>
                <c:pt idx="472">
                  <c:v>820.36943828243056</c:v>
                </c:pt>
                <c:pt idx="473">
                  <c:v>820.04866466244391</c:v>
                </c:pt>
                <c:pt idx="474">
                  <c:v>819.72799334206695</c:v>
                </c:pt>
                <c:pt idx="475">
                  <c:v>819.40742428335204</c:v>
                </c:pt>
                <c:pt idx="476">
                  <c:v>819.08695744837394</c:v>
                </c:pt>
                <c:pt idx="477">
                  <c:v>818.7665927992316</c:v>
                </c:pt>
                <c:pt idx="478">
                  <c:v>818.44633029804527</c:v>
                </c:pt>
                <c:pt idx="479">
                  <c:v>818.12616990695824</c:v>
                </c:pt>
                <c:pt idx="480">
                  <c:v>817.80611158813679</c:v>
                </c:pt>
                <c:pt idx="481">
                  <c:v>817.48615530376946</c:v>
                </c:pt>
                <c:pt idx="482">
                  <c:v>817.16630101606836</c:v>
                </c:pt>
                <c:pt idx="483">
                  <c:v>816.84654868726693</c:v>
                </c:pt>
                <c:pt idx="484">
                  <c:v>816.52689827962251</c:v>
                </c:pt>
                <c:pt idx="485">
                  <c:v>816.20734975541427</c:v>
                </c:pt>
                <c:pt idx="486">
                  <c:v>815.88790307694467</c:v>
                </c:pt>
                <c:pt idx="487">
                  <c:v>815.5685582065372</c:v>
                </c:pt>
                <c:pt idx="488">
                  <c:v>815.24931510654005</c:v>
                </c:pt>
                <c:pt idx="489">
                  <c:v>814.93017373932253</c:v>
                </c:pt>
                <c:pt idx="490">
                  <c:v>814.61113406727691</c:v>
                </c:pt>
                <c:pt idx="491">
                  <c:v>814.29219605281787</c:v>
                </c:pt>
                <c:pt idx="492">
                  <c:v>813.97335965838249</c:v>
                </c:pt>
                <c:pt idx="493">
                  <c:v>813.65462484643047</c:v>
                </c:pt>
                <c:pt idx="494">
                  <c:v>813.33599157944445</c:v>
                </c:pt>
                <c:pt idx="495">
                  <c:v>813.01745981992838</c:v>
                </c:pt>
                <c:pt idx="496">
                  <c:v>812.69902953040969</c:v>
                </c:pt>
                <c:pt idx="497">
                  <c:v>812.38070067343733</c:v>
                </c:pt>
                <c:pt idx="498">
                  <c:v>812.06247321158332</c:v>
                </c:pt>
                <c:pt idx="499">
                  <c:v>811.74434710744208</c:v>
                </c:pt>
                <c:pt idx="500">
                  <c:v>811.42632232362996</c:v>
                </c:pt>
                <c:pt idx="501">
                  <c:v>811.10839882278549</c:v>
                </c:pt>
                <c:pt idx="502">
                  <c:v>810.79057656756993</c:v>
                </c:pt>
                <c:pt idx="503">
                  <c:v>810.47285552066694</c:v>
                </c:pt>
                <c:pt idx="504">
                  <c:v>810.15523564478235</c:v>
                </c:pt>
                <c:pt idx="505">
                  <c:v>809.83771690264348</c:v>
                </c:pt>
                <c:pt idx="506">
                  <c:v>809.52029925700117</c:v>
                </c:pt>
                <c:pt idx="507">
                  <c:v>809.20298267062799</c:v>
                </c:pt>
                <c:pt idx="508">
                  <c:v>808.8857671063173</c:v>
                </c:pt>
                <c:pt idx="509">
                  <c:v>808.56865252688738</c:v>
                </c:pt>
                <c:pt idx="510">
                  <c:v>808.25163889517694</c:v>
                </c:pt>
                <c:pt idx="511">
                  <c:v>807.93472617404711</c:v>
                </c:pt>
                <c:pt idx="512">
                  <c:v>807.61791432638097</c:v>
                </c:pt>
                <c:pt idx="513">
                  <c:v>807.3012033150834</c:v>
                </c:pt>
                <c:pt idx="514">
                  <c:v>806.98459310308317</c:v>
                </c:pt>
                <c:pt idx="515">
                  <c:v>806.66808365332872</c:v>
                </c:pt>
                <c:pt idx="516">
                  <c:v>806.35167492879293</c:v>
                </c:pt>
                <c:pt idx="517">
                  <c:v>806.03536689246823</c:v>
                </c:pt>
                <c:pt idx="518">
                  <c:v>805.71915950737139</c:v>
                </c:pt>
                <c:pt idx="519">
                  <c:v>805.40305273653951</c:v>
                </c:pt>
                <c:pt idx="520">
                  <c:v>805.0870465430329</c:v>
                </c:pt>
                <c:pt idx="521">
                  <c:v>804.77114088993324</c:v>
                </c:pt>
                <c:pt idx="522">
                  <c:v>804.45533574034346</c:v>
                </c:pt>
                <c:pt idx="523">
                  <c:v>804.13963105739015</c:v>
                </c:pt>
                <c:pt idx="524">
                  <c:v>803.82402680422081</c:v>
                </c:pt>
                <c:pt idx="525">
                  <c:v>803.50852294400454</c:v>
                </c:pt>
                <c:pt idx="526">
                  <c:v>803.19311943993307</c:v>
                </c:pt>
                <c:pt idx="527">
                  <c:v>802.87781625521893</c:v>
                </c:pt>
                <c:pt idx="528">
                  <c:v>802.56261335309807</c:v>
                </c:pt>
                <c:pt idx="529">
                  <c:v>802.2475106968277</c:v>
                </c:pt>
                <c:pt idx="530">
                  <c:v>801.93250824968561</c:v>
                </c:pt>
                <c:pt idx="531">
                  <c:v>801.617605974973</c:v>
                </c:pt>
                <c:pt idx="532">
                  <c:v>801.30280383601189</c:v>
                </c:pt>
                <c:pt idx="533">
                  <c:v>800.98810179614713</c:v>
                </c:pt>
                <c:pt idx="534">
                  <c:v>800.67349981874463</c:v>
                </c:pt>
                <c:pt idx="535">
                  <c:v>800.35899786719085</c:v>
                </c:pt>
                <c:pt idx="536">
                  <c:v>800.0445959048966</c:v>
                </c:pt>
                <c:pt idx="537">
                  <c:v>799.73029389529165</c:v>
                </c:pt>
                <c:pt idx="538">
                  <c:v>799.41609180183036</c:v>
                </c:pt>
                <c:pt idx="539">
                  <c:v>799.1019895879856</c:v>
                </c:pt>
                <c:pt idx="540">
                  <c:v>798.78798721725434</c:v>
                </c:pt>
                <c:pt idx="541">
                  <c:v>798.47408465315414</c:v>
                </c:pt>
                <c:pt idx="542">
                  <c:v>798.16028185922426</c:v>
                </c:pt>
                <c:pt idx="543">
                  <c:v>797.84657879902602</c:v>
                </c:pt>
                <c:pt idx="544">
                  <c:v>797.53297543614144</c:v>
                </c:pt>
                <c:pt idx="545">
                  <c:v>797.21947173417504</c:v>
                </c:pt>
                <c:pt idx="546">
                  <c:v>796.90606765675227</c:v>
                </c:pt>
                <c:pt idx="547">
                  <c:v>796.59276316752005</c:v>
                </c:pt>
                <c:pt idx="548">
                  <c:v>796.27955823014804</c:v>
                </c:pt>
                <c:pt idx="549">
                  <c:v>795.96645280832547</c:v>
                </c:pt>
                <c:pt idx="550">
                  <c:v>795.65344686576441</c:v>
                </c:pt>
                <c:pt idx="551">
                  <c:v>795.34054036619852</c:v>
                </c:pt>
                <c:pt idx="552">
                  <c:v>795.02773327338105</c:v>
                </c:pt>
                <c:pt idx="553">
                  <c:v>794.71502555108918</c:v>
                </c:pt>
                <c:pt idx="554">
                  <c:v>794.40241716312062</c:v>
                </c:pt>
                <c:pt idx="555">
                  <c:v>794.08990807329349</c:v>
                </c:pt>
                <c:pt idx="556">
                  <c:v>793.77749824544833</c:v>
                </c:pt>
                <c:pt idx="557">
                  <c:v>793.46518764344648</c:v>
                </c:pt>
                <c:pt idx="558">
                  <c:v>793.15297623117124</c:v>
                </c:pt>
                <c:pt idx="559">
                  <c:v>792.84086397252702</c:v>
                </c:pt>
                <c:pt idx="560">
                  <c:v>792.52885083143917</c:v>
                </c:pt>
                <c:pt idx="561">
                  <c:v>792.21693677185465</c:v>
                </c:pt>
                <c:pt idx="562">
                  <c:v>791.90512175774143</c:v>
                </c:pt>
                <c:pt idx="563">
                  <c:v>791.59340575308931</c:v>
                </c:pt>
                <c:pt idx="564">
                  <c:v>791.28178872190927</c:v>
                </c:pt>
                <c:pt idx="565">
                  <c:v>790.97027062823247</c:v>
                </c:pt>
                <c:pt idx="566">
                  <c:v>790.65885143611274</c:v>
                </c:pt>
                <c:pt idx="567">
                  <c:v>790.34753110962379</c:v>
                </c:pt>
                <c:pt idx="568">
                  <c:v>790.03630961286183</c:v>
                </c:pt>
                <c:pt idx="569">
                  <c:v>789.72518690994377</c:v>
                </c:pt>
                <c:pt idx="570">
                  <c:v>789.41416296500665</c:v>
                </c:pt>
                <c:pt idx="571">
                  <c:v>789.10323774220944</c:v>
                </c:pt>
                <c:pt idx="572">
                  <c:v>788.79241120573295</c:v>
                </c:pt>
                <c:pt idx="573">
                  <c:v>788.48168331977843</c:v>
                </c:pt>
                <c:pt idx="574">
                  <c:v>788.17105404856738</c:v>
                </c:pt>
                <c:pt idx="575">
                  <c:v>787.86052335634395</c:v>
                </c:pt>
                <c:pt idx="576">
                  <c:v>787.55009120737179</c:v>
                </c:pt>
                <c:pt idx="577">
                  <c:v>787.23975756593688</c:v>
                </c:pt>
                <c:pt idx="578">
                  <c:v>786.92952239634599</c:v>
                </c:pt>
                <c:pt idx="579">
                  <c:v>786.61938566292577</c:v>
                </c:pt>
                <c:pt idx="580">
                  <c:v>786.30934733002516</c:v>
                </c:pt>
                <c:pt idx="581">
                  <c:v>785.99940736201313</c:v>
                </c:pt>
                <c:pt idx="582">
                  <c:v>785.68956572328102</c:v>
                </c:pt>
                <c:pt idx="583">
                  <c:v>785.37982237823906</c:v>
                </c:pt>
                <c:pt idx="584">
                  <c:v>785.07017729132053</c:v>
                </c:pt>
                <c:pt idx="585">
                  <c:v>784.76063042697751</c:v>
                </c:pt>
                <c:pt idx="586">
                  <c:v>784.45118174968422</c:v>
                </c:pt>
                <c:pt idx="587">
                  <c:v>784.14183122393672</c:v>
                </c:pt>
                <c:pt idx="588">
                  <c:v>783.83257881424925</c:v>
                </c:pt>
                <c:pt idx="589">
                  <c:v>783.52342448515913</c:v>
                </c:pt>
                <c:pt idx="590">
                  <c:v>783.21436820122381</c:v>
                </c:pt>
                <c:pt idx="591">
                  <c:v>782.90540992702086</c:v>
                </c:pt>
                <c:pt idx="592">
                  <c:v>782.59654962715035</c:v>
                </c:pt>
                <c:pt idx="593">
                  <c:v>782.28778726623102</c:v>
                </c:pt>
                <c:pt idx="594">
                  <c:v>781.97912280890375</c:v>
                </c:pt>
                <c:pt idx="595">
                  <c:v>781.67055621983013</c:v>
                </c:pt>
                <c:pt idx="596">
                  <c:v>781.36208746369198</c:v>
                </c:pt>
                <c:pt idx="597">
                  <c:v>781.05371650519203</c:v>
                </c:pt>
                <c:pt idx="598">
                  <c:v>780.74544330905348</c:v>
                </c:pt>
                <c:pt idx="599">
                  <c:v>780.4372678400207</c:v>
                </c:pt>
                <c:pt idx="600">
                  <c:v>780.1291900628579</c:v>
                </c:pt>
                <c:pt idx="601">
                  <c:v>779.82120994235106</c:v>
                </c:pt>
                <c:pt idx="602">
                  <c:v>779.51332744330603</c:v>
                </c:pt>
                <c:pt idx="603">
                  <c:v>779.20554253054922</c:v>
                </c:pt>
                <c:pt idx="604">
                  <c:v>778.89785516892789</c:v>
                </c:pt>
                <c:pt idx="605">
                  <c:v>778.59026532330995</c:v>
                </c:pt>
                <c:pt idx="606">
                  <c:v>778.28277295858413</c:v>
                </c:pt>
                <c:pt idx="607">
                  <c:v>777.97537803965838</c:v>
                </c:pt>
                <c:pt idx="608">
                  <c:v>777.66808053146326</c:v>
                </c:pt>
                <c:pt idx="609">
                  <c:v>777.36088039894798</c:v>
                </c:pt>
                <c:pt idx="610">
                  <c:v>777.05377760708302</c:v>
                </c:pt>
                <c:pt idx="611">
                  <c:v>776.74677212085999</c:v>
                </c:pt>
                <c:pt idx="612">
                  <c:v>776.4398639052896</c:v>
                </c:pt>
                <c:pt idx="613">
                  <c:v>776.1330529254036</c:v>
                </c:pt>
                <c:pt idx="614">
                  <c:v>775.82633914625512</c:v>
                </c:pt>
                <c:pt idx="615">
                  <c:v>775.51972253291615</c:v>
                </c:pt>
                <c:pt idx="616">
                  <c:v>775.2132030504805</c:v>
                </c:pt>
                <c:pt idx="617">
                  <c:v>774.90678066406088</c:v>
                </c:pt>
                <c:pt idx="618">
                  <c:v>774.60045533879145</c:v>
                </c:pt>
                <c:pt idx="619">
                  <c:v>774.29422703982698</c:v>
                </c:pt>
                <c:pt idx="620">
                  <c:v>773.98809573234166</c:v>
                </c:pt>
                <c:pt idx="621">
                  <c:v>773.68206138153027</c:v>
                </c:pt>
                <c:pt idx="622">
                  <c:v>773.37612395260817</c:v>
                </c:pt>
                <c:pt idx="623">
                  <c:v>773.07028341081104</c:v>
                </c:pt>
                <c:pt idx="624">
                  <c:v>772.76453972139473</c:v>
                </c:pt>
                <c:pt idx="625">
                  <c:v>772.45889284963482</c:v>
                </c:pt>
                <c:pt idx="626">
                  <c:v>772.15334276082808</c:v>
                </c:pt>
                <c:pt idx="627">
                  <c:v>771.84788942029104</c:v>
                </c:pt>
                <c:pt idx="628">
                  <c:v>771.54253279336035</c:v>
                </c:pt>
                <c:pt idx="629">
                  <c:v>771.23727284539302</c:v>
                </c:pt>
                <c:pt idx="630">
                  <c:v>770.93210954176607</c:v>
                </c:pt>
                <c:pt idx="631">
                  <c:v>770.62704284787708</c:v>
                </c:pt>
                <c:pt idx="632">
                  <c:v>770.32207272914331</c:v>
                </c:pt>
                <c:pt idx="633">
                  <c:v>770.01719915100227</c:v>
                </c:pt>
                <c:pt idx="634">
                  <c:v>769.71242207891237</c:v>
                </c:pt>
                <c:pt idx="635">
                  <c:v>769.40774147835066</c:v>
                </c:pt>
                <c:pt idx="636">
                  <c:v>769.10315731481535</c:v>
                </c:pt>
                <c:pt idx="637">
                  <c:v>768.79866955382442</c:v>
                </c:pt>
                <c:pt idx="638">
                  <c:v>768.49427816091611</c:v>
                </c:pt>
                <c:pt idx="639">
                  <c:v>768.18998310164818</c:v>
                </c:pt>
                <c:pt idx="640">
                  <c:v>767.88578434159956</c:v>
                </c:pt>
                <c:pt idx="641">
                  <c:v>767.58168184636759</c:v>
                </c:pt>
                <c:pt idx="642">
                  <c:v>767.27767558157052</c:v>
                </c:pt>
                <c:pt idx="643">
                  <c:v>766.97376551284708</c:v>
                </c:pt>
                <c:pt idx="644">
                  <c:v>766.66995160585509</c:v>
                </c:pt>
                <c:pt idx="645">
                  <c:v>766.36623382627215</c:v>
                </c:pt>
                <c:pt idx="646">
                  <c:v>766.06261213979667</c:v>
                </c:pt>
                <c:pt idx="647">
                  <c:v>765.75908651214661</c:v>
                </c:pt>
                <c:pt idx="648">
                  <c:v>765.45565690906017</c:v>
                </c:pt>
                <c:pt idx="649">
                  <c:v>765.15232329629407</c:v>
                </c:pt>
                <c:pt idx="650">
                  <c:v>764.84908563962665</c:v>
                </c:pt>
                <c:pt idx="651">
                  <c:v>764.54594390485545</c:v>
                </c:pt>
                <c:pt idx="652">
                  <c:v>764.24289805779756</c:v>
                </c:pt>
                <c:pt idx="653">
                  <c:v>763.93994806428975</c:v>
                </c:pt>
                <c:pt idx="654">
                  <c:v>763.63709389018982</c:v>
                </c:pt>
                <c:pt idx="655">
                  <c:v>763.33433550137352</c:v>
                </c:pt>
                <c:pt idx="656">
                  <c:v>763.03167286373798</c:v>
                </c:pt>
                <c:pt idx="657">
                  <c:v>762.72910594319967</c:v>
                </c:pt>
                <c:pt idx="658">
                  <c:v>762.42663470569414</c:v>
                </c:pt>
                <c:pt idx="659">
                  <c:v>762.12425911717787</c:v>
                </c:pt>
                <c:pt idx="660">
                  <c:v>761.8219791436253</c:v>
                </c:pt>
                <c:pt idx="661">
                  <c:v>761.51979475103246</c:v>
                </c:pt>
                <c:pt idx="662">
                  <c:v>761.2177059054145</c:v>
                </c:pt>
                <c:pt idx="663">
                  <c:v>760.91571257280543</c:v>
                </c:pt>
                <c:pt idx="664">
                  <c:v>760.61381471925961</c:v>
                </c:pt>
                <c:pt idx="665">
                  <c:v>760.31201231085117</c:v>
                </c:pt>
                <c:pt idx="666">
                  <c:v>760.0103053136736</c:v>
                </c:pt>
                <c:pt idx="667">
                  <c:v>759.70869369383956</c:v>
                </c:pt>
                <c:pt idx="668">
                  <c:v>759.40717741748267</c:v>
                </c:pt>
                <c:pt idx="669">
                  <c:v>759.10575645075448</c:v>
                </c:pt>
                <c:pt idx="670">
                  <c:v>758.80443075982805</c:v>
                </c:pt>
                <c:pt idx="671">
                  <c:v>758.50320031089348</c:v>
                </c:pt>
                <c:pt idx="672">
                  <c:v>758.20206507016235</c:v>
                </c:pt>
                <c:pt idx="673">
                  <c:v>757.90102500386524</c:v>
                </c:pt>
                <c:pt idx="674">
                  <c:v>757.60008007825229</c:v>
                </c:pt>
                <c:pt idx="675">
                  <c:v>757.29923025959351</c:v>
                </c:pt>
                <c:pt idx="676">
                  <c:v>756.9984755141769</c:v>
                </c:pt>
                <c:pt idx="677">
                  <c:v>756.6978158083117</c:v>
                </c:pt>
                <c:pt idx="678">
                  <c:v>756.39725110832558</c:v>
                </c:pt>
                <c:pt idx="679">
                  <c:v>756.09678138056631</c:v>
                </c:pt>
                <c:pt idx="680">
                  <c:v>755.79640659140023</c:v>
                </c:pt>
                <c:pt idx="681">
                  <c:v>755.49612670721331</c:v>
                </c:pt>
                <c:pt idx="682">
                  <c:v>755.19594169441223</c:v>
                </c:pt>
                <c:pt idx="683">
                  <c:v>754.89585151942072</c:v>
                </c:pt>
                <c:pt idx="684">
                  <c:v>754.5958561486849</c:v>
                </c:pt>
                <c:pt idx="685">
                  <c:v>754.2959555486666</c:v>
                </c:pt>
                <c:pt idx="686">
                  <c:v>753.99614968584967</c:v>
                </c:pt>
                <c:pt idx="687">
                  <c:v>753.69643852673676</c:v>
                </c:pt>
                <c:pt idx="688">
                  <c:v>753.39682203784923</c:v>
                </c:pt>
                <c:pt idx="689">
                  <c:v>753.09730018572816</c:v>
                </c:pt>
                <c:pt idx="690">
                  <c:v>752.79787293693289</c:v>
                </c:pt>
                <c:pt idx="691">
                  <c:v>752.4985402580445</c:v>
                </c:pt>
                <c:pt idx="692">
                  <c:v>752.19930211566088</c:v>
                </c:pt>
                <c:pt idx="693">
                  <c:v>751.90015847639984</c:v>
                </c:pt>
                <c:pt idx="694">
                  <c:v>751.60110930689905</c:v>
                </c:pt>
                <c:pt idx="695">
                  <c:v>751.30215457381394</c:v>
                </c:pt>
                <c:pt idx="696">
                  <c:v>751.0032942438213</c:v>
                </c:pt>
                <c:pt idx="697">
                  <c:v>750.70452828361545</c:v>
                </c:pt>
                <c:pt idx="698">
                  <c:v>750.40585665991</c:v>
                </c:pt>
                <c:pt idx="699">
                  <c:v>750.10727933943804</c:v>
                </c:pt>
                <c:pt idx="700">
                  <c:v>749.80879628895173</c:v>
                </c:pt>
                <c:pt idx="701">
                  <c:v>749.51040747522279</c:v>
                </c:pt>
                <c:pt idx="702">
                  <c:v>749.21211286504138</c:v>
                </c:pt>
                <c:pt idx="703">
                  <c:v>748.91391242521649</c:v>
                </c:pt>
                <c:pt idx="704">
                  <c:v>748.61580612257717</c:v>
                </c:pt>
                <c:pt idx="705">
                  <c:v>748.31779392397073</c:v>
                </c:pt>
                <c:pt idx="706">
                  <c:v>748.0198757962645</c:v>
                </c:pt>
                <c:pt idx="707">
                  <c:v>747.72205170634311</c:v>
                </c:pt>
                <c:pt idx="708">
                  <c:v>747.42432162111186</c:v>
                </c:pt>
                <c:pt idx="709">
                  <c:v>747.12668550749436</c:v>
                </c:pt>
                <c:pt idx="710">
                  <c:v>746.8291433324332</c:v>
                </c:pt>
                <c:pt idx="711">
                  <c:v>746.53169506288953</c:v>
                </c:pt>
                <c:pt idx="712">
                  <c:v>746.23434066584468</c:v>
                </c:pt>
                <c:pt idx="713">
                  <c:v>745.93708010829789</c:v>
                </c:pt>
                <c:pt idx="714">
                  <c:v>745.63991335726757</c:v>
                </c:pt>
                <c:pt idx="715">
                  <c:v>745.34284037979091</c:v>
                </c:pt>
                <c:pt idx="716">
                  <c:v>745.04586114292374</c:v>
                </c:pt>
                <c:pt idx="717">
                  <c:v>744.74897561374246</c:v>
                </c:pt>
                <c:pt idx="718">
                  <c:v>744.45218375933985</c:v>
                </c:pt>
                <c:pt idx="719">
                  <c:v>744.15548554682925</c:v>
                </c:pt>
                <c:pt idx="720">
                  <c:v>743.85888094334234</c:v>
                </c:pt>
                <c:pt idx="721">
                  <c:v>743.56236991602964</c:v>
                </c:pt>
                <c:pt idx="722">
                  <c:v>743.2659524320602</c:v>
                </c:pt>
                <c:pt idx="723">
                  <c:v>742.96962845862231</c:v>
                </c:pt>
                <c:pt idx="724">
                  <c:v>742.67339796292288</c:v>
                </c:pt>
                <c:pt idx="725">
                  <c:v>742.37726091218758</c:v>
                </c:pt>
                <c:pt idx="726">
                  <c:v>742.08121727366085</c:v>
                </c:pt>
                <c:pt idx="727">
                  <c:v>741.78526701460544</c:v>
                </c:pt>
                <c:pt idx="728">
                  <c:v>741.48941010230385</c:v>
                </c:pt>
                <c:pt idx="729">
                  <c:v>741.19364650405623</c:v>
                </c:pt>
                <c:pt idx="730">
                  <c:v>740.89797618718194</c:v>
                </c:pt>
                <c:pt idx="731">
                  <c:v>740.6023991190192</c:v>
                </c:pt>
                <c:pt idx="732">
                  <c:v>740.30691526692408</c:v>
                </c:pt>
                <c:pt idx="733">
                  <c:v>740.0115245982721</c:v>
                </c:pt>
                <c:pt idx="734">
                  <c:v>739.71622708045743</c:v>
                </c:pt>
                <c:pt idx="735">
                  <c:v>739.42102268089229</c:v>
                </c:pt>
                <c:pt idx="736">
                  <c:v>739.12591136700814</c:v>
                </c:pt>
                <c:pt idx="737">
                  <c:v>738.83089310625451</c:v>
                </c:pt>
                <c:pt idx="738">
                  <c:v>738.53596786609978</c:v>
                </c:pt>
                <c:pt idx="739">
                  <c:v>738.24113561403055</c:v>
                </c:pt>
                <c:pt idx="740">
                  <c:v>737.94639631755263</c:v>
                </c:pt>
                <c:pt idx="741">
                  <c:v>737.6517499441901</c:v>
                </c:pt>
                <c:pt idx="742">
                  <c:v>737.35719646148539</c:v>
                </c:pt>
                <c:pt idx="743">
                  <c:v>737.0627358369992</c:v>
                </c:pt>
                <c:pt idx="744">
                  <c:v>736.76836803831168</c:v>
                </c:pt>
                <c:pt idx="745">
                  <c:v>736.47409303302015</c:v>
                </c:pt>
                <c:pt idx="746">
                  <c:v>736.17991078874172</c:v>
                </c:pt>
                <c:pt idx="747">
                  <c:v>735.88582127311076</c:v>
                </c:pt>
                <c:pt idx="748">
                  <c:v>735.59182445378087</c:v>
                </c:pt>
                <c:pt idx="749">
                  <c:v>735.29792029842417</c:v>
                </c:pt>
                <c:pt idx="750">
                  <c:v>735.00410877473041</c:v>
                </c:pt>
                <c:pt idx="751">
                  <c:v>734.71038985040843</c:v>
                </c:pt>
                <c:pt idx="752">
                  <c:v>734.41676349318539</c:v>
                </c:pt>
                <c:pt idx="753">
                  <c:v>734.1232296708065</c:v>
                </c:pt>
                <c:pt idx="754">
                  <c:v>733.82978835103518</c:v>
                </c:pt>
                <c:pt idx="755">
                  <c:v>733.53643950165429</c:v>
                </c:pt>
                <c:pt idx="756">
                  <c:v>733.24318309046362</c:v>
                </c:pt>
                <c:pt idx="757">
                  <c:v>732.95001908528195</c:v>
                </c:pt>
                <c:pt idx="758">
                  <c:v>732.6569474539466</c:v>
                </c:pt>
                <c:pt idx="759">
                  <c:v>732.3639681643125</c:v>
                </c:pt>
                <c:pt idx="760">
                  <c:v>732.0710811842539</c:v>
                </c:pt>
                <c:pt idx="761">
                  <c:v>731.77828648166201</c:v>
                </c:pt>
                <c:pt idx="762">
                  <c:v>731.48558402444723</c:v>
                </c:pt>
                <c:pt idx="763">
                  <c:v>731.19297378053795</c:v>
                </c:pt>
                <c:pt idx="764">
                  <c:v>730.90045571788062</c:v>
                </c:pt>
                <c:pt idx="765">
                  <c:v>730.60802980443975</c:v>
                </c:pt>
                <c:pt idx="766">
                  <c:v>730.3156960081991</c:v>
                </c:pt>
                <c:pt idx="767">
                  <c:v>730.02345429715911</c:v>
                </c:pt>
                <c:pt idx="768">
                  <c:v>729.73130463933921</c:v>
                </c:pt>
                <c:pt idx="769">
                  <c:v>729.43924700277694</c:v>
                </c:pt>
                <c:pt idx="770">
                  <c:v>729.14728135552798</c:v>
                </c:pt>
                <c:pt idx="771">
                  <c:v>728.85540766566589</c:v>
                </c:pt>
                <c:pt idx="772">
                  <c:v>728.56362590128253</c:v>
                </c:pt>
                <c:pt idx="773">
                  <c:v>728.27193603048806</c:v>
                </c:pt>
                <c:pt idx="774">
                  <c:v>727.98033802141026</c:v>
                </c:pt>
                <c:pt idx="775">
                  <c:v>727.68883184219521</c:v>
                </c:pt>
                <c:pt idx="776">
                  <c:v>727.39741746100708</c:v>
                </c:pt>
                <c:pt idx="777">
                  <c:v>727.10609484602833</c:v>
                </c:pt>
                <c:pt idx="778">
                  <c:v>726.8148639654587</c:v>
                </c:pt>
                <c:pt idx="779">
                  <c:v>726.52372478751647</c:v>
                </c:pt>
                <c:pt idx="780">
                  <c:v>726.23267728043834</c:v>
                </c:pt>
                <c:pt idx="781">
                  <c:v>725.94172141247827</c:v>
                </c:pt>
                <c:pt idx="782">
                  <c:v>725.65085715190844</c:v>
                </c:pt>
                <c:pt idx="783">
                  <c:v>725.36008446701874</c:v>
                </c:pt>
                <c:pt idx="784">
                  <c:v>725.06940332611759</c:v>
                </c:pt>
                <c:pt idx="785">
                  <c:v>724.77881369753072</c:v>
                </c:pt>
                <c:pt idx="786">
                  <c:v>724.48831554960282</c:v>
                </c:pt>
                <c:pt idx="787">
                  <c:v>724.19790885069494</c:v>
                </c:pt>
                <c:pt idx="788">
                  <c:v>723.90759356918704</c:v>
                </c:pt>
                <c:pt idx="789">
                  <c:v>723.61736967347701</c:v>
                </c:pt>
                <c:pt idx="790">
                  <c:v>723.32723713198027</c:v>
                </c:pt>
                <c:pt idx="791">
                  <c:v>723.03719591312984</c:v>
                </c:pt>
                <c:pt idx="792">
                  <c:v>722.74724598537739</c:v>
                </c:pt>
                <c:pt idx="793">
                  <c:v>722.45738731719177</c:v>
                </c:pt>
                <c:pt idx="794">
                  <c:v>722.16761987705968</c:v>
                </c:pt>
                <c:pt idx="795">
                  <c:v>721.8779436334861</c:v>
                </c:pt>
                <c:pt idx="796">
                  <c:v>721.58835855499285</c:v>
                </c:pt>
                <c:pt idx="797">
                  <c:v>721.29886461012063</c:v>
                </c:pt>
                <c:pt idx="798">
                  <c:v>721.00946176742775</c:v>
                </c:pt>
                <c:pt idx="799">
                  <c:v>720.72014999548867</c:v>
                </c:pt>
                <c:pt idx="800">
                  <c:v>720.43092926289785</c:v>
                </c:pt>
                <c:pt idx="801">
                  <c:v>720.14179953826635</c:v>
                </c:pt>
                <c:pt idx="802">
                  <c:v>719.85276079022287</c:v>
                </c:pt>
                <c:pt idx="803">
                  <c:v>719.56381298741428</c:v>
                </c:pt>
                <c:pt idx="804">
                  <c:v>719.27495609850382</c:v>
                </c:pt>
                <c:pt idx="805">
                  <c:v>718.98619009217452</c:v>
                </c:pt>
                <c:pt idx="806">
                  <c:v>718.69751493712533</c:v>
                </c:pt>
                <c:pt idx="807">
                  <c:v>718.40893060207384</c:v>
                </c:pt>
                <c:pt idx="808">
                  <c:v>718.12043705575456</c:v>
                </c:pt>
                <c:pt idx="809">
                  <c:v>717.83203426691978</c:v>
                </c:pt>
                <c:pt idx="810">
                  <c:v>717.54372220434038</c:v>
                </c:pt>
                <c:pt idx="811">
                  <c:v>717.25550083680287</c:v>
                </c:pt>
                <c:pt idx="812">
                  <c:v>716.96737013311349</c:v>
                </c:pt>
                <c:pt idx="813">
                  <c:v>716.6793300620941</c:v>
                </c:pt>
                <c:pt idx="814">
                  <c:v>716.39138059258551</c:v>
                </c:pt>
                <c:pt idx="815">
                  <c:v>716.10352169344537</c:v>
                </c:pt>
                <c:pt idx="816">
                  <c:v>715.81575333354954</c:v>
                </c:pt>
                <c:pt idx="817">
                  <c:v>715.52807548179044</c:v>
                </c:pt>
                <c:pt idx="818">
                  <c:v>715.24048810707825</c:v>
                </c:pt>
                <c:pt idx="819">
                  <c:v>714.95299117834099</c:v>
                </c:pt>
                <c:pt idx="820">
                  <c:v>714.66558466452477</c:v>
                </c:pt>
                <c:pt idx="821">
                  <c:v>714.37826853459126</c:v>
                </c:pt>
                <c:pt idx="822">
                  <c:v>714.09104275752134</c:v>
                </c:pt>
                <c:pt idx="823">
                  <c:v>713.80390730231204</c:v>
                </c:pt>
                <c:pt idx="824">
                  <c:v>713.51686213797927</c:v>
                </c:pt>
                <c:pt idx="825">
                  <c:v>713.22990723355531</c:v>
                </c:pt>
                <c:pt idx="826">
                  <c:v>712.94304255808947</c:v>
                </c:pt>
                <c:pt idx="827">
                  <c:v>712.6562680806494</c:v>
                </c:pt>
                <c:pt idx="828">
                  <c:v>712.36958377031942</c:v>
                </c:pt>
                <c:pt idx="829">
                  <c:v>712.08298959620208</c:v>
                </c:pt>
                <c:pt idx="830">
                  <c:v>711.79648552741662</c:v>
                </c:pt>
                <c:pt idx="831">
                  <c:v>711.51007153309922</c:v>
                </c:pt>
                <c:pt idx="832">
                  <c:v>711.2237475824038</c:v>
                </c:pt>
                <c:pt idx="833">
                  <c:v>710.93751364450191</c:v>
                </c:pt>
                <c:pt idx="834">
                  <c:v>710.65136968858246</c:v>
                </c:pt>
                <c:pt idx="835">
                  <c:v>710.36531568385055</c:v>
                </c:pt>
                <c:pt idx="836">
                  <c:v>710.07935159952933</c:v>
                </c:pt>
                <c:pt idx="837">
                  <c:v>709.7934774048598</c:v>
                </c:pt>
                <c:pt idx="838">
                  <c:v>709.50769306909899</c:v>
                </c:pt>
                <c:pt idx="839">
                  <c:v>709.22199856152122</c:v>
                </c:pt>
                <c:pt idx="840">
                  <c:v>708.93639385141955</c:v>
                </c:pt>
                <c:pt idx="841">
                  <c:v>708.65087890810241</c:v>
                </c:pt>
                <c:pt idx="842">
                  <c:v>708.36545370089664</c:v>
                </c:pt>
                <c:pt idx="843">
                  <c:v>708.08011819914532</c:v>
                </c:pt>
                <c:pt idx="844">
                  <c:v>707.79487237220951</c:v>
                </c:pt>
                <c:pt idx="845">
                  <c:v>707.5097161894671</c:v>
                </c:pt>
                <c:pt idx="846">
                  <c:v>707.22464962031279</c:v>
                </c:pt>
                <c:pt idx="847">
                  <c:v>706.93967263415936</c:v>
                </c:pt>
                <c:pt idx="848">
                  <c:v>706.65478520043496</c:v>
                </c:pt>
                <c:pt idx="849">
                  <c:v>706.36998728858657</c:v>
                </c:pt>
                <c:pt idx="850">
                  <c:v>706.08527886807781</c:v>
                </c:pt>
                <c:pt idx="851">
                  <c:v>705.80065990838898</c:v>
                </c:pt>
                <c:pt idx="852">
                  <c:v>705.51613037901723</c:v>
                </c:pt>
                <c:pt idx="853">
                  <c:v>705.23169024947731</c:v>
                </c:pt>
                <c:pt idx="854">
                  <c:v>704.94733948930093</c:v>
                </c:pt>
                <c:pt idx="855">
                  <c:v>704.66307806803684</c:v>
                </c:pt>
                <c:pt idx="856">
                  <c:v>704.37890595525084</c:v>
                </c:pt>
                <c:pt idx="857">
                  <c:v>704.09482312052523</c:v>
                </c:pt>
                <c:pt idx="858">
                  <c:v>703.81082953345913</c:v>
                </c:pt>
                <c:pt idx="859">
                  <c:v>703.52692516367006</c:v>
                </c:pt>
                <c:pt idx="860">
                  <c:v>703.24310998079125</c:v>
                </c:pt>
                <c:pt idx="861">
                  <c:v>702.95938395447331</c:v>
                </c:pt>
                <c:pt idx="862">
                  <c:v>702.6757470543829</c:v>
                </c:pt>
                <c:pt idx="863">
                  <c:v>702.39219925020495</c:v>
                </c:pt>
                <c:pt idx="864">
                  <c:v>702.10874051164103</c:v>
                </c:pt>
                <c:pt idx="865">
                  <c:v>701.82537080840905</c:v>
                </c:pt>
                <c:pt idx="866">
                  <c:v>701.54209011024375</c:v>
                </c:pt>
                <c:pt idx="867">
                  <c:v>701.25889838689682</c:v>
                </c:pt>
                <c:pt idx="868">
                  <c:v>700.97579560813722</c:v>
                </c:pt>
                <c:pt idx="869">
                  <c:v>700.69278174375131</c:v>
                </c:pt>
                <c:pt idx="870">
                  <c:v>700.40985676354069</c:v>
                </c:pt>
                <c:pt idx="871">
                  <c:v>700.12702063732468</c:v>
                </c:pt>
                <c:pt idx="872">
                  <c:v>699.84427333493954</c:v>
                </c:pt>
                <c:pt idx="873">
                  <c:v>699.56161482623793</c:v>
                </c:pt>
                <c:pt idx="874">
                  <c:v>699.27904508108941</c:v>
                </c:pt>
                <c:pt idx="875">
                  <c:v>698.99656406938061</c:v>
                </c:pt>
                <c:pt idx="876">
                  <c:v>698.71417176101454</c:v>
                </c:pt>
                <c:pt idx="877">
                  <c:v>698.43186812591102</c:v>
                </c:pt>
                <c:pt idx="878">
                  <c:v>698.14965313400717</c:v>
                </c:pt>
                <c:pt idx="879">
                  <c:v>697.86752675525565</c:v>
                </c:pt>
                <c:pt idx="880">
                  <c:v>697.58548895962679</c:v>
                </c:pt>
                <c:pt idx="881">
                  <c:v>697.30353971710724</c:v>
                </c:pt>
                <c:pt idx="882">
                  <c:v>697.02167899770063</c:v>
                </c:pt>
                <c:pt idx="883">
                  <c:v>696.73990677142717</c:v>
                </c:pt>
                <c:pt idx="884">
                  <c:v>696.45822300832322</c:v>
                </c:pt>
                <c:pt idx="885">
                  <c:v>696.17662767844251</c:v>
                </c:pt>
                <c:pt idx="886">
                  <c:v>695.89512075185507</c:v>
                </c:pt>
                <c:pt idx="887">
                  <c:v>695.61370219864716</c:v>
                </c:pt>
                <c:pt idx="888">
                  <c:v>695.33237198892266</c:v>
                </c:pt>
                <c:pt idx="889">
                  <c:v>695.05113009280103</c:v>
                </c:pt>
                <c:pt idx="890">
                  <c:v>694.76997648041868</c:v>
                </c:pt>
                <c:pt idx="891">
                  <c:v>694.48891112192882</c:v>
                </c:pt>
                <c:pt idx="892">
                  <c:v>694.20793398750095</c:v>
                </c:pt>
                <c:pt idx="893">
                  <c:v>693.92704504732137</c:v>
                </c:pt>
                <c:pt idx="894">
                  <c:v>693.64624427159276</c:v>
                </c:pt>
                <c:pt idx="895">
                  <c:v>693.36553163053372</c:v>
                </c:pt>
                <c:pt idx="896">
                  <c:v>693.08490709438058</c:v>
                </c:pt>
                <c:pt idx="897">
                  <c:v>692.80437063338547</c:v>
                </c:pt>
                <c:pt idx="898">
                  <c:v>692.52392221781679</c:v>
                </c:pt>
                <c:pt idx="899">
                  <c:v>692.24356181795997</c:v>
                </c:pt>
                <c:pt idx="900">
                  <c:v>691.96328940411638</c:v>
                </c:pt>
                <c:pt idx="901">
                  <c:v>691.68310494660432</c:v>
                </c:pt>
                <c:pt idx="902">
                  <c:v>691.40300841575834</c:v>
                </c:pt>
                <c:pt idx="903">
                  <c:v>691.12299978192914</c:v>
                </c:pt>
                <c:pt idx="904">
                  <c:v>690.84307901548414</c:v>
                </c:pt>
                <c:pt idx="905">
                  <c:v>690.56324608680734</c:v>
                </c:pt>
                <c:pt idx="906">
                  <c:v>690.28350096629856</c:v>
                </c:pt>
                <c:pt idx="907">
                  <c:v>690.00384362437444</c:v>
                </c:pt>
                <c:pt idx="908">
                  <c:v>689.7242740314681</c:v>
                </c:pt>
                <c:pt idx="909">
                  <c:v>689.44479215802824</c:v>
                </c:pt>
                <c:pt idx="910">
                  <c:v>689.16539797452106</c:v>
                </c:pt>
                <c:pt idx="911">
                  <c:v>688.886091451428</c:v>
                </c:pt>
                <c:pt idx="912">
                  <c:v>688.60687255924768</c:v>
                </c:pt>
                <c:pt idx="913">
                  <c:v>688.32774126849461</c:v>
                </c:pt>
                <c:pt idx="914">
                  <c:v>688.048697549699</c:v>
                </c:pt>
                <c:pt idx="915">
                  <c:v>687.76974137340858</c:v>
                </c:pt>
                <c:pt idx="916">
                  <c:v>687.49087271018675</c:v>
                </c:pt>
                <c:pt idx="917">
                  <c:v>687.21209153061295</c:v>
                </c:pt>
                <c:pt idx="918">
                  <c:v>686.93339780528311</c:v>
                </c:pt>
                <c:pt idx="919">
                  <c:v>686.65479150480928</c:v>
                </c:pt>
                <c:pt idx="920">
                  <c:v>686.37627259982003</c:v>
                </c:pt>
                <c:pt idx="921">
                  <c:v>686.09784106095958</c:v>
                </c:pt>
                <c:pt idx="922">
                  <c:v>685.81949685888878</c:v>
                </c:pt>
                <c:pt idx="923">
                  <c:v>685.54123996428473</c:v>
                </c:pt>
                <c:pt idx="924">
                  <c:v>685.26307034784054</c:v>
                </c:pt>
                <c:pt idx="925">
                  <c:v>684.98498798026549</c:v>
                </c:pt>
                <c:pt idx="926">
                  <c:v>684.70699283228475</c:v>
                </c:pt>
                <c:pt idx="927">
                  <c:v>684.42908487463978</c:v>
                </c:pt>
                <c:pt idx="928">
                  <c:v>684.15126407808918</c:v>
                </c:pt>
                <c:pt idx="929">
                  <c:v>683.87353041340589</c:v>
                </c:pt>
                <c:pt idx="930">
                  <c:v>683.59588385138011</c:v>
                </c:pt>
                <c:pt idx="931">
                  <c:v>683.31832436281752</c:v>
                </c:pt>
                <c:pt idx="932">
                  <c:v>683.04085191854085</c:v>
                </c:pt>
                <c:pt idx="933">
                  <c:v>682.76346648938772</c:v>
                </c:pt>
                <c:pt idx="934">
                  <c:v>682.48616804621247</c:v>
                </c:pt>
                <c:pt idx="935">
                  <c:v>682.20895655988545</c:v>
                </c:pt>
                <c:pt idx="936">
                  <c:v>681.93183200129295</c:v>
                </c:pt>
                <c:pt idx="937">
                  <c:v>681.65479434133715</c:v>
                </c:pt>
                <c:pt idx="938">
                  <c:v>681.37784355093652</c:v>
                </c:pt>
                <c:pt idx="939">
                  <c:v>681.10097960102519</c:v>
                </c:pt>
                <c:pt idx="940">
                  <c:v>680.82420246255356</c:v>
                </c:pt>
                <c:pt idx="941">
                  <c:v>680.54751210648817</c:v>
                </c:pt>
                <c:pt idx="942">
                  <c:v>680.2709085038108</c:v>
                </c:pt>
                <c:pt idx="943">
                  <c:v>679.99439162551982</c:v>
                </c:pt>
                <c:pt idx="944">
                  <c:v>679.7179614426293</c:v>
                </c:pt>
                <c:pt idx="945">
                  <c:v>679.44161792616956</c:v>
                </c:pt>
                <c:pt idx="946">
                  <c:v>679.16536104718625</c:v>
                </c:pt>
                <c:pt idx="947">
                  <c:v>678.88919077674143</c:v>
                </c:pt>
                <c:pt idx="948">
                  <c:v>678.61310708591293</c:v>
                </c:pt>
                <c:pt idx="949">
                  <c:v>678.3371099457944</c:v>
                </c:pt>
                <c:pt idx="950">
                  <c:v>678.06119932749505</c:v>
                </c:pt>
                <c:pt idx="951">
                  <c:v>677.78537520214059</c:v>
                </c:pt>
                <c:pt idx="952">
                  <c:v>677.50963754087206</c:v>
                </c:pt>
                <c:pt idx="953">
                  <c:v>677.23398631484633</c:v>
                </c:pt>
                <c:pt idx="954">
                  <c:v>676.95842149523696</c:v>
                </c:pt>
                <c:pt idx="955">
                  <c:v>676.68294305323195</c:v>
                </c:pt>
                <c:pt idx="956">
                  <c:v>676.40755096003591</c:v>
                </c:pt>
                <c:pt idx="957">
                  <c:v>676.13224518686968</c:v>
                </c:pt>
                <c:pt idx="958">
                  <c:v>675.85702570496881</c:v>
                </c:pt>
                <c:pt idx="959">
                  <c:v>675.58189248558517</c:v>
                </c:pt>
                <c:pt idx="960">
                  <c:v>675.30684549998648</c:v>
                </c:pt>
                <c:pt idx="961">
                  <c:v>675.03188471945589</c:v>
                </c:pt>
                <c:pt idx="962">
                  <c:v>674.75701011529259</c:v>
                </c:pt>
                <c:pt idx="963">
                  <c:v>674.48222165881123</c:v>
                </c:pt>
                <c:pt idx="964">
                  <c:v>674.2075193213426</c:v>
                </c:pt>
                <c:pt idx="965">
                  <c:v>673.93290307423251</c:v>
                </c:pt>
                <c:pt idx="966">
                  <c:v>673.65837288884325</c:v>
                </c:pt>
                <c:pt idx="967">
                  <c:v>673.38392873655152</c:v>
                </c:pt>
                <c:pt idx="968">
                  <c:v>673.10957058875135</c:v>
                </c:pt>
                <c:pt idx="969">
                  <c:v>672.83529841685163</c:v>
                </c:pt>
                <c:pt idx="970">
                  <c:v>672.56111219227625</c:v>
                </c:pt>
                <c:pt idx="971">
                  <c:v>672.28701188646596</c:v>
                </c:pt>
                <c:pt idx="972">
                  <c:v>672.01299747087558</c:v>
                </c:pt>
                <c:pt idx="973">
                  <c:v>671.73906891697754</c:v>
                </c:pt>
                <c:pt idx="974">
                  <c:v>671.46522619625807</c:v>
                </c:pt>
                <c:pt idx="975">
                  <c:v>671.1914692802203</c:v>
                </c:pt>
                <c:pt idx="976">
                  <c:v>670.91779814038159</c:v>
                </c:pt>
                <c:pt idx="977">
                  <c:v>670.64421274827566</c:v>
                </c:pt>
                <c:pt idx="978">
                  <c:v>670.37071307545227</c:v>
                </c:pt>
                <c:pt idx="979">
                  <c:v>670.09729909347618</c:v>
                </c:pt>
                <c:pt idx="980">
                  <c:v>669.82397077392693</c:v>
                </c:pt>
                <c:pt idx="981">
                  <c:v>669.55072808840077</c:v>
                </c:pt>
                <c:pt idx="982">
                  <c:v>669.27757100850909</c:v>
                </c:pt>
                <c:pt idx="983">
                  <c:v>669.00449950587836</c:v>
                </c:pt>
                <c:pt idx="984">
                  <c:v>668.73151355215134</c:v>
                </c:pt>
                <c:pt idx="985">
                  <c:v>668.45861311898523</c:v>
                </c:pt>
                <c:pt idx="986">
                  <c:v>668.18579817805301</c:v>
                </c:pt>
                <c:pt idx="987">
                  <c:v>667.91306870104404</c:v>
                </c:pt>
                <c:pt idx="988">
                  <c:v>667.64042465966236</c:v>
                </c:pt>
                <c:pt idx="989">
                  <c:v>667.36786602562688</c:v>
                </c:pt>
                <c:pt idx="990">
                  <c:v>667.0953927706729</c:v>
                </c:pt>
                <c:pt idx="991">
                  <c:v>666.82300486655038</c:v>
                </c:pt>
                <c:pt idx="992">
                  <c:v>666.5507022850253</c:v>
                </c:pt>
                <c:pt idx="993">
                  <c:v>666.27848499787922</c:v>
                </c:pt>
                <c:pt idx="994">
                  <c:v>666.00635297690781</c:v>
                </c:pt>
                <c:pt idx="995">
                  <c:v>665.73430619392343</c:v>
                </c:pt>
                <c:pt idx="996">
                  <c:v>665.46234462075233</c:v>
                </c:pt>
                <c:pt idx="997">
                  <c:v>665.1904682292386</c:v>
                </c:pt>
                <c:pt idx="998">
                  <c:v>664.9186769912385</c:v>
                </c:pt>
                <c:pt idx="999">
                  <c:v>664.64697087862589</c:v>
                </c:pt>
                <c:pt idx="1000">
                  <c:v>664.37534986328944</c:v>
                </c:pt>
                <c:pt idx="1001">
                  <c:v>664.10381391713236</c:v>
                </c:pt>
                <c:pt idx="1002">
                  <c:v>663.83236301207387</c:v>
                </c:pt>
                <c:pt idx="1003">
                  <c:v>663.56099712004834</c:v>
                </c:pt>
                <c:pt idx="1004">
                  <c:v>663.28971621300525</c:v>
                </c:pt>
                <c:pt idx="1005">
                  <c:v>663.01852026290931</c:v>
                </c:pt>
                <c:pt idx="1006">
                  <c:v>662.74740924174057</c:v>
                </c:pt>
                <c:pt idx="1007">
                  <c:v>662.47638312149445</c:v>
                </c:pt>
                <c:pt idx="1008">
                  <c:v>662.20544187418113</c:v>
                </c:pt>
                <c:pt idx="1009">
                  <c:v>661.93458547182649</c:v>
                </c:pt>
                <c:pt idx="1010">
                  <c:v>661.66381388647164</c:v>
                </c:pt>
                <c:pt idx="1011">
                  <c:v>661.39312709017167</c:v>
                </c:pt>
                <c:pt idx="1012">
                  <c:v>661.12252505499873</c:v>
                </c:pt>
                <c:pt idx="1013">
                  <c:v>660.8520077530394</c:v>
                </c:pt>
                <c:pt idx="1014">
                  <c:v>660.58157515639414</c:v>
                </c:pt>
                <c:pt idx="1015">
                  <c:v>660.31122723718056</c:v>
                </c:pt>
                <c:pt idx="1016">
                  <c:v>660.04096396752959</c:v>
                </c:pt>
                <c:pt idx="1017">
                  <c:v>659.77078531958887</c:v>
                </c:pt>
                <c:pt idx="1018">
                  <c:v>659.50069126552023</c:v>
                </c:pt>
                <c:pt idx="1019">
                  <c:v>659.23068177750076</c:v>
                </c:pt>
                <c:pt idx="1020">
                  <c:v>658.96075682772232</c:v>
                </c:pt>
                <c:pt idx="1021">
                  <c:v>658.69091638839234</c:v>
                </c:pt>
                <c:pt idx="1022">
                  <c:v>658.42116043173326</c:v>
                </c:pt>
                <c:pt idx="1023">
                  <c:v>658.15148892998286</c:v>
                </c:pt>
                <c:pt idx="1024">
                  <c:v>657.88190185539247</c:v>
                </c:pt>
                <c:pt idx="1025">
                  <c:v>657.61239918023023</c:v>
                </c:pt>
                <c:pt idx="1026">
                  <c:v>657.34298087677848</c:v>
                </c:pt>
                <c:pt idx="1027">
                  <c:v>657.07364691733483</c:v>
                </c:pt>
                <c:pt idx="1028">
                  <c:v>656.80439727421196</c:v>
                </c:pt>
                <c:pt idx="1029">
                  <c:v>656.53523191973647</c:v>
                </c:pt>
                <c:pt idx="1030">
                  <c:v>656.26615082625131</c:v>
                </c:pt>
                <c:pt idx="1031">
                  <c:v>655.99715396611373</c:v>
                </c:pt>
                <c:pt idx="1032">
                  <c:v>655.72824131169682</c:v>
                </c:pt>
                <c:pt idx="1033">
                  <c:v>655.45941283538684</c:v>
                </c:pt>
                <c:pt idx="1034">
                  <c:v>655.19066850958609</c:v>
                </c:pt>
                <c:pt idx="1035">
                  <c:v>654.9220083067122</c:v>
                </c:pt>
                <c:pt idx="1036">
                  <c:v>654.65343219919657</c:v>
                </c:pt>
                <c:pt idx="1037">
                  <c:v>654.38494015948743</c:v>
                </c:pt>
                <c:pt idx="1038">
                  <c:v>654.11653216004527</c:v>
                </c:pt>
                <c:pt idx="1039">
                  <c:v>653.84820817334696</c:v>
                </c:pt>
                <c:pt idx="1040">
                  <c:v>653.57996817188462</c:v>
                </c:pt>
                <c:pt idx="1041">
                  <c:v>653.31181212816455</c:v>
                </c:pt>
                <c:pt idx="1042">
                  <c:v>653.04374001470785</c:v>
                </c:pt>
                <c:pt idx="1043">
                  <c:v>652.77575180405074</c:v>
                </c:pt>
                <c:pt idx="1044">
                  <c:v>652.50784746874388</c:v>
                </c:pt>
                <c:pt idx="1045">
                  <c:v>652.24002698135303</c:v>
                </c:pt>
                <c:pt idx="1046">
                  <c:v>651.97229031445977</c:v>
                </c:pt>
                <c:pt idx="1047">
                  <c:v>651.70463744065785</c:v>
                </c:pt>
                <c:pt idx="1048">
                  <c:v>651.43706833255851</c:v>
                </c:pt>
                <c:pt idx="1049">
                  <c:v>651.16958296278642</c:v>
                </c:pt>
                <c:pt idx="1050">
                  <c:v>650.90218130398102</c:v>
                </c:pt>
                <c:pt idx="1051">
                  <c:v>650.634863328797</c:v>
                </c:pt>
                <c:pt idx="1052">
                  <c:v>650.36762900990311</c:v>
                </c:pt>
                <c:pt idx="1053">
                  <c:v>650.10047831998372</c:v>
                </c:pt>
                <c:pt idx="1054">
                  <c:v>649.83341123173705</c:v>
                </c:pt>
                <c:pt idx="1055">
                  <c:v>649.56642771787665</c:v>
                </c:pt>
                <c:pt idx="1056">
                  <c:v>649.29952775113031</c:v>
                </c:pt>
                <c:pt idx="1057">
                  <c:v>649.03271130424093</c:v>
                </c:pt>
                <c:pt idx="1058">
                  <c:v>648.76597834996574</c:v>
                </c:pt>
                <c:pt idx="1059">
                  <c:v>648.49932886107683</c:v>
                </c:pt>
                <c:pt idx="1060">
                  <c:v>648.23276281036101</c:v>
                </c:pt>
                <c:pt idx="1061">
                  <c:v>647.96628017061926</c:v>
                </c:pt>
                <c:pt idx="1062">
                  <c:v>647.69988091466792</c:v>
                </c:pt>
                <c:pt idx="1063">
                  <c:v>647.43356501533731</c:v>
                </c:pt>
                <c:pt idx="1064">
                  <c:v>647.16733244547277</c:v>
                </c:pt>
                <c:pt idx="1065">
                  <c:v>646.90118317793417</c:v>
                </c:pt>
                <c:pt idx="1066">
                  <c:v>646.63511718559596</c:v>
                </c:pt>
                <c:pt idx="1067">
                  <c:v>646.36913444134677</c:v>
                </c:pt>
                <c:pt idx="1068">
                  <c:v>646.10323491809038</c:v>
                </c:pt>
                <c:pt idx="1069">
                  <c:v>645.83741858874521</c:v>
                </c:pt>
                <c:pt idx="1070">
                  <c:v>645.57168542624368</c:v>
                </c:pt>
                <c:pt idx="1071">
                  <c:v>645.30603540353241</c:v>
                </c:pt>
                <c:pt idx="1072">
                  <c:v>645.04046849357394</c:v>
                </c:pt>
                <c:pt idx="1073">
                  <c:v>644.77498466934435</c:v>
                </c:pt>
                <c:pt idx="1074">
                  <c:v>644.50958390383414</c:v>
                </c:pt>
                <c:pt idx="1075">
                  <c:v>644.24426617004895</c:v>
                </c:pt>
                <c:pt idx="1076">
                  <c:v>643.97903144100837</c:v>
                </c:pt>
                <c:pt idx="1077">
                  <c:v>643.71387968974659</c:v>
                </c:pt>
                <c:pt idx="1078">
                  <c:v>643.44881088931209</c:v>
                </c:pt>
                <c:pt idx="1079">
                  <c:v>643.18382501276847</c:v>
                </c:pt>
                <c:pt idx="1080">
                  <c:v>642.91892203319321</c:v>
                </c:pt>
                <c:pt idx="1081">
                  <c:v>642.65410192367813</c:v>
                </c:pt>
                <c:pt idx="1082">
                  <c:v>642.38936465732979</c:v>
                </c:pt>
                <c:pt idx="1083">
                  <c:v>642.12471020726923</c:v>
                </c:pt>
                <c:pt idx="1084">
                  <c:v>641.86013854663167</c:v>
                </c:pt>
                <c:pt idx="1085">
                  <c:v>641.59564964856645</c:v>
                </c:pt>
                <c:pt idx="1086">
                  <c:v>641.33124348623824</c:v>
                </c:pt>
                <c:pt idx="1087">
                  <c:v>641.06692003282512</c:v>
                </c:pt>
                <c:pt idx="1088">
                  <c:v>640.80267926151976</c:v>
                </c:pt>
                <c:pt idx="1089">
                  <c:v>640.53852114552978</c:v>
                </c:pt>
                <c:pt idx="1090">
                  <c:v>640.27444565807639</c:v>
                </c:pt>
                <c:pt idx="1091">
                  <c:v>640.01045277239552</c:v>
                </c:pt>
                <c:pt idx="1092">
                  <c:v>639.74654246173725</c:v>
                </c:pt>
                <c:pt idx="1093">
                  <c:v>639.48271469936617</c:v>
                </c:pt>
                <c:pt idx="1094">
                  <c:v>639.21896945856111</c:v>
                </c:pt>
                <c:pt idx="1095">
                  <c:v>638.95530671261486</c:v>
                </c:pt>
                <c:pt idx="1096">
                  <c:v>638.691726434835</c:v>
                </c:pt>
                <c:pt idx="1097">
                  <c:v>638.42822859854334</c:v>
                </c:pt>
                <c:pt idx="1098">
                  <c:v>638.16481317707553</c:v>
                </c:pt>
                <c:pt idx="1099">
                  <c:v>637.90148014378155</c:v>
                </c:pt>
                <c:pt idx="1100">
                  <c:v>637.63822947202607</c:v>
                </c:pt>
                <c:pt idx="1101">
                  <c:v>637.37506113518793</c:v>
                </c:pt>
                <c:pt idx="1102">
                  <c:v>637.11197510665943</c:v>
                </c:pt>
                <c:pt idx="1103">
                  <c:v>636.84897135984806</c:v>
                </c:pt>
                <c:pt idx="1104">
                  <c:v>636.58604986817488</c:v>
                </c:pt>
                <c:pt idx="1105">
                  <c:v>636.32321060507525</c:v>
                </c:pt>
                <c:pt idx="1106">
                  <c:v>636.06045354399919</c:v>
                </c:pt>
                <c:pt idx="1107">
                  <c:v>635.79777865841027</c:v>
                </c:pt>
                <c:pt idx="1108">
                  <c:v>635.53518592178636</c:v>
                </c:pt>
                <c:pt idx="1109">
                  <c:v>635.27267530761969</c:v>
                </c:pt>
                <c:pt idx="1110">
                  <c:v>635.01024678941667</c:v>
                </c:pt>
                <c:pt idx="1111">
                  <c:v>634.74790034069724</c:v>
                </c:pt>
                <c:pt idx="1112">
                  <c:v>634.48563593499637</c:v>
                </c:pt>
                <c:pt idx="1113">
                  <c:v>634.22345354586264</c:v>
                </c:pt>
                <c:pt idx="1114">
                  <c:v>633.96135314685841</c:v>
                </c:pt>
                <c:pt idx="1115">
                  <c:v>633.69933471156105</c:v>
                </c:pt>
                <c:pt idx="1116">
                  <c:v>633.43739821356121</c:v>
                </c:pt>
                <c:pt idx="1117">
                  <c:v>633.17554362646342</c:v>
                </c:pt>
                <c:pt idx="1118">
                  <c:v>632.91377092388734</c:v>
                </c:pt>
                <c:pt idx="1119">
                  <c:v>632.65208007946592</c:v>
                </c:pt>
                <c:pt idx="1120">
                  <c:v>632.39047106684609</c:v>
                </c:pt>
                <c:pt idx="1121">
                  <c:v>632.12894385968957</c:v>
                </c:pt>
                <c:pt idx="1122">
                  <c:v>631.86749843167047</c:v>
                </c:pt>
                <c:pt idx="1123">
                  <c:v>631.60613475647881</c:v>
                </c:pt>
                <c:pt idx="1124">
                  <c:v>631.34485280781769</c:v>
                </c:pt>
                <c:pt idx="1125">
                  <c:v>631.0836525594043</c:v>
                </c:pt>
                <c:pt idx="1126">
                  <c:v>630.82253398496937</c:v>
                </c:pt>
                <c:pt idx="1127">
                  <c:v>630.56149705825862</c:v>
                </c:pt>
                <c:pt idx="1128">
                  <c:v>630.30054175303087</c:v>
                </c:pt>
                <c:pt idx="1129">
                  <c:v>630.03966804305946</c:v>
                </c:pt>
                <c:pt idx="1130">
                  <c:v>629.77887590213084</c:v>
                </c:pt>
                <c:pt idx="1131">
                  <c:v>629.51816530404631</c:v>
                </c:pt>
                <c:pt idx="1132">
                  <c:v>629.25753622262039</c:v>
                </c:pt>
                <c:pt idx="1133">
                  <c:v>628.99698863168237</c:v>
                </c:pt>
                <c:pt idx="1134">
                  <c:v>628.73652250507507</c:v>
                </c:pt>
                <c:pt idx="1135">
                  <c:v>628.47613781665393</c:v>
                </c:pt>
                <c:pt idx="1136">
                  <c:v>628.21583454029064</c:v>
                </c:pt>
                <c:pt idx="1137">
                  <c:v>627.95561264986839</c:v>
                </c:pt>
                <c:pt idx="1138">
                  <c:v>627.69547211928648</c:v>
                </c:pt>
                <c:pt idx="1139">
                  <c:v>627.43541292245641</c:v>
                </c:pt>
                <c:pt idx="1140">
                  <c:v>627.1754350333041</c:v>
                </c:pt>
                <c:pt idx="1141">
                  <c:v>626.915538425769</c:v>
                </c:pt>
                <c:pt idx="1142">
                  <c:v>626.65572307380467</c:v>
                </c:pt>
                <c:pt idx="1143">
                  <c:v>626.39598895137919</c:v>
                </c:pt>
                <c:pt idx="1144">
                  <c:v>626.13633603247297</c:v>
                </c:pt>
                <c:pt idx="1145">
                  <c:v>625.87676429108137</c:v>
                </c:pt>
                <c:pt idx="1146">
                  <c:v>625.61727370121241</c:v>
                </c:pt>
                <c:pt idx="1147">
                  <c:v>625.35786423689001</c:v>
                </c:pt>
                <c:pt idx="1148">
                  <c:v>625.09853587214911</c:v>
                </c:pt>
                <c:pt idx="1149">
                  <c:v>624.83928858104036</c:v>
                </c:pt>
                <c:pt idx="1150">
                  <c:v>624.58012233762736</c:v>
                </c:pt>
                <c:pt idx="1151">
                  <c:v>624.32103711598756</c:v>
                </c:pt>
                <c:pt idx="1152">
                  <c:v>624.06203289021255</c:v>
                </c:pt>
                <c:pt idx="1153">
                  <c:v>623.80310963440718</c:v>
                </c:pt>
                <c:pt idx="1154">
                  <c:v>623.54426732268985</c:v>
                </c:pt>
                <c:pt idx="1155">
                  <c:v>623.28550592919316</c:v>
                </c:pt>
                <c:pt idx="1156">
                  <c:v>623.02682542806315</c:v>
                </c:pt>
                <c:pt idx="1157">
                  <c:v>622.76822579345935</c:v>
                </c:pt>
                <c:pt idx="1158">
                  <c:v>622.50970699955553</c:v>
                </c:pt>
                <c:pt idx="1159">
                  <c:v>622.2512690205383</c:v>
                </c:pt>
                <c:pt idx="1160">
                  <c:v>621.99291183060905</c:v>
                </c:pt>
                <c:pt idx="1161">
                  <c:v>621.73463540398143</c:v>
                </c:pt>
                <c:pt idx="1162">
                  <c:v>621.47643971488401</c:v>
                </c:pt>
                <c:pt idx="1163">
                  <c:v>621.21832473755808</c:v>
                </c:pt>
                <c:pt idx="1164">
                  <c:v>620.96029044625891</c:v>
                </c:pt>
                <c:pt idx="1165">
                  <c:v>620.70233681525542</c:v>
                </c:pt>
                <c:pt idx="1166">
                  <c:v>620.44446381882983</c:v>
                </c:pt>
                <c:pt idx="1167">
                  <c:v>620.18667143127811</c:v>
                </c:pt>
                <c:pt idx="1168">
                  <c:v>619.92895962691011</c:v>
                </c:pt>
                <c:pt idx="1169">
                  <c:v>619.67132838004875</c:v>
                </c:pt>
                <c:pt idx="1170">
                  <c:v>619.41377766503115</c:v>
                </c:pt>
                <c:pt idx="1171">
                  <c:v>619.15630745620706</c:v>
                </c:pt>
                <c:pt idx="1172">
                  <c:v>618.89891772794022</c:v>
                </c:pt>
                <c:pt idx="1173">
                  <c:v>618.64160845460799</c:v>
                </c:pt>
                <c:pt idx="1174">
                  <c:v>618.3843796106014</c:v>
                </c:pt>
                <c:pt idx="1175">
                  <c:v>618.12723117032488</c:v>
                </c:pt>
                <c:pt idx="1176">
                  <c:v>617.8701631081957</c:v>
                </c:pt>
                <c:pt idx="1177">
                  <c:v>617.61317539864581</c:v>
                </c:pt>
                <c:pt idx="1178">
                  <c:v>617.35626801611943</c:v>
                </c:pt>
                <c:pt idx="1179">
                  <c:v>617.09944093507499</c:v>
                </c:pt>
                <c:pt idx="1180">
                  <c:v>616.84269412998458</c:v>
                </c:pt>
                <c:pt idx="1181">
                  <c:v>616.58602757533299</c:v>
                </c:pt>
                <c:pt idx="1182">
                  <c:v>616.32944124561845</c:v>
                </c:pt>
                <c:pt idx="1183">
                  <c:v>616.07293511535386</c:v>
                </c:pt>
                <c:pt idx="1184">
                  <c:v>615.81650915906425</c:v>
                </c:pt>
                <c:pt idx="1185">
                  <c:v>615.56016335128811</c:v>
                </c:pt>
                <c:pt idx="1186">
                  <c:v>615.30389766657834</c:v>
                </c:pt>
                <c:pt idx="1187">
                  <c:v>615.04771207950034</c:v>
                </c:pt>
                <c:pt idx="1188">
                  <c:v>614.79160656463284</c:v>
                </c:pt>
                <c:pt idx="1189">
                  <c:v>614.53558109656888</c:v>
                </c:pt>
                <c:pt idx="1190">
                  <c:v>614.27963564991376</c:v>
                </c:pt>
                <c:pt idx="1191">
                  <c:v>614.0237701992869</c:v>
                </c:pt>
                <c:pt idx="1192">
                  <c:v>613.76798471932057</c:v>
                </c:pt>
                <c:pt idx="1193">
                  <c:v>613.51227918466088</c:v>
                </c:pt>
                <c:pt idx="1194">
                  <c:v>613.25665356996649</c:v>
                </c:pt>
                <c:pt idx="1195">
                  <c:v>613.00110784991034</c:v>
                </c:pt>
                <c:pt idx="1196">
                  <c:v>612.74564199917813</c:v>
                </c:pt>
                <c:pt idx="1197">
                  <c:v>612.49025599246886</c:v>
                </c:pt>
                <c:pt idx="1198">
                  <c:v>612.23494980449482</c:v>
                </c:pt>
                <c:pt idx="1199">
                  <c:v>611.97972340998183</c:v>
                </c:pt>
                <c:pt idx="1200">
                  <c:v>611.72457678366879</c:v>
                </c:pt>
                <c:pt idx="1201">
                  <c:v>611.46950990030757</c:v>
                </c:pt>
                <c:pt idx="1202">
                  <c:v>611.21452273466411</c:v>
                </c:pt>
                <c:pt idx="1203">
                  <c:v>610.95961526151655</c:v>
                </c:pt>
                <c:pt idx="1204">
                  <c:v>610.70478745565754</c:v>
                </c:pt>
                <c:pt idx="1205">
                  <c:v>610.4500392918917</c:v>
                </c:pt>
                <c:pt idx="1206">
                  <c:v>610.19537074503717</c:v>
                </c:pt>
                <c:pt idx="1207">
                  <c:v>609.94078178992584</c:v>
                </c:pt>
                <c:pt idx="1208">
                  <c:v>609.68627240140268</c:v>
                </c:pt>
                <c:pt idx="1209">
                  <c:v>609.43184255432573</c:v>
                </c:pt>
                <c:pt idx="1210">
                  <c:v>609.17749222356531</c:v>
                </c:pt>
                <c:pt idx="1211">
                  <c:v>608.92322138400618</c:v>
                </c:pt>
                <c:pt idx="1212">
                  <c:v>608.66903001054595</c:v>
                </c:pt>
                <c:pt idx="1213">
                  <c:v>608.41491807809552</c:v>
                </c:pt>
                <c:pt idx="1214">
                  <c:v>608.16088556157797</c:v>
                </c:pt>
                <c:pt idx="1215">
                  <c:v>607.90693243593057</c:v>
                </c:pt>
                <c:pt idx="1216">
                  <c:v>607.65305867610289</c:v>
                </c:pt>
                <c:pt idx="1217">
                  <c:v>607.3992642570588</c:v>
                </c:pt>
                <c:pt idx="1218">
                  <c:v>607.14554915377425</c:v>
                </c:pt>
                <c:pt idx="1219">
                  <c:v>606.89191334123848</c:v>
                </c:pt>
                <c:pt idx="1220">
                  <c:v>606.63835679445367</c:v>
                </c:pt>
                <c:pt idx="1221">
                  <c:v>606.38487948843579</c:v>
                </c:pt>
                <c:pt idx="1222">
                  <c:v>606.13148139821317</c:v>
                </c:pt>
                <c:pt idx="1223">
                  <c:v>605.87816249882758</c:v>
                </c:pt>
                <c:pt idx="1224">
                  <c:v>605.62492276533317</c:v>
                </c:pt>
                <c:pt idx="1225">
                  <c:v>605.37176217279819</c:v>
                </c:pt>
                <c:pt idx="1226">
                  <c:v>605.1186806963035</c:v>
                </c:pt>
                <c:pt idx="1227">
                  <c:v>604.86567831094271</c:v>
                </c:pt>
                <c:pt idx="1228">
                  <c:v>604.6127549918225</c:v>
                </c:pt>
                <c:pt idx="1229">
                  <c:v>604.35991071406261</c:v>
                </c:pt>
                <c:pt idx="1230">
                  <c:v>604.10714545279598</c:v>
                </c:pt>
                <c:pt idx="1231">
                  <c:v>603.8544591831685</c:v>
                </c:pt>
                <c:pt idx="1232">
                  <c:v>603.60185188033893</c:v>
                </c:pt>
                <c:pt idx="1233">
                  <c:v>603.34932351947884</c:v>
                </c:pt>
                <c:pt idx="1234">
                  <c:v>603.09687407577303</c:v>
                </c:pt>
                <c:pt idx="1235">
                  <c:v>602.84450352441888</c:v>
                </c:pt>
                <c:pt idx="1236">
                  <c:v>602.59221184062721</c:v>
                </c:pt>
                <c:pt idx="1237">
                  <c:v>602.33999899962168</c:v>
                </c:pt>
                <c:pt idx="1238">
                  <c:v>602.08786497663868</c:v>
                </c:pt>
                <c:pt idx="1239">
                  <c:v>601.83580974692734</c:v>
                </c:pt>
                <c:pt idx="1240">
                  <c:v>601.58383328574996</c:v>
                </c:pt>
                <c:pt idx="1241">
                  <c:v>601.33193556838216</c:v>
                </c:pt>
                <c:pt idx="1242">
                  <c:v>601.08011657011139</c:v>
                </c:pt>
                <c:pt idx="1243">
                  <c:v>600.82837626623893</c:v>
                </c:pt>
                <c:pt idx="1244">
                  <c:v>600.57671463207851</c:v>
                </c:pt>
                <c:pt idx="1245">
                  <c:v>600.32513164295699</c:v>
                </c:pt>
                <c:pt idx="1246">
                  <c:v>600.07362727421344</c:v>
                </c:pt>
                <c:pt idx="1247">
                  <c:v>599.82220150120065</c:v>
                </c:pt>
                <c:pt idx="1248">
                  <c:v>599.57085429928361</c:v>
                </c:pt>
                <c:pt idx="1249">
                  <c:v>599.31958564384047</c:v>
                </c:pt>
                <c:pt idx="1250">
                  <c:v>599.06839551026189</c:v>
                </c:pt>
                <c:pt idx="1251">
                  <c:v>598.81728387395174</c:v>
                </c:pt>
                <c:pt idx="1252">
                  <c:v>598.56625071032636</c:v>
                </c:pt>
                <c:pt idx="1253">
                  <c:v>598.31529599481496</c:v>
                </c:pt>
                <c:pt idx="1254">
                  <c:v>598.06441970285971</c:v>
                </c:pt>
                <c:pt idx="1255">
                  <c:v>597.81362180991516</c:v>
                </c:pt>
                <c:pt idx="1256">
                  <c:v>597.56290229144918</c:v>
                </c:pt>
                <c:pt idx="1257">
                  <c:v>597.31226112294178</c:v>
                </c:pt>
                <c:pt idx="1258">
                  <c:v>597.06169827988629</c:v>
                </c:pt>
                <c:pt idx="1259">
                  <c:v>596.81121373778842</c:v>
                </c:pt>
                <c:pt idx="1260">
                  <c:v>596.56080747216663</c:v>
                </c:pt>
                <c:pt idx="1261">
                  <c:v>596.31047945855209</c:v>
                </c:pt>
                <c:pt idx="1262">
                  <c:v>596.06022967248907</c:v>
                </c:pt>
                <c:pt idx="1263">
                  <c:v>595.81005808953398</c:v>
                </c:pt>
                <c:pt idx="1264">
                  <c:v>595.55996468525632</c:v>
                </c:pt>
                <c:pt idx="1265">
                  <c:v>595.30994943523808</c:v>
                </c:pt>
                <c:pt idx="1266">
                  <c:v>595.06001231507389</c:v>
                </c:pt>
                <c:pt idx="1267">
                  <c:v>594.81015330037098</c:v>
                </c:pt>
                <c:pt idx="1268">
                  <c:v>594.56037236675002</c:v>
                </c:pt>
                <c:pt idx="1269">
                  <c:v>594.31066948984312</c:v>
                </c:pt>
                <c:pt idx="1270">
                  <c:v>594.06104464529585</c:v>
                </c:pt>
                <c:pt idx="1271">
                  <c:v>593.81149780876615</c:v>
                </c:pt>
                <c:pt idx="1272">
                  <c:v>593.56202895592446</c:v>
                </c:pt>
                <c:pt idx="1273">
                  <c:v>593.31263806245397</c:v>
                </c:pt>
                <c:pt idx="1274">
                  <c:v>593.06332510405105</c:v>
                </c:pt>
                <c:pt idx="1275">
                  <c:v>592.81409005642342</c:v>
                </c:pt>
                <c:pt idx="1276">
                  <c:v>592.56493289529226</c:v>
                </c:pt>
                <c:pt idx="1277">
                  <c:v>592.31585359639132</c:v>
                </c:pt>
                <c:pt idx="1278">
                  <c:v>592.06685213546677</c:v>
                </c:pt>
                <c:pt idx="1279">
                  <c:v>591.81792848827729</c:v>
                </c:pt>
                <c:pt idx="1280">
                  <c:v>591.56908263059358</c:v>
                </c:pt>
                <c:pt idx="1281">
                  <c:v>591.32031453820014</c:v>
                </c:pt>
                <c:pt idx="1282">
                  <c:v>591.07162418689347</c:v>
                </c:pt>
                <c:pt idx="1283">
                  <c:v>590.82301155248183</c:v>
                </c:pt>
                <c:pt idx="1284">
                  <c:v>590.57447661078697</c:v>
                </c:pt>
                <c:pt idx="1285">
                  <c:v>590.32601933764238</c:v>
                </c:pt>
                <c:pt idx="1286">
                  <c:v>590.07763970889505</c:v>
                </c:pt>
                <c:pt idx="1287">
                  <c:v>589.82933770040358</c:v>
                </c:pt>
                <c:pt idx="1288">
                  <c:v>589.58111328803943</c:v>
                </c:pt>
                <c:pt idx="1289">
                  <c:v>589.3329664476862</c:v>
                </c:pt>
                <c:pt idx="1290">
                  <c:v>589.08489715524024</c:v>
                </c:pt>
                <c:pt idx="1291">
                  <c:v>588.83690538661097</c:v>
                </c:pt>
                <c:pt idx="1292">
                  <c:v>588.58899111771871</c:v>
                </c:pt>
                <c:pt idx="1293">
                  <c:v>588.34115432449823</c:v>
                </c:pt>
                <c:pt idx="1294">
                  <c:v>588.09339498289467</c:v>
                </c:pt>
                <c:pt idx="1295">
                  <c:v>587.84571306886653</c:v>
                </c:pt>
                <c:pt idx="1296">
                  <c:v>587.59810855838555</c:v>
                </c:pt>
                <c:pt idx="1297">
                  <c:v>587.3505814274348</c:v>
                </c:pt>
                <c:pt idx="1298">
                  <c:v>587.10313165200955</c:v>
                </c:pt>
                <c:pt idx="1299">
                  <c:v>586.85575920811846</c:v>
                </c:pt>
                <c:pt idx="1300">
                  <c:v>586.6084640717819</c:v>
                </c:pt>
                <c:pt idx="1301">
                  <c:v>586.36124621903275</c:v>
                </c:pt>
                <c:pt idx="1302">
                  <c:v>586.11410562591664</c:v>
                </c:pt>
                <c:pt idx="1303">
                  <c:v>585.86704226849054</c:v>
                </c:pt>
                <c:pt idx="1304">
                  <c:v>585.62005612282462</c:v>
                </c:pt>
                <c:pt idx="1305">
                  <c:v>585.37314716500157</c:v>
                </c:pt>
                <c:pt idx="1306">
                  <c:v>585.12631537111588</c:v>
                </c:pt>
                <c:pt idx="1307">
                  <c:v>584.87956071727433</c:v>
                </c:pt>
                <c:pt idx="1308">
                  <c:v>584.63288317959632</c:v>
                </c:pt>
                <c:pt idx="1309">
                  <c:v>584.3862827342133</c:v>
                </c:pt>
                <c:pt idx="1310">
                  <c:v>584.13975935726944</c:v>
                </c:pt>
                <c:pt idx="1311">
                  <c:v>583.89331302492076</c:v>
                </c:pt>
                <c:pt idx="1312">
                  <c:v>583.64694371333542</c:v>
                </c:pt>
                <c:pt idx="1313">
                  <c:v>583.40065139869444</c:v>
                </c:pt>
                <c:pt idx="1314">
                  <c:v>583.15443605719076</c:v>
                </c:pt>
                <c:pt idx="1315">
                  <c:v>582.90829766502998</c:v>
                </c:pt>
                <c:pt idx="1316">
                  <c:v>582.66223619842901</c:v>
                </c:pt>
                <c:pt idx="1317">
                  <c:v>582.41625163361778</c:v>
                </c:pt>
                <c:pt idx="1318">
                  <c:v>582.17034394683833</c:v>
                </c:pt>
                <c:pt idx="1319">
                  <c:v>581.92451311434456</c:v>
                </c:pt>
                <c:pt idx="1320">
                  <c:v>581.67875911240333</c:v>
                </c:pt>
                <c:pt idx="1321">
                  <c:v>581.43308191729307</c:v>
                </c:pt>
                <c:pt idx="1322">
                  <c:v>581.18748150530439</c:v>
                </c:pt>
                <c:pt idx="1323">
                  <c:v>580.94195785274042</c:v>
                </c:pt>
                <c:pt idx="1324">
                  <c:v>580.69651093591619</c:v>
                </c:pt>
                <c:pt idx="1325">
                  <c:v>580.45114073115894</c:v>
                </c:pt>
                <c:pt idx="1326">
                  <c:v>580.20584721480839</c:v>
                </c:pt>
                <c:pt idx="1327">
                  <c:v>579.96063036321618</c:v>
                </c:pt>
                <c:pt idx="1328">
                  <c:v>579.71549015274627</c:v>
                </c:pt>
                <c:pt idx="1329">
                  <c:v>579.47042655977395</c:v>
                </c:pt>
                <c:pt idx="1330">
                  <c:v>579.22543956068785</c:v>
                </c:pt>
                <c:pt idx="1331">
                  <c:v>578.98052913188803</c:v>
                </c:pt>
                <c:pt idx="1332">
                  <c:v>578.73569524978677</c:v>
                </c:pt>
                <c:pt idx="1333">
                  <c:v>578.49093789080837</c:v>
                </c:pt>
                <c:pt idx="1334">
                  <c:v>578.2462570313894</c:v>
                </c:pt>
                <c:pt idx="1335">
                  <c:v>578.00165264797852</c:v>
                </c:pt>
                <c:pt idx="1336">
                  <c:v>577.75712471703616</c:v>
                </c:pt>
                <c:pt idx="1337">
                  <c:v>577.51267321503519</c:v>
                </c:pt>
                <c:pt idx="1338">
                  <c:v>577.26829811846051</c:v>
                </c:pt>
                <c:pt idx="1339">
                  <c:v>577.02399940380872</c:v>
                </c:pt>
                <c:pt idx="1340">
                  <c:v>576.77977704758905</c:v>
                </c:pt>
                <c:pt idx="1341">
                  <c:v>576.53563102632222</c:v>
                </c:pt>
                <c:pt idx="1342">
                  <c:v>576.29156131654111</c:v>
                </c:pt>
                <c:pt idx="1343">
                  <c:v>576.04756789479086</c:v>
                </c:pt>
                <c:pt idx="1344">
                  <c:v>575.80365073762857</c:v>
                </c:pt>
                <c:pt idx="1345">
                  <c:v>575.55980982162305</c:v>
                </c:pt>
                <c:pt idx="1346">
                  <c:v>575.31604512335548</c:v>
                </c:pt>
                <c:pt idx="1347">
                  <c:v>575.07235661941866</c:v>
                </c:pt>
                <c:pt idx="1348">
                  <c:v>574.82874428641776</c:v>
                </c:pt>
                <c:pt idx="1349">
                  <c:v>574.58520810096934</c:v>
                </c:pt>
                <c:pt idx="1350">
                  <c:v>574.34174803970279</c:v>
                </c:pt>
                <c:pt idx="1351">
                  <c:v>574.09836407925889</c:v>
                </c:pt>
                <c:pt idx="1352">
                  <c:v>573.85505619629043</c:v>
                </c:pt>
                <c:pt idx="1353">
                  <c:v>573.61182436746174</c:v>
                </c:pt>
                <c:pt idx="1354">
                  <c:v>573.36866856945005</c:v>
                </c:pt>
                <c:pt idx="1355">
                  <c:v>573.12558877894389</c:v>
                </c:pt>
                <c:pt idx="1356">
                  <c:v>572.8825849726436</c:v>
                </c:pt>
                <c:pt idx="1357">
                  <c:v>572.63965712726167</c:v>
                </c:pt>
                <c:pt idx="1358">
                  <c:v>572.39680521952255</c:v>
                </c:pt>
                <c:pt idx="1359">
                  <c:v>572.15402922616249</c:v>
                </c:pt>
                <c:pt idx="1360">
                  <c:v>571.91132912392936</c:v>
                </c:pt>
                <c:pt idx="1361">
                  <c:v>571.66870488958341</c:v>
                </c:pt>
                <c:pt idx="1362">
                  <c:v>571.42615649989625</c:v>
                </c:pt>
                <c:pt idx="1363">
                  <c:v>571.18368393165201</c:v>
                </c:pt>
                <c:pt idx="1364">
                  <c:v>570.9412871616455</c:v>
                </c:pt>
                <c:pt idx="1365">
                  <c:v>570.69896616668495</c:v>
                </c:pt>
                <c:pt idx="1366">
                  <c:v>570.45672092358916</c:v>
                </c:pt>
                <c:pt idx="1367">
                  <c:v>570.21455140918931</c:v>
                </c:pt>
                <c:pt idx="1368">
                  <c:v>569.97245760032854</c:v>
                </c:pt>
                <c:pt idx="1369">
                  <c:v>569.73043947386066</c:v>
                </c:pt>
                <c:pt idx="1370">
                  <c:v>569.48849700665312</c:v>
                </c:pt>
                <c:pt idx="1371">
                  <c:v>569.24663017558385</c:v>
                </c:pt>
                <c:pt idx="1372">
                  <c:v>569.00483895754326</c:v>
                </c:pt>
                <c:pt idx="1373">
                  <c:v>568.76312332943269</c:v>
                </c:pt>
                <c:pt idx="1374">
                  <c:v>568.52148326816564</c:v>
                </c:pt>
                <c:pt idx="1375">
                  <c:v>568.27991875066846</c:v>
                </c:pt>
                <c:pt idx="1376">
                  <c:v>568.03842975387738</c:v>
                </c:pt>
                <c:pt idx="1377">
                  <c:v>567.79701625474195</c:v>
                </c:pt>
                <c:pt idx="1378">
                  <c:v>567.55567823022216</c:v>
                </c:pt>
                <c:pt idx="1379">
                  <c:v>567.31441565729074</c:v>
                </c:pt>
                <c:pt idx="1380">
                  <c:v>567.07322851293191</c:v>
                </c:pt>
                <c:pt idx="1381">
                  <c:v>566.83211677414113</c:v>
                </c:pt>
                <c:pt idx="1382">
                  <c:v>566.59108041792615</c:v>
                </c:pt>
                <c:pt idx="1383">
                  <c:v>566.35011942130586</c:v>
                </c:pt>
                <c:pt idx="1384">
                  <c:v>566.10923376131166</c:v>
                </c:pt>
                <c:pt idx="1385">
                  <c:v>565.86842341498595</c:v>
                </c:pt>
                <c:pt idx="1386">
                  <c:v>565.62768835938277</c:v>
                </c:pt>
                <c:pt idx="1387">
                  <c:v>565.38702857156841</c:v>
                </c:pt>
                <c:pt idx="1388">
                  <c:v>565.14644402861984</c:v>
                </c:pt>
                <c:pt idx="1389">
                  <c:v>564.90593470762678</c:v>
                </c:pt>
                <c:pt idx="1390">
                  <c:v>564.66550058569032</c:v>
                </c:pt>
                <c:pt idx="1391">
                  <c:v>564.42514163992246</c:v>
                </c:pt>
                <c:pt idx="1392">
                  <c:v>564.18485784744769</c:v>
                </c:pt>
                <c:pt idx="1393">
                  <c:v>563.94464918540154</c:v>
                </c:pt>
                <c:pt idx="1394">
                  <c:v>563.7045156309315</c:v>
                </c:pt>
                <c:pt idx="1395">
                  <c:v>563.46445716119649</c:v>
                </c:pt>
                <c:pt idx="1396">
                  <c:v>563.22447375336708</c:v>
                </c:pt>
                <c:pt idx="1397">
                  <c:v>562.98456538462574</c:v>
                </c:pt>
                <c:pt idx="1398">
                  <c:v>562.74473203216542</c:v>
                </c:pt>
                <c:pt idx="1399">
                  <c:v>562.50497367319235</c:v>
                </c:pt>
                <c:pt idx="1400">
                  <c:v>562.26529028492303</c:v>
                </c:pt>
                <c:pt idx="1401">
                  <c:v>562.02568184458573</c:v>
                </c:pt>
                <c:pt idx="1402">
                  <c:v>561.78614832942083</c:v>
                </c:pt>
                <c:pt idx="1403">
                  <c:v>561.54668971667945</c:v>
                </c:pt>
                <c:pt idx="1404">
                  <c:v>561.3073059836247</c:v>
                </c:pt>
                <c:pt idx="1405">
                  <c:v>561.0679971075316</c:v>
                </c:pt>
                <c:pt idx="1406">
                  <c:v>560.82876306568573</c:v>
                </c:pt>
                <c:pt idx="1407">
                  <c:v>560.58960383538488</c:v>
                </c:pt>
                <c:pt idx="1408">
                  <c:v>560.35051939393827</c:v>
                </c:pt>
                <c:pt idx="1409">
                  <c:v>560.11150971866641</c:v>
                </c:pt>
                <c:pt idx="1410">
                  <c:v>559.87257478690162</c:v>
                </c:pt>
                <c:pt idx="1411">
                  <c:v>559.63371457598714</c:v>
                </c:pt>
                <c:pt idx="1412">
                  <c:v>559.39492906327803</c:v>
                </c:pt>
                <c:pt idx="1413">
                  <c:v>559.15621822614128</c:v>
                </c:pt>
                <c:pt idx="1414">
                  <c:v>558.91758204195423</c:v>
                </c:pt>
                <c:pt idx="1415">
                  <c:v>558.67902048810674</c:v>
                </c:pt>
                <c:pt idx="1416">
                  <c:v>558.44053354199946</c:v>
                </c:pt>
                <c:pt idx="1417">
                  <c:v>558.20212118104473</c:v>
                </c:pt>
                <c:pt idx="1418">
                  <c:v>557.96378338266618</c:v>
                </c:pt>
                <c:pt idx="1419">
                  <c:v>557.72552012429924</c:v>
                </c:pt>
                <c:pt idx="1420">
                  <c:v>557.48733138339003</c:v>
                </c:pt>
                <c:pt idx="1421">
                  <c:v>557.24921713739684</c:v>
                </c:pt>
                <c:pt idx="1422">
                  <c:v>557.01117736378876</c:v>
                </c:pt>
                <c:pt idx="1423">
                  <c:v>556.77321204004647</c:v>
                </c:pt>
                <c:pt idx="1424">
                  <c:v>556.53532114366249</c:v>
                </c:pt>
                <c:pt idx="1425">
                  <c:v>556.29750465213988</c:v>
                </c:pt>
                <c:pt idx="1426">
                  <c:v>556.05976254299367</c:v>
                </c:pt>
                <c:pt idx="1427">
                  <c:v>555.8220947937499</c:v>
                </c:pt>
                <c:pt idx="1428">
                  <c:v>555.58450138194621</c:v>
                </c:pt>
                <c:pt idx="1429">
                  <c:v>555.34698228513173</c:v>
                </c:pt>
                <c:pt idx="1430">
                  <c:v>555.10953748086615</c:v>
                </c:pt>
                <c:pt idx="1431">
                  <c:v>554.87216694672122</c:v>
                </c:pt>
                <c:pt idx="1432">
                  <c:v>554.63487066027994</c:v>
                </c:pt>
                <c:pt idx="1433">
                  <c:v>554.39764859913646</c:v>
                </c:pt>
                <c:pt idx="1434">
                  <c:v>554.16050074089605</c:v>
                </c:pt>
                <c:pt idx="1435">
                  <c:v>553.92342706317561</c:v>
                </c:pt>
                <c:pt idx="1436">
                  <c:v>553.68642754360326</c:v>
                </c:pt>
                <c:pt idx="1437">
                  <c:v>553.44950215981817</c:v>
                </c:pt>
                <c:pt idx="1438">
                  <c:v>553.21265088947109</c:v>
                </c:pt>
                <c:pt idx="1439">
                  <c:v>552.9758737102236</c:v>
                </c:pt>
                <c:pt idx="1440">
                  <c:v>552.73917059974906</c:v>
                </c:pt>
                <c:pt idx="1441">
                  <c:v>552.50254153573212</c:v>
                </c:pt>
                <c:pt idx="1442">
                  <c:v>552.26598649586788</c:v>
                </c:pt>
                <c:pt idx="1443">
                  <c:v>552.02950545786337</c:v>
                </c:pt>
                <c:pt idx="1444">
                  <c:v>551.79309839943653</c:v>
                </c:pt>
                <c:pt idx="1445">
                  <c:v>551.55676529831692</c:v>
                </c:pt>
                <c:pt idx="1446">
                  <c:v>551.3205061322451</c:v>
                </c:pt>
                <c:pt idx="1447">
                  <c:v>551.08432087897256</c:v>
                </c:pt>
                <c:pt idx="1448">
                  <c:v>550.84820951626193</c:v>
                </c:pt>
                <c:pt idx="1449">
                  <c:v>550.61217202188777</c:v>
                </c:pt>
                <c:pt idx="1450">
                  <c:v>550.37620837363522</c:v>
                </c:pt>
                <c:pt idx="1451">
                  <c:v>550.14031854930067</c:v>
                </c:pt>
                <c:pt idx="1452">
                  <c:v>549.90450252669166</c:v>
                </c:pt>
                <c:pt idx="1453">
                  <c:v>549.66876028362708</c:v>
                </c:pt>
                <c:pt idx="1454">
                  <c:v>549.4330917979371</c:v>
                </c:pt>
                <c:pt idx="1455">
                  <c:v>549.19749704746243</c:v>
                </c:pt>
                <c:pt idx="1456">
                  <c:v>548.96197601005542</c:v>
                </c:pt>
                <c:pt idx="1457">
                  <c:v>548.72652866357919</c:v>
                </c:pt>
                <c:pt idx="1458">
                  <c:v>548.49115498590822</c:v>
                </c:pt>
                <c:pt idx="1459">
                  <c:v>548.2558549549284</c:v>
                </c:pt>
                <c:pt idx="1460">
                  <c:v>548.02062854853648</c:v>
                </c:pt>
                <c:pt idx="1461">
                  <c:v>547.7854757446396</c:v>
                </c:pt>
                <c:pt idx="1462">
                  <c:v>547.55039652115681</c:v>
                </c:pt>
                <c:pt idx="1463">
                  <c:v>547.31539085601844</c:v>
                </c:pt>
                <c:pt idx="1464">
                  <c:v>547.08045872716548</c:v>
                </c:pt>
                <c:pt idx="1465">
                  <c:v>546.84560011254996</c:v>
                </c:pt>
                <c:pt idx="1466">
                  <c:v>546.61081499013483</c:v>
                </c:pt>
                <c:pt idx="1467">
                  <c:v>546.37610333789428</c:v>
                </c:pt>
                <c:pt idx="1468">
                  <c:v>546.14146513381365</c:v>
                </c:pt>
                <c:pt idx="1469">
                  <c:v>545.90690035588966</c:v>
                </c:pt>
                <c:pt idx="1470">
                  <c:v>545.67240898212901</c:v>
                </c:pt>
                <c:pt idx="1471">
                  <c:v>545.43799099055036</c:v>
                </c:pt>
                <c:pt idx="1472">
                  <c:v>545.2036463591827</c:v>
                </c:pt>
                <c:pt idx="1473">
                  <c:v>544.96937506606719</c:v>
                </c:pt>
                <c:pt idx="1474">
                  <c:v>544.73517708925488</c:v>
                </c:pt>
                <c:pt idx="1475">
                  <c:v>544.50105240680773</c:v>
                </c:pt>
                <c:pt idx="1476">
                  <c:v>544.26700099679954</c:v>
                </c:pt>
                <c:pt idx="1477">
                  <c:v>544.03302283731421</c:v>
                </c:pt>
                <c:pt idx="1478">
                  <c:v>543.79911790644792</c:v>
                </c:pt>
                <c:pt idx="1479">
                  <c:v>543.56528618230629</c:v>
                </c:pt>
                <c:pt idx="1480">
                  <c:v>543.33152764300678</c:v>
                </c:pt>
                <c:pt idx="1481">
                  <c:v>543.09784226667716</c:v>
                </c:pt>
                <c:pt idx="1482">
                  <c:v>542.8642300314574</c:v>
                </c:pt>
                <c:pt idx="1483">
                  <c:v>542.6306909154971</c:v>
                </c:pt>
                <c:pt idx="1484">
                  <c:v>542.39722489695703</c:v>
                </c:pt>
                <c:pt idx="1485">
                  <c:v>542.16383195400965</c:v>
                </c:pt>
                <c:pt idx="1486">
                  <c:v>541.93051206483733</c:v>
                </c:pt>
                <c:pt idx="1487">
                  <c:v>541.69726520763413</c:v>
                </c:pt>
                <c:pt idx="1488">
                  <c:v>541.46409136060493</c:v>
                </c:pt>
                <c:pt idx="1489">
                  <c:v>541.23099050196447</c:v>
                </c:pt>
                <c:pt idx="1490">
                  <c:v>540.99796260993992</c:v>
                </c:pt>
                <c:pt idx="1491">
                  <c:v>540.76500766276854</c:v>
                </c:pt>
                <c:pt idx="1492">
                  <c:v>540.53212563869806</c:v>
                </c:pt>
                <c:pt idx="1493">
                  <c:v>540.2993165159877</c:v>
                </c:pt>
                <c:pt idx="1494">
                  <c:v>540.06658027290791</c:v>
                </c:pt>
                <c:pt idx="1495">
                  <c:v>539.83391688773884</c:v>
                </c:pt>
                <c:pt idx="1496">
                  <c:v>539.60132633877208</c:v>
                </c:pt>
                <c:pt idx="1497">
                  <c:v>539.36880860431029</c:v>
                </c:pt>
                <c:pt idx="1498">
                  <c:v>539.13636366266689</c:v>
                </c:pt>
                <c:pt idx="1499">
                  <c:v>538.9039914921658</c:v>
                </c:pt>
                <c:pt idx="1500">
                  <c:v>538.67169207114148</c:v>
                </c:pt>
                <c:pt idx="1501">
                  <c:v>538.43946537794034</c:v>
                </c:pt>
                <c:pt idx="1502">
                  <c:v>538.20731139091822</c:v>
                </c:pt>
                <c:pt idx="1503">
                  <c:v>537.97523008844314</c:v>
                </c:pt>
                <c:pt idx="1504">
                  <c:v>537.74322144889265</c:v>
                </c:pt>
                <c:pt idx="1505">
                  <c:v>537.51128545065569</c:v>
                </c:pt>
                <c:pt idx="1506">
                  <c:v>537.27942207213198</c:v>
                </c:pt>
                <c:pt idx="1507">
                  <c:v>537.04763129173182</c:v>
                </c:pt>
                <c:pt idx="1508">
                  <c:v>536.81591308787665</c:v>
                </c:pt>
                <c:pt idx="1509">
                  <c:v>536.58426743899759</c:v>
                </c:pt>
                <c:pt idx="1510">
                  <c:v>536.35269432353834</c:v>
                </c:pt>
                <c:pt idx="1511">
                  <c:v>536.12119371995129</c:v>
                </c:pt>
                <c:pt idx="1512">
                  <c:v>535.88976560670119</c:v>
                </c:pt>
                <c:pt idx="1513">
                  <c:v>535.65840996226279</c:v>
                </c:pt>
                <c:pt idx="1514">
                  <c:v>535.42712676512133</c:v>
                </c:pt>
                <c:pt idx="1515">
                  <c:v>535.19591599377304</c:v>
                </c:pt>
                <c:pt idx="1516">
                  <c:v>534.96477762672521</c:v>
                </c:pt>
                <c:pt idx="1517">
                  <c:v>534.73371164249511</c:v>
                </c:pt>
                <c:pt idx="1518">
                  <c:v>534.50271801961128</c:v>
                </c:pt>
                <c:pt idx="1519">
                  <c:v>534.2717967366126</c:v>
                </c:pt>
                <c:pt idx="1520">
                  <c:v>534.04094777204864</c:v>
                </c:pt>
                <c:pt idx="1521">
                  <c:v>533.81017110447999</c:v>
                </c:pt>
                <c:pt idx="1522">
                  <c:v>533.57946671247737</c:v>
                </c:pt>
                <c:pt idx="1523">
                  <c:v>533.34883457462274</c:v>
                </c:pt>
                <c:pt idx="1524">
                  <c:v>533.11827466950808</c:v>
                </c:pt>
                <c:pt idx="1525">
                  <c:v>532.88778697573616</c:v>
                </c:pt>
                <c:pt idx="1526">
                  <c:v>532.6573714719209</c:v>
                </c:pt>
                <c:pt idx="1527">
                  <c:v>532.4270281366862</c:v>
                </c:pt>
                <c:pt idx="1528">
                  <c:v>532.19675694866703</c:v>
                </c:pt>
                <c:pt idx="1529">
                  <c:v>531.96655788650855</c:v>
                </c:pt>
                <c:pt idx="1530">
                  <c:v>531.73643092886675</c:v>
                </c:pt>
                <c:pt idx="1531">
                  <c:v>531.50637605440852</c:v>
                </c:pt>
                <c:pt idx="1532">
                  <c:v>531.27639324181064</c:v>
                </c:pt>
                <c:pt idx="1533">
                  <c:v>531.04648246976114</c:v>
                </c:pt>
                <c:pt idx="1534">
                  <c:v>530.81664371695786</c:v>
                </c:pt>
                <c:pt idx="1535">
                  <c:v>530.5868769621103</c:v>
                </c:pt>
                <c:pt idx="1536">
                  <c:v>530.35718218393731</c:v>
                </c:pt>
                <c:pt idx="1537">
                  <c:v>530.12755936116912</c:v>
                </c:pt>
                <c:pt idx="1538">
                  <c:v>529.89800847254651</c:v>
                </c:pt>
                <c:pt idx="1539">
                  <c:v>529.66852949682004</c:v>
                </c:pt>
                <c:pt idx="1540">
                  <c:v>529.43912241275189</c:v>
                </c:pt>
                <c:pt idx="1541">
                  <c:v>529.20978719911341</c:v>
                </c:pt>
                <c:pt idx="1542">
                  <c:v>528.98052383468792</c:v>
                </c:pt>
                <c:pt idx="1543">
                  <c:v>528.75133229826838</c:v>
                </c:pt>
                <c:pt idx="1544">
                  <c:v>528.52221256865823</c:v>
                </c:pt>
                <c:pt idx="1545">
                  <c:v>528.29316462467182</c:v>
                </c:pt>
                <c:pt idx="1546">
                  <c:v>528.06418844513337</c:v>
                </c:pt>
                <c:pt idx="1547">
                  <c:v>527.83528400887849</c:v>
                </c:pt>
                <c:pt idx="1548">
                  <c:v>527.60645129475267</c:v>
                </c:pt>
                <c:pt idx="1549">
                  <c:v>527.37769028161199</c:v>
                </c:pt>
                <c:pt idx="1550">
                  <c:v>527.14900094832274</c:v>
                </c:pt>
                <c:pt idx="1551">
                  <c:v>526.92038327376144</c:v>
                </c:pt>
                <c:pt idx="1552">
                  <c:v>526.69183723681647</c:v>
                </c:pt>
                <c:pt idx="1553">
                  <c:v>526.46336281638537</c:v>
                </c:pt>
                <c:pt idx="1554">
                  <c:v>526.23495999137617</c:v>
                </c:pt>
                <c:pt idx="1555">
                  <c:v>526.00662874070781</c:v>
                </c:pt>
                <c:pt idx="1556">
                  <c:v>525.77836904330877</c:v>
                </c:pt>
                <c:pt idx="1557">
                  <c:v>525.55018087811959</c:v>
                </c:pt>
                <c:pt idx="1558">
                  <c:v>525.32206422408979</c:v>
                </c:pt>
                <c:pt idx="1559">
                  <c:v>525.09401906017956</c:v>
                </c:pt>
                <c:pt idx="1560">
                  <c:v>524.8660453653597</c:v>
                </c:pt>
                <c:pt idx="1561">
                  <c:v>524.6381431186112</c:v>
                </c:pt>
                <c:pt idx="1562">
                  <c:v>524.4103122989261</c:v>
                </c:pt>
                <c:pt idx="1563">
                  <c:v>524.18255288530577</c:v>
                </c:pt>
                <c:pt idx="1564">
                  <c:v>523.9548648567627</c:v>
                </c:pt>
                <c:pt idx="1565">
                  <c:v>523.72724819231905</c:v>
                </c:pt>
                <c:pt idx="1566">
                  <c:v>523.49970287100814</c:v>
                </c:pt>
                <c:pt idx="1567">
                  <c:v>523.27222887187327</c:v>
                </c:pt>
                <c:pt idx="1568">
                  <c:v>523.04482617396798</c:v>
                </c:pt>
                <c:pt idx="1569">
                  <c:v>522.81749475635615</c:v>
                </c:pt>
                <c:pt idx="1570">
                  <c:v>522.59023459811215</c:v>
                </c:pt>
                <c:pt idx="1571">
                  <c:v>522.36304567832065</c:v>
                </c:pt>
                <c:pt idx="1572">
                  <c:v>522.13592797607623</c:v>
                </c:pt>
                <c:pt idx="1573">
                  <c:v>521.9088814704844</c:v>
                </c:pt>
                <c:pt idx="1574">
                  <c:v>521.68190614066077</c:v>
                </c:pt>
                <c:pt idx="1575">
                  <c:v>521.45500196573073</c:v>
                </c:pt>
                <c:pt idx="1576">
                  <c:v>521.22816892483047</c:v>
                </c:pt>
                <c:pt idx="1577">
                  <c:v>521.00140699710664</c:v>
                </c:pt>
                <c:pt idx="1578">
                  <c:v>520.77471616171556</c:v>
                </c:pt>
                <c:pt idx="1579">
                  <c:v>520.54809639782422</c:v>
                </c:pt>
                <c:pt idx="1580">
                  <c:v>520.32154768460975</c:v>
                </c:pt>
                <c:pt idx="1581">
                  <c:v>520.09507000125927</c:v>
                </c:pt>
                <c:pt idx="1582">
                  <c:v>519.86866332697105</c:v>
                </c:pt>
                <c:pt idx="1583">
                  <c:v>519.64232764095232</c:v>
                </c:pt>
                <c:pt idx="1584">
                  <c:v>519.41606292242136</c:v>
                </c:pt>
                <c:pt idx="1585">
                  <c:v>519.18986915060668</c:v>
                </c:pt>
                <c:pt idx="1586">
                  <c:v>518.96374630474668</c:v>
                </c:pt>
                <c:pt idx="1587">
                  <c:v>518.73769436408986</c:v>
                </c:pt>
                <c:pt idx="1588">
                  <c:v>518.51171330789555</c:v>
                </c:pt>
                <c:pt idx="1589">
                  <c:v>518.2858031154326</c:v>
                </c:pt>
                <c:pt idx="1590">
                  <c:v>518.05996376598057</c:v>
                </c:pt>
                <c:pt idx="1591">
                  <c:v>517.83419523882901</c:v>
                </c:pt>
                <c:pt idx="1592">
                  <c:v>517.60849751327692</c:v>
                </c:pt>
                <c:pt idx="1593">
                  <c:v>517.3828705686351</c:v>
                </c:pt>
                <c:pt idx="1594">
                  <c:v>517.15731438422301</c:v>
                </c:pt>
                <c:pt idx="1595">
                  <c:v>516.93182893937069</c:v>
                </c:pt>
                <c:pt idx="1596">
                  <c:v>516.70641421341895</c:v>
                </c:pt>
                <c:pt idx="1597">
                  <c:v>516.48107018571795</c:v>
                </c:pt>
                <c:pt idx="1598">
                  <c:v>516.25579683562819</c:v>
                </c:pt>
                <c:pt idx="1599">
                  <c:v>516.03059414252073</c:v>
                </c:pt>
                <c:pt idx="1600">
                  <c:v>515.80546208577607</c:v>
                </c:pt>
                <c:pt idx="1601">
                  <c:v>515.5804006447853</c:v>
                </c:pt>
                <c:pt idx="1602">
                  <c:v>515.35540979894938</c:v>
                </c:pt>
                <c:pt idx="1603">
                  <c:v>515.13048952767963</c:v>
                </c:pt>
                <c:pt idx="1604">
                  <c:v>514.90563981039713</c:v>
                </c:pt>
                <c:pt idx="1605">
                  <c:v>514.68086062653367</c:v>
                </c:pt>
                <c:pt idx="1606">
                  <c:v>514.45615195553023</c:v>
                </c:pt>
                <c:pt idx="1607">
                  <c:v>514.23151377683837</c:v>
                </c:pt>
                <c:pt idx="1608">
                  <c:v>514.00694606991954</c:v>
                </c:pt>
                <c:pt idx="1609">
                  <c:v>513.78244881424587</c:v>
                </c:pt>
                <c:pt idx="1610">
                  <c:v>513.55802198929882</c:v>
                </c:pt>
                <c:pt idx="1611">
                  <c:v>513.33366557456975</c:v>
                </c:pt>
                <c:pt idx="1612">
                  <c:v>513.10937954956103</c:v>
                </c:pt>
                <c:pt idx="1613">
                  <c:v>512.88516389378435</c:v>
                </c:pt>
                <c:pt idx="1614">
                  <c:v>512.66101858676109</c:v>
                </c:pt>
                <c:pt idx="1615">
                  <c:v>512.43694360802374</c:v>
                </c:pt>
                <c:pt idx="1616">
                  <c:v>512.21293893711368</c:v>
                </c:pt>
                <c:pt idx="1617">
                  <c:v>511.98900455358341</c:v>
                </c:pt>
                <c:pt idx="1618">
                  <c:v>511.76514043699427</c:v>
                </c:pt>
                <c:pt idx="1619">
                  <c:v>511.54134656691855</c:v>
                </c:pt>
                <c:pt idx="1620">
                  <c:v>511.31762292293763</c:v>
                </c:pt>
                <c:pt idx="1621">
                  <c:v>511.09396948464388</c:v>
                </c:pt>
                <c:pt idx="1622">
                  <c:v>510.87038623163892</c:v>
                </c:pt>
                <c:pt idx="1623">
                  <c:v>510.64687314353472</c:v>
                </c:pt>
                <c:pt idx="1624">
                  <c:v>510.42343019995337</c:v>
                </c:pt>
                <c:pt idx="1625">
                  <c:v>510.20005738052566</c:v>
                </c:pt>
                <c:pt idx="1626">
                  <c:v>509.9767546648942</c:v>
                </c:pt>
                <c:pt idx="1627">
                  <c:v>509.75352203271001</c:v>
                </c:pt>
                <c:pt idx="1628">
                  <c:v>509.53035946363508</c:v>
                </c:pt>
                <c:pt idx="1629">
                  <c:v>509.30726693734067</c:v>
                </c:pt>
                <c:pt idx="1630">
                  <c:v>509.08424443350816</c:v>
                </c:pt>
                <c:pt idx="1631">
                  <c:v>508.86129193182944</c:v>
                </c:pt>
                <c:pt idx="1632">
                  <c:v>508.63840941200516</c:v>
                </c:pt>
                <c:pt idx="1633">
                  <c:v>508.41559685374693</c:v>
                </c:pt>
                <c:pt idx="1634">
                  <c:v>508.19285423677542</c:v>
                </c:pt>
                <c:pt idx="1635">
                  <c:v>507.97018154082207</c:v>
                </c:pt>
                <c:pt idx="1636">
                  <c:v>507.74757874562721</c:v>
                </c:pt>
                <c:pt idx="1637">
                  <c:v>507.52504583094174</c:v>
                </c:pt>
                <c:pt idx="1638">
                  <c:v>507.30258277652632</c:v>
                </c:pt>
                <c:pt idx="1639">
                  <c:v>507.08018956215159</c:v>
                </c:pt>
                <c:pt idx="1640">
                  <c:v>506.85786616759742</c:v>
                </c:pt>
                <c:pt idx="1641">
                  <c:v>506.63561257265462</c:v>
                </c:pt>
                <c:pt idx="1642">
                  <c:v>506.41342875712274</c:v>
                </c:pt>
                <c:pt idx="1643">
                  <c:v>506.19131470081186</c:v>
                </c:pt>
                <c:pt idx="1644">
                  <c:v>505.96927038354147</c:v>
                </c:pt>
                <c:pt idx="1645">
                  <c:v>505.7472957851416</c:v>
                </c:pt>
                <c:pt idx="1646">
                  <c:v>505.52539088545092</c:v>
                </c:pt>
                <c:pt idx="1647">
                  <c:v>505.30355566431911</c:v>
                </c:pt>
                <c:pt idx="1648">
                  <c:v>505.08179010160484</c:v>
                </c:pt>
                <c:pt idx="1649">
                  <c:v>504.86009417717707</c:v>
                </c:pt>
                <c:pt idx="1650">
                  <c:v>504.63846787091472</c:v>
                </c:pt>
                <c:pt idx="1651">
                  <c:v>504.4169111627055</c:v>
                </c:pt>
                <c:pt idx="1652">
                  <c:v>504.19542403244793</c:v>
                </c:pt>
                <c:pt idx="1653">
                  <c:v>503.97400646004979</c:v>
                </c:pt>
                <c:pt idx="1654">
                  <c:v>503.75265842542888</c:v>
                </c:pt>
                <c:pt idx="1655">
                  <c:v>503.5313799085128</c:v>
                </c:pt>
                <c:pt idx="1656">
                  <c:v>503.31017088923858</c:v>
                </c:pt>
                <c:pt idx="1657">
                  <c:v>503.08903134755349</c:v>
                </c:pt>
                <c:pt idx="1658">
                  <c:v>502.86796126341369</c:v>
                </c:pt>
                <c:pt idx="1659">
                  <c:v>502.64696061678643</c:v>
                </c:pt>
                <c:pt idx="1660">
                  <c:v>502.42602938764691</c:v>
                </c:pt>
                <c:pt idx="1661">
                  <c:v>502.20516755598186</c:v>
                </c:pt>
                <c:pt idx="1662">
                  <c:v>501.98437510178672</c:v>
                </c:pt>
                <c:pt idx="1663">
                  <c:v>501.763652005067</c:v>
                </c:pt>
                <c:pt idx="1664">
                  <c:v>501.54299824583723</c:v>
                </c:pt>
                <c:pt idx="1665">
                  <c:v>501.32241380412268</c:v>
                </c:pt>
                <c:pt idx="1666">
                  <c:v>501.10189865995767</c:v>
                </c:pt>
                <c:pt idx="1667">
                  <c:v>500.88145279338625</c:v>
                </c:pt>
                <c:pt idx="1668">
                  <c:v>500.66107618446267</c:v>
                </c:pt>
                <c:pt idx="1669">
                  <c:v>500.44076881324986</c:v>
                </c:pt>
                <c:pt idx="1670">
                  <c:v>500.22053065982101</c:v>
                </c:pt>
                <c:pt idx="1671">
                  <c:v>500.00036170425943</c:v>
                </c:pt>
                <c:pt idx="1672">
                  <c:v>499.78026192665743</c:v>
                </c:pt>
                <c:pt idx="1673">
                  <c:v>499.56023130711731</c:v>
                </c:pt>
                <c:pt idx="1674">
                  <c:v>499.34026982575062</c:v>
                </c:pt>
                <c:pt idx="1675">
                  <c:v>499.12037746267885</c:v>
                </c:pt>
                <c:pt idx="1676">
                  <c:v>498.90055419803315</c:v>
                </c:pt>
                <c:pt idx="1677">
                  <c:v>498.68080001195437</c:v>
                </c:pt>
                <c:pt idx="1678">
                  <c:v>498.46111488459252</c:v>
                </c:pt>
                <c:pt idx="1679">
                  <c:v>498.24149879610758</c:v>
                </c:pt>
                <c:pt idx="1680">
                  <c:v>498.02195172666882</c:v>
                </c:pt>
                <c:pt idx="1681">
                  <c:v>497.80247365645613</c:v>
                </c:pt>
                <c:pt idx="1682">
                  <c:v>497.58306456565771</c:v>
                </c:pt>
                <c:pt idx="1683">
                  <c:v>497.36372443447215</c:v>
                </c:pt>
                <c:pt idx="1684">
                  <c:v>497.14445324310708</c:v>
                </c:pt>
                <c:pt idx="1685">
                  <c:v>496.92525097178049</c:v>
                </c:pt>
                <c:pt idx="1686">
                  <c:v>496.70611760071864</c:v>
                </c:pt>
                <c:pt idx="1687">
                  <c:v>496.48705311015874</c:v>
                </c:pt>
                <c:pt idx="1688">
                  <c:v>496.26805748034673</c:v>
                </c:pt>
                <c:pt idx="1689">
                  <c:v>496.04913069153832</c:v>
                </c:pt>
                <c:pt idx="1690">
                  <c:v>495.83027272399909</c:v>
                </c:pt>
                <c:pt idx="1691">
                  <c:v>495.61148355800356</c:v>
                </c:pt>
                <c:pt idx="1692">
                  <c:v>495.3927631738361</c:v>
                </c:pt>
                <c:pt idx="1693">
                  <c:v>495.17411155179082</c:v>
                </c:pt>
                <c:pt idx="1694">
                  <c:v>494.95552867217123</c:v>
                </c:pt>
                <c:pt idx="1695">
                  <c:v>494.73701451528956</c:v>
                </c:pt>
                <c:pt idx="1696">
                  <c:v>494.51856906146867</c:v>
                </c:pt>
                <c:pt idx="1697">
                  <c:v>494.30019229104033</c:v>
                </c:pt>
                <c:pt idx="1698">
                  <c:v>494.08188418434628</c:v>
                </c:pt>
                <c:pt idx="1699">
                  <c:v>493.86364472173693</c:v>
                </c:pt>
                <c:pt idx="1700">
                  <c:v>493.64547388357323</c:v>
                </c:pt>
                <c:pt idx="1701">
                  <c:v>493.42737165022464</c:v>
                </c:pt>
                <c:pt idx="1702">
                  <c:v>493.20933800207075</c:v>
                </c:pt>
                <c:pt idx="1703">
                  <c:v>492.99137291950052</c:v>
                </c:pt>
                <c:pt idx="1704">
                  <c:v>492.77347638291161</c:v>
                </c:pt>
                <c:pt idx="1705">
                  <c:v>492.55564837271214</c:v>
                </c:pt>
                <c:pt idx="1706">
                  <c:v>492.33788886931927</c:v>
                </c:pt>
                <c:pt idx="1707">
                  <c:v>492.12019785315965</c:v>
                </c:pt>
                <c:pt idx="1708">
                  <c:v>491.90257530466914</c:v>
                </c:pt>
                <c:pt idx="1709">
                  <c:v>491.68502120429315</c:v>
                </c:pt>
                <c:pt idx="1710">
                  <c:v>491.46753553248698</c:v>
                </c:pt>
                <c:pt idx="1711">
                  <c:v>491.25011826971473</c:v>
                </c:pt>
                <c:pt idx="1712">
                  <c:v>491.03276939645036</c:v>
                </c:pt>
                <c:pt idx="1713">
                  <c:v>490.81548889317673</c:v>
                </c:pt>
                <c:pt idx="1714">
                  <c:v>490.5982767403861</c:v>
                </c:pt>
                <c:pt idx="1715">
                  <c:v>490.38113291858099</c:v>
                </c:pt>
                <c:pt idx="1716">
                  <c:v>490.16405740827219</c:v>
                </c:pt>
                <c:pt idx="1717">
                  <c:v>489.94705018998076</c:v>
                </c:pt>
                <c:pt idx="1718">
                  <c:v>489.73011124423641</c:v>
                </c:pt>
                <c:pt idx="1719">
                  <c:v>489.51324055157897</c:v>
                </c:pt>
                <c:pt idx="1720">
                  <c:v>489.29643809255708</c:v>
                </c:pt>
                <c:pt idx="1721">
                  <c:v>489.07970384772921</c:v>
                </c:pt>
                <c:pt idx="1722">
                  <c:v>488.86303779766217</c:v>
                </c:pt>
                <c:pt idx="1723">
                  <c:v>488.64643992293321</c:v>
                </c:pt>
                <c:pt idx="1724">
                  <c:v>488.42991020412865</c:v>
                </c:pt>
                <c:pt idx="1725">
                  <c:v>488.21344862184367</c:v>
                </c:pt>
                <c:pt idx="1726">
                  <c:v>487.99705515668342</c:v>
                </c:pt>
                <c:pt idx="1727">
                  <c:v>487.78072978926195</c:v>
                </c:pt>
                <c:pt idx="1728">
                  <c:v>487.5644725002025</c:v>
                </c:pt>
                <c:pt idx="1729">
                  <c:v>487.34828327013844</c:v>
                </c:pt>
                <c:pt idx="1730">
                  <c:v>487.13216207971175</c:v>
                </c:pt>
                <c:pt idx="1731">
                  <c:v>486.91610890957321</c:v>
                </c:pt>
                <c:pt idx="1732">
                  <c:v>486.70012374038396</c:v>
                </c:pt>
                <c:pt idx="1733">
                  <c:v>486.48420655281404</c:v>
                </c:pt>
                <c:pt idx="1734">
                  <c:v>486.26835732754239</c:v>
                </c:pt>
                <c:pt idx="1735">
                  <c:v>486.05257604525792</c:v>
                </c:pt>
                <c:pt idx="1736">
                  <c:v>485.83686268665798</c:v>
                </c:pt>
                <c:pt idx="1737">
                  <c:v>485.62121723245002</c:v>
                </c:pt>
                <c:pt idx="1738">
                  <c:v>485.40563966335026</c:v>
                </c:pt>
                <c:pt idx="1739">
                  <c:v>485.19012996008388</c:v>
                </c:pt>
                <c:pt idx="1740">
                  <c:v>484.97468810338603</c:v>
                </c:pt>
                <c:pt idx="1741">
                  <c:v>484.75931407400077</c:v>
                </c:pt>
                <c:pt idx="1742">
                  <c:v>484.5440078526812</c:v>
                </c:pt>
                <c:pt idx="1743">
                  <c:v>484.32876942018987</c:v>
                </c:pt>
                <c:pt idx="1744">
                  <c:v>484.11359875729835</c:v>
                </c:pt>
                <c:pt idx="1745">
                  <c:v>483.89849584478804</c:v>
                </c:pt>
                <c:pt idx="1746">
                  <c:v>483.68346066344844</c:v>
                </c:pt>
                <c:pt idx="1747">
                  <c:v>483.46849319407937</c:v>
                </c:pt>
                <c:pt idx="1748">
                  <c:v>483.25359341748907</c:v>
                </c:pt>
                <c:pt idx="1749">
                  <c:v>483.0387613144951</c:v>
                </c:pt>
                <c:pt idx="1750">
                  <c:v>482.82399686592487</c:v>
                </c:pt>
                <c:pt idx="1751">
                  <c:v>482.60930005261423</c:v>
                </c:pt>
                <c:pt idx="1752">
                  <c:v>482.39467085540826</c:v>
                </c:pt>
                <c:pt idx="1753">
                  <c:v>482.1801092551616</c:v>
                </c:pt>
                <c:pt idx="1754">
                  <c:v>481.96561523273778</c:v>
                </c:pt>
                <c:pt idx="1755">
                  <c:v>481.75118876900945</c:v>
                </c:pt>
                <c:pt idx="1756">
                  <c:v>481.53682984485863</c:v>
                </c:pt>
                <c:pt idx="1757">
                  <c:v>481.32253844117622</c:v>
                </c:pt>
                <c:pt idx="1758">
                  <c:v>481.10831453886237</c:v>
                </c:pt>
                <c:pt idx="1759">
                  <c:v>480.89415811882617</c:v>
                </c:pt>
                <c:pt idx="1760">
                  <c:v>480.68006916198669</c:v>
                </c:pt>
                <c:pt idx="1761">
                  <c:v>480.46604764927088</c:v>
                </c:pt>
                <c:pt idx="1762">
                  <c:v>480.2520935616156</c:v>
                </c:pt>
                <c:pt idx="1763">
                  <c:v>480.03820687996676</c:v>
                </c:pt>
                <c:pt idx="1764">
                  <c:v>479.82438758527883</c:v>
                </c:pt>
                <c:pt idx="1765">
                  <c:v>479.61063565851634</c:v>
                </c:pt>
                <c:pt idx="1766">
                  <c:v>479.39695108065183</c:v>
                </c:pt>
                <c:pt idx="1767">
                  <c:v>479.18333383266753</c:v>
                </c:pt>
                <c:pt idx="1768">
                  <c:v>478.96978389555466</c:v>
                </c:pt>
                <c:pt idx="1769">
                  <c:v>478.75630125031364</c:v>
                </c:pt>
                <c:pt idx="1770">
                  <c:v>478.54288587795389</c:v>
                </c:pt>
                <c:pt idx="1771">
                  <c:v>478.32953775949358</c:v>
                </c:pt>
                <c:pt idx="1772">
                  <c:v>478.11625687596029</c:v>
                </c:pt>
                <c:pt idx="1773">
                  <c:v>477.90304320839067</c:v>
                </c:pt>
                <c:pt idx="1774">
                  <c:v>477.68989673783045</c:v>
                </c:pt>
                <c:pt idx="1775">
                  <c:v>477.47681744533378</c:v>
                </c:pt>
                <c:pt idx="1776">
                  <c:v>477.26380531196435</c:v>
                </c:pt>
                <c:pt idx="1777">
                  <c:v>477.05086031879495</c:v>
                </c:pt>
                <c:pt idx="1778">
                  <c:v>476.83798244690718</c:v>
                </c:pt>
                <c:pt idx="1779">
                  <c:v>476.62517167739196</c:v>
                </c:pt>
                <c:pt idx="1780">
                  <c:v>476.41242799134892</c:v>
                </c:pt>
                <c:pt idx="1781">
                  <c:v>476.1997513698866</c:v>
                </c:pt>
                <c:pt idx="1782">
                  <c:v>475.98714179412292</c:v>
                </c:pt>
                <c:pt idx="1783">
                  <c:v>475.77459924518479</c:v>
                </c:pt>
                <c:pt idx="1784">
                  <c:v>475.56212370420741</c:v>
                </c:pt>
                <c:pt idx="1785">
                  <c:v>475.34971515233559</c:v>
                </c:pt>
                <c:pt idx="1786">
                  <c:v>475.13737357072301</c:v>
                </c:pt>
                <c:pt idx="1787">
                  <c:v>474.92509894053245</c:v>
                </c:pt>
                <c:pt idx="1788">
                  <c:v>474.71289124293526</c:v>
                </c:pt>
                <c:pt idx="1789">
                  <c:v>474.50075045911206</c:v>
                </c:pt>
                <c:pt idx="1790">
                  <c:v>474.28867657025262</c:v>
                </c:pt>
                <c:pt idx="1791">
                  <c:v>474.07666955755508</c:v>
                </c:pt>
                <c:pt idx="1792">
                  <c:v>473.864729402227</c:v>
                </c:pt>
                <c:pt idx="1793">
                  <c:v>473.65285608548436</c:v>
                </c:pt>
                <c:pt idx="1794">
                  <c:v>473.44104958855274</c:v>
                </c:pt>
                <c:pt idx="1795">
                  <c:v>473.22930989266604</c:v>
                </c:pt>
                <c:pt idx="1796">
                  <c:v>473.01763697906773</c:v>
                </c:pt>
                <c:pt idx="1797">
                  <c:v>472.8060308290095</c:v>
                </c:pt>
                <c:pt idx="1798">
                  <c:v>472.59449142375212</c:v>
                </c:pt>
                <c:pt idx="1799">
                  <c:v>472.3830187445659</c:v>
                </c:pt>
                <c:pt idx="1800">
                  <c:v>472.1716127727293</c:v>
                </c:pt>
                <c:pt idx="1801">
                  <c:v>471.96027348952981</c:v>
                </c:pt>
                <c:pt idx="1802">
                  <c:v>471.74900087626395</c:v>
                </c:pt>
                <c:pt idx="1803">
                  <c:v>471.53779491423711</c:v>
                </c:pt>
                <c:pt idx="1804">
                  <c:v>471.32665558476373</c:v>
                </c:pt>
                <c:pt idx="1805">
                  <c:v>471.11558286916647</c:v>
                </c:pt>
                <c:pt idx="1806">
                  <c:v>470.90457674877769</c:v>
                </c:pt>
                <c:pt idx="1807">
                  <c:v>470.69363720493772</c:v>
                </c:pt>
                <c:pt idx="1808">
                  <c:v>470.48276421899681</c:v>
                </c:pt>
                <c:pt idx="1809">
                  <c:v>470.27195777231339</c:v>
                </c:pt>
                <c:pt idx="1810">
                  <c:v>470.06121784625464</c:v>
                </c:pt>
                <c:pt idx="1811">
                  <c:v>469.85054442219655</c:v>
                </c:pt>
                <c:pt idx="1812">
                  <c:v>469.63993748152433</c:v>
                </c:pt>
                <c:pt idx="1813">
                  <c:v>469.4293970056321</c:v>
                </c:pt>
                <c:pt idx="1814">
                  <c:v>469.21892297592194</c:v>
                </c:pt>
                <c:pt idx="1815">
                  <c:v>469.00851537380566</c:v>
                </c:pt>
                <c:pt idx="1816">
                  <c:v>468.79817418070365</c:v>
                </c:pt>
                <c:pt idx="1817">
                  <c:v>468.58789937804431</c:v>
                </c:pt>
                <c:pt idx="1818">
                  <c:v>468.37769094726679</c:v>
                </c:pt>
                <c:pt idx="1819">
                  <c:v>468.16754886981641</c:v>
                </c:pt>
                <c:pt idx="1820">
                  <c:v>467.95747312714946</c:v>
                </c:pt>
                <c:pt idx="1821">
                  <c:v>467.74746370072972</c:v>
                </c:pt>
                <c:pt idx="1822">
                  <c:v>467.53752057203053</c:v>
                </c:pt>
                <c:pt idx="1823">
                  <c:v>467.32764372253331</c:v>
                </c:pt>
                <c:pt idx="1824">
                  <c:v>467.1178331337286</c:v>
                </c:pt>
                <c:pt idx="1825">
                  <c:v>466.90808878711584</c:v>
                </c:pt>
                <c:pt idx="1826">
                  <c:v>466.69841066420304</c:v>
                </c:pt>
                <c:pt idx="1827">
                  <c:v>466.48879874650709</c:v>
                </c:pt>
                <c:pt idx="1828">
                  <c:v>466.27925301555291</c:v>
                </c:pt>
                <c:pt idx="1829">
                  <c:v>466.06977345287555</c:v>
                </c:pt>
                <c:pt idx="1830">
                  <c:v>465.86036004001744</c:v>
                </c:pt>
                <c:pt idx="1831">
                  <c:v>465.65101275853044</c:v>
                </c:pt>
                <c:pt idx="1832">
                  <c:v>465.44173158997501</c:v>
                </c:pt>
                <c:pt idx="1833">
                  <c:v>465.23251651592011</c:v>
                </c:pt>
                <c:pt idx="1834">
                  <c:v>465.02336751794371</c:v>
                </c:pt>
                <c:pt idx="1835">
                  <c:v>464.81428457763241</c:v>
                </c:pt>
                <c:pt idx="1836">
                  <c:v>464.60526767658132</c:v>
                </c:pt>
                <c:pt idx="1837">
                  <c:v>464.3963167963941</c:v>
                </c:pt>
                <c:pt idx="1838">
                  <c:v>464.18743191868361</c:v>
                </c:pt>
                <c:pt idx="1839">
                  <c:v>463.97861302507118</c:v>
                </c:pt>
                <c:pt idx="1840">
                  <c:v>463.76986009718672</c:v>
                </c:pt>
                <c:pt idx="1841">
                  <c:v>463.56117311666873</c:v>
                </c:pt>
                <c:pt idx="1842">
                  <c:v>463.35255206516456</c:v>
                </c:pt>
                <c:pt idx="1843">
                  <c:v>463.14399692433034</c:v>
                </c:pt>
                <c:pt idx="1844">
                  <c:v>462.93550767583048</c:v>
                </c:pt>
                <c:pt idx="1845">
                  <c:v>462.72708430133792</c:v>
                </c:pt>
                <c:pt idx="1846">
                  <c:v>462.518726782535</c:v>
                </c:pt>
                <c:pt idx="1847">
                  <c:v>462.31043510111175</c:v>
                </c:pt>
                <c:pt idx="1848">
                  <c:v>462.10220923876773</c:v>
                </c:pt>
                <c:pt idx="1849">
                  <c:v>461.89404917721055</c:v>
                </c:pt>
                <c:pt idx="1850">
                  <c:v>461.68595489815664</c:v>
                </c:pt>
                <c:pt idx="1851">
                  <c:v>461.47792638333101</c:v>
                </c:pt>
                <c:pt idx="1852">
                  <c:v>461.26996361446697</c:v>
                </c:pt>
                <c:pt idx="1853">
                  <c:v>461.06206657330728</c:v>
                </c:pt>
                <c:pt idx="1854">
                  <c:v>460.85423524160223</c:v>
                </c:pt>
                <c:pt idx="1855">
                  <c:v>460.64646960111122</c:v>
                </c:pt>
                <c:pt idx="1856">
                  <c:v>460.43876963360236</c:v>
                </c:pt>
                <c:pt idx="1857">
                  <c:v>460.23113532085216</c:v>
                </c:pt>
                <c:pt idx="1858">
                  <c:v>460.023566644646</c:v>
                </c:pt>
                <c:pt idx="1859">
                  <c:v>459.81606358677737</c:v>
                </c:pt>
                <c:pt idx="1860">
                  <c:v>459.6086261290485</c:v>
                </c:pt>
                <c:pt idx="1861">
                  <c:v>459.40125425327045</c:v>
                </c:pt>
                <c:pt idx="1862">
                  <c:v>459.19394794126231</c:v>
                </c:pt>
                <c:pt idx="1863">
                  <c:v>458.98670717485209</c:v>
                </c:pt>
                <c:pt idx="1864">
                  <c:v>458.77953193587632</c:v>
                </c:pt>
                <c:pt idx="1865">
                  <c:v>458.57242220617974</c:v>
                </c:pt>
                <c:pt idx="1866">
                  <c:v>458.36537796761638</c:v>
                </c:pt>
                <c:pt idx="1867">
                  <c:v>458.15839920204758</c:v>
                </c:pt>
                <c:pt idx="1868">
                  <c:v>457.95148589134476</c:v>
                </c:pt>
                <c:pt idx="1869">
                  <c:v>457.74463801738659</c:v>
                </c:pt>
                <c:pt idx="1870">
                  <c:v>457.5378555620606</c:v>
                </c:pt>
                <c:pt idx="1871">
                  <c:v>457.3311385072634</c:v>
                </c:pt>
                <c:pt idx="1872">
                  <c:v>457.1244868348989</c:v>
                </c:pt>
                <c:pt idx="1873">
                  <c:v>456.91790052688071</c:v>
                </c:pt>
                <c:pt idx="1874">
                  <c:v>456.71137956513024</c:v>
                </c:pt>
                <c:pt idx="1875">
                  <c:v>456.50492393157754</c:v>
                </c:pt>
                <c:pt idx="1876">
                  <c:v>456.29853360816122</c:v>
                </c:pt>
                <c:pt idx="1877">
                  <c:v>456.09220857682834</c:v>
                </c:pt>
                <c:pt idx="1878">
                  <c:v>455.88594881953429</c:v>
                </c:pt>
                <c:pt idx="1879">
                  <c:v>455.67975431824323</c:v>
                </c:pt>
                <c:pt idx="1880">
                  <c:v>455.47362505492782</c:v>
                </c:pt>
                <c:pt idx="1881">
                  <c:v>455.26756101156832</c:v>
                </c:pt>
                <c:pt idx="1882">
                  <c:v>455.06156217015439</c:v>
                </c:pt>
                <c:pt idx="1883">
                  <c:v>454.85562851268401</c:v>
                </c:pt>
                <c:pt idx="1884">
                  <c:v>454.64976002116265</c:v>
                </c:pt>
                <c:pt idx="1885">
                  <c:v>454.44395667760563</c:v>
                </c:pt>
                <c:pt idx="1886">
                  <c:v>454.2382184640357</c:v>
                </c:pt>
                <c:pt idx="1887">
                  <c:v>454.03254536248454</c:v>
                </c:pt>
                <c:pt idx="1888">
                  <c:v>453.82693735499191</c:v>
                </c:pt>
                <c:pt idx="1889">
                  <c:v>453.62139442360626</c:v>
                </c:pt>
                <c:pt idx="1890">
                  <c:v>453.41591655038417</c:v>
                </c:pt>
                <c:pt idx="1891">
                  <c:v>453.21050371739057</c:v>
                </c:pt>
                <c:pt idx="1892">
                  <c:v>453.00515590669926</c:v>
                </c:pt>
                <c:pt idx="1893">
                  <c:v>452.79987310039184</c:v>
                </c:pt>
                <c:pt idx="1894">
                  <c:v>452.59465528055881</c:v>
                </c:pt>
                <c:pt idx="1895">
                  <c:v>452.38950242929889</c:v>
                </c:pt>
                <c:pt idx="1896">
                  <c:v>452.18441452871866</c:v>
                </c:pt>
                <c:pt idx="1897">
                  <c:v>451.97939156093406</c:v>
                </c:pt>
                <c:pt idx="1898">
                  <c:v>451.77443350806857</c:v>
                </c:pt>
                <c:pt idx="1899">
                  <c:v>451.56954035225431</c:v>
                </c:pt>
                <c:pt idx="1900">
                  <c:v>451.3647120756317</c:v>
                </c:pt>
                <c:pt idx="1901">
                  <c:v>451.15994866034964</c:v>
                </c:pt>
                <c:pt idx="1902">
                  <c:v>450.95525008856515</c:v>
                </c:pt>
                <c:pt idx="1903">
                  <c:v>450.75061634244378</c:v>
                </c:pt>
                <c:pt idx="1904">
                  <c:v>450.54604740415965</c:v>
                </c:pt>
                <c:pt idx="1905">
                  <c:v>450.34154325589435</c:v>
                </c:pt>
                <c:pt idx="1906">
                  <c:v>450.13710387983883</c:v>
                </c:pt>
                <c:pt idx="1907">
                  <c:v>449.93272925819139</c:v>
                </c:pt>
                <c:pt idx="1908">
                  <c:v>449.7284193731594</c:v>
                </c:pt>
                <c:pt idx="1909">
                  <c:v>449.52417420695849</c:v>
                </c:pt>
                <c:pt idx="1910">
                  <c:v>449.31999374181174</c:v>
                </c:pt>
                <c:pt idx="1911">
                  <c:v>449.11587795995183</c:v>
                </c:pt>
                <c:pt idx="1912">
                  <c:v>448.91182684361871</c:v>
                </c:pt>
                <c:pt idx="1913">
                  <c:v>448.70784037506058</c:v>
                </c:pt>
                <c:pt idx="1914">
                  <c:v>448.50391853653485</c:v>
                </c:pt>
                <c:pt idx="1915">
                  <c:v>448.30006131030649</c:v>
                </c:pt>
                <c:pt idx="1916">
                  <c:v>448.0962686786487</c:v>
                </c:pt>
                <c:pt idx="1917">
                  <c:v>447.89254062384322</c:v>
                </c:pt>
                <c:pt idx="1918">
                  <c:v>447.68887712818014</c:v>
                </c:pt>
                <c:pt idx="1919">
                  <c:v>447.48527817395723</c:v>
                </c:pt>
                <c:pt idx="1920">
                  <c:v>447.28174374348134</c:v>
                </c:pt>
                <c:pt idx="1921">
                  <c:v>447.07827381906679</c:v>
                </c:pt>
                <c:pt idx="1922">
                  <c:v>446.87486838303653</c:v>
                </c:pt>
                <c:pt idx="1923">
                  <c:v>446.67152741772173</c:v>
                </c:pt>
                <c:pt idx="1924">
                  <c:v>446.46825090546196</c:v>
                </c:pt>
                <c:pt idx="1925">
                  <c:v>446.26503882860447</c:v>
                </c:pt>
                <c:pt idx="1926">
                  <c:v>446.06189116950486</c:v>
                </c:pt>
                <c:pt idx="1927">
                  <c:v>445.85880791052756</c:v>
                </c:pt>
                <c:pt idx="1928">
                  <c:v>445.65578903404474</c:v>
                </c:pt>
                <c:pt idx="1929">
                  <c:v>445.4528345224366</c:v>
                </c:pt>
                <c:pt idx="1930">
                  <c:v>445.24994435809191</c:v>
                </c:pt>
                <c:pt idx="1931">
                  <c:v>445.04711852340733</c:v>
                </c:pt>
                <c:pt idx="1932">
                  <c:v>444.84435700078802</c:v>
                </c:pt>
                <c:pt idx="1933">
                  <c:v>444.6416597726473</c:v>
                </c:pt>
                <c:pt idx="1934">
                  <c:v>444.43902682140589</c:v>
                </c:pt>
                <c:pt idx="1935">
                  <c:v>444.23645812949377</c:v>
                </c:pt>
                <c:pt idx="1936">
                  <c:v>444.0339536793482</c:v>
                </c:pt>
                <c:pt idx="1937">
                  <c:v>443.83151345341577</c:v>
                </c:pt>
                <c:pt idx="1938">
                  <c:v>443.62913743414987</c:v>
                </c:pt>
                <c:pt idx="1939">
                  <c:v>443.42682560401289</c:v>
                </c:pt>
                <c:pt idx="1940">
                  <c:v>443.22457794547506</c:v>
                </c:pt>
                <c:pt idx="1941">
                  <c:v>443.02239444101497</c:v>
                </c:pt>
                <c:pt idx="1942">
                  <c:v>442.82027507311898</c:v>
                </c:pt>
                <c:pt idx="1943">
                  <c:v>442.61821982428171</c:v>
                </c:pt>
                <c:pt idx="1944">
                  <c:v>442.41622867700619</c:v>
                </c:pt>
                <c:pt idx="1945">
                  <c:v>442.21430161380329</c:v>
                </c:pt>
                <c:pt idx="1946">
                  <c:v>442.01243861719189</c:v>
                </c:pt>
                <c:pt idx="1947">
                  <c:v>441.81063966969964</c:v>
                </c:pt>
                <c:pt idx="1948">
                  <c:v>441.60890475386145</c:v>
                </c:pt>
                <c:pt idx="1949">
                  <c:v>441.40723385222083</c:v>
                </c:pt>
                <c:pt idx="1950">
                  <c:v>441.20562694732945</c:v>
                </c:pt>
                <c:pt idx="1951">
                  <c:v>441.00408402174651</c:v>
                </c:pt>
                <c:pt idx="1952">
                  <c:v>440.8026050580396</c:v>
                </c:pt>
                <c:pt idx="1953">
                  <c:v>440.60119003878486</c:v>
                </c:pt>
                <c:pt idx="1954">
                  <c:v>440.39983894656581</c:v>
                </c:pt>
                <c:pt idx="1955">
                  <c:v>440.19855176397436</c:v>
                </c:pt>
                <c:pt idx="1956">
                  <c:v>439.99732847361054</c:v>
                </c:pt>
                <c:pt idx="1957">
                  <c:v>439.79616905808228</c:v>
                </c:pt>
                <c:pt idx="1958">
                  <c:v>439.59507350000581</c:v>
                </c:pt>
                <c:pt idx="1959">
                  <c:v>439.39404178200527</c:v>
                </c:pt>
                <c:pt idx="1960">
                  <c:v>439.19307388671245</c:v>
                </c:pt>
                <c:pt idx="1961">
                  <c:v>438.99216979676788</c:v>
                </c:pt>
                <c:pt idx="1962">
                  <c:v>438.79132949481942</c:v>
                </c:pt>
                <c:pt idx="1963">
                  <c:v>438.59055296352381</c:v>
                </c:pt>
                <c:pt idx="1964">
                  <c:v>438.38984018554504</c:v>
                </c:pt>
                <c:pt idx="1965">
                  <c:v>438.18919114355521</c:v>
                </c:pt>
                <c:pt idx="1966">
                  <c:v>437.98860582023508</c:v>
                </c:pt>
                <c:pt idx="1967">
                  <c:v>437.788084198273</c:v>
                </c:pt>
                <c:pt idx="1968">
                  <c:v>437.58762626036514</c:v>
                </c:pt>
                <c:pt idx="1969">
                  <c:v>437.38723198921576</c:v>
                </c:pt>
                <c:pt idx="1970">
                  <c:v>437.18690136753719</c:v>
                </c:pt>
                <c:pt idx="1971">
                  <c:v>436.98663437804987</c:v>
                </c:pt>
                <c:pt idx="1972">
                  <c:v>436.78643100348205</c:v>
                </c:pt>
                <c:pt idx="1973">
                  <c:v>436.58629122657015</c:v>
                </c:pt>
                <c:pt idx="1974">
                  <c:v>436.38621503005822</c:v>
                </c:pt>
                <c:pt idx="1975">
                  <c:v>436.18620239669849</c:v>
                </c:pt>
                <c:pt idx="1976">
                  <c:v>435.98625330925131</c:v>
                </c:pt>
                <c:pt idx="1977">
                  <c:v>435.78636775048523</c:v>
                </c:pt>
                <c:pt idx="1978">
                  <c:v>435.58654570317566</c:v>
                </c:pt>
                <c:pt idx="1979">
                  <c:v>435.38678715010701</c:v>
                </c:pt>
                <c:pt idx="1980">
                  <c:v>435.18709207407136</c:v>
                </c:pt>
                <c:pt idx="1981">
                  <c:v>434.98746045786845</c:v>
                </c:pt>
                <c:pt idx="1982">
                  <c:v>434.78789228430645</c:v>
                </c:pt>
                <c:pt idx="1983">
                  <c:v>434.58838753620103</c:v>
                </c:pt>
                <c:pt idx="1984">
                  <c:v>434.38894619637597</c:v>
                </c:pt>
                <c:pt idx="1985">
                  <c:v>434.18956824766275</c:v>
                </c:pt>
                <c:pt idx="1986">
                  <c:v>433.99025367290142</c:v>
                </c:pt>
                <c:pt idx="1987">
                  <c:v>433.7910024549393</c:v>
                </c:pt>
                <c:pt idx="1988">
                  <c:v>433.59181457663158</c:v>
                </c:pt>
                <c:pt idx="1989">
                  <c:v>433.39269002084177</c:v>
                </c:pt>
                <c:pt idx="1990">
                  <c:v>433.19362877044108</c:v>
                </c:pt>
                <c:pt idx="1991">
                  <c:v>432.99463080830856</c:v>
                </c:pt>
                <c:pt idx="1992">
                  <c:v>432.79569611733149</c:v>
                </c:pt>
                <c:pt idx="1993">
                  <c:v>432.59682468040415</c:v>
                </c:pt>
                <c:pt idx="1994">
                  <c:v>432.39801648042976</c:v>
                </c:pt>
                <c:pt idx="1995">
                  <c:v>432.19927150031862</c:v>
                </c:pt>
                <c:pt idx="1996">
                  <c:v>432.00058972298962</c:v>
                </c:pt>
                <c:pt idx="1997">
                  <c:v>431.80197113136899</c:v>
                </c:pt>
                <c:pt idx="1998">
                  <c:v>431.60341570839068</c:v>
                </c:pt>
                <c:pt idx="1999">
                  <c:v>431.40492343699719</c:v>
                </c:pt>
                <c:pt idx="2000">
                  <c:v>431.20649430013822</c:v>
                </c:pt>
                <c:pt idx="2001">
                  <c:v>431.0081282807717</c:v>
                </c:pt>
                <c:pt idx="2002">
                  <c:v>430.80982536186269</c:v>
                </c:pt>
                <c:pt idx="2003">
                  <c:v>430.61158552638523</c:v>
                </c:pt>
                <c:pt idx="2004">
                  <c:v>430.41340875732038</c:v>
                </c:pt>
                <c:pt idx="2005">
                  <c:v>430.21529503765697</c:v>
                </c:pt>
                <c:pt idx="2006">
                  <c:v>430.01724435039233</c:v>
                </c:pt>
                <c:pt idx="2007">
                  <c:v>429.81925667853102</c:v>
                </c:pt>
                <c:pt idx="2008">
                  <c:v>429.62133200508543</c:v>
                </c:pt>
                <c:pt idx="2009">
                  <c:v>429.42347031307628</c:v>
                </c:pt>
                <c:pt idx="2010">
                  <c:v>429.22567158553153</c:v>
                </c:pt>
                <c:pt idx="2011">
                  <c:v>429.027935805487</c:v>
                </c:pt>
                <c:pt idx="2012">
                  <c:v>428.83026295598648</c:v>
                </c:pt>
                <c:pt idx="2013">
                  <c:v>428.63265302008153</c:v>
                </c:pt>
                <c:pt idx="2014">
                  <c:v>428.43510598083122</c:v>
                </c:pt>
                <c:pt idx="2015">
                  <c:v>428.23762182130275</c:v>
                </c:pt>
                <c:pt idx="2016">
                  <c:v>428.04020052457128</c:v>
                </c:pt>
                <c:pt idx="2017">
                  <c:v>427.84284207371911</c:v>
                </c:pt>
                <c:pt idx="2018">
                  <c:v>427.64554645183676</c:v>
                </c:pt>
                <c:pt idx="2019">
                  <c:v>427.44831364202224</c:v>
                </c:pt>
                <c:pt idx="2020">
                  <c:v>427.25114362738145</c:v>
                </c:pt>
                <c:pt idx="2021">
                  <c:v>427.05403639102815</c:v>
                </c:pt>
                <c:pt idx="2022">
                  <c:v>426.85699191608353</c:v>
                </c:pt>
                <c:pt idx="2023">
                  <c:v>426.66001018567681</c:v>
                </c:pt>
                <c:pt idx="2024">
                  <c:v>426.46309118294482</c:v>
                </c:pt>
                <c:pt idx="2025">
                  <c:v>426.2662348910319</c:v>
                </c:pt>
                <c:pt idx="2026">
                  <c:v>426.06944129309085</c:v>
                </c:pt>
                <c:pt idx="2027">
                  <c:v>425.87271037228135</c:v>
                </c:pt>
                <c:pt idx="2028">
                  <c:v>425.67604211177149</c:v>
                </c:pt>
                <c:pt idx="2029">
                  <c:v>425.47943649473632</c:v>
                </c:pt>
                <c:pt idx="2030">
                  <c:v>425.28289350435909</c:v>
                </c:pt>
                <c:pt idx="2031">
                  <c:v>425.08641312383054</c:v>
                </c:pt>
                <c:pt idx="2032">
                  <c:v>424.8899953363495</c:v>
                </c:pt>
                <c:pt idx="2033">
                  <c:v>424.69364012512199</c:v>
                </c:pt>
                <c:pt idx="2034">
                  <c:v>424.4973474733618</c:v>
                </c:pt>
                <c:pt idx="2035">
                  <c:v>424.30111736429092</c:v>
                </c:pt>
                <c:pt idx="2036">
                  <c:v>424.10494978113883</c:v>
                </c:pt>
                <c:pt idx="2037">
                  <c:v>423.90884470714172</c:v>
                </c:pt>
                <c:pt idx="2038">
                  <c:v>423.71280212554473</c:v>
                </c:pt>
                <c:pt idx="2039">
                  <c:v>423.5168220196</c:v>
                </c:pt>
                <c:pt idx="2040">
                  <c:v>423.3209043725675</c:v>
                </c:pt>
                <c:pt idx="2041">
                  <c:v>423.12504916771485</c:v>
                </c:pt>
                <c:pt idx="2042">
                  <c:v>422.92925638831719</c:v>
                </c:pt>
                <c:pt idx="2043">
                  <c:v>422.73352601765748</c:v>
                </c:pt>
                <c:pt idx="2044">
                  <c:v>422.53785803902628</c:v>
                </c:pt>
                <c:pt idx="2045">
                  <c:v>422.34225243572183</c:v>
                </c:pt>
                <c:pt idx="2046">
                  <c:v>422.14670919104998</c:v>
                </c:pt>
                <c:pt idx="2047">
                  <c:v>421.95122828832382</c:v>
                </c:pt>
                <c:pt idx="2048">
                  <c:v>421.75580971086453</c:v>
                </c:pt>
                <c:pt idx="2049">
                  <c:v>421.56045344200089</c:v>
                </c:pt>
                <c:pt idx="2050">
                  <c:v>421.36515946506904</c:v>
                </c:pt>
                <c:pt idx="2051">
                  <c:v>421.16992776341289</c:v>
                </c:pt>
                <c:pt idx="2052">
                  <c:v>420.97475832038407</c:v>
                </c:pt>
                <c:pt idx="2053">
                  <c:v>420.77965111934139</c:v>
                </c:pt>
                <c:pt idx="2054">
                  <c:v>420.58460614365185</c:v>
                </c:pt>
                <c:pt idx="2055">
                  <c:v>420.38962337668903</c:v>
                </c:pt>
                <c:pt idx="2056">
                  <c:v>420.19470280183543</c:v>
                </c:pt>
                <c:pt idx="2057">
                  <c:v>419.99984440248033</c:v>
                </c:pt>
                <c:pt idx="2058">
                  <c:v>419.80504816202074</c:v>
                </c:pt>
                <c:pt idx="2059">
                  <c:v>419.61031406386115</c:v>
                </c:pt>
                <c:pt idx="2060">
                  <c:v>419.41564209141347</c:v>
                </c:pt>
                <c:pt idx="2061">
                  <c:v>419.22103222809773</c:v>
                </c:pt>
                <c:pt idx="2062">
                  <c:v>419.0264844573411</c:v>
                </c:pt>
                <c:pt idx="2063">
                  <c:v>418.83199876257845</c:v>
                </c:pt>
                <c:pt idx="2064">
                  <c:v>418.63757512725164</c:v>
                </c:pt>
                <c:pt idx="2065">
                  <c:v>418.44321353481104</c:v>
                </c:pt>
                <c:pt idx="2066">
                  <c:v>418.24891396871379</c:v>
                </c:pt>
                <c:pt idx="2067">
                  <c:v>418.05467641242512</c:v>
                </c:pt>
                <c:pt idx="2068">
                  <c:v>417.86050084941735</c:v>
                </c:pt>
                <c:pt idx="2069">
                  <c:v>417.66638726317046</c:v>
                </c:pt>
                <c:pt idx="2070">
                  <c:v>417.47233563717197</c:v>
                </c:pt>
                <c:pt idx="2071">
                  <c:v>417.27834595491703</c:v>
                </c:pt>
                <c:pt idx="2072">
                  <c:v>417.08441819990816</c:v>
                </c:pt>
                <c:pt idx="2073">
                  <c:v>416.8905523556553</c:v>
                </c:pt>
                <c:pt idx="2074">
                  <c:v>416.69674840567575</c:v>
                </c:pt>
                <c:pt idx="2075">
                  <c:v>416.50300633349519</c:v>
                </c:pt>
                <c:pt idx="2076">
                  <c:v>416.30932612264581</c:v>
                </c:pt>
                <c:pt idx="2077">
                  <c:v>416.11570775666752</c:v>
                </c:pt>
                <c:pt idx="2078">
                  <c:v>415.92215121910812</c:v>
                </c:pt>
                <c:pt idx="2079">
                  <c:v>415.72865649352235</c:v>
                </c:pt>
                <c:pt idx="2080">
                  <c:v>415.5352235634731</c:v>
                </c:pt>
                <c:pt idx="2081">
                  <c:v>415.34185241252965</c:v>
                </c:pt>
                <c:pt idx="2082">
                  <c:v>415.14854302426966</c:v>
                </c:pt>
                <c:pt idx="2083">
                  <c:v>414.95529538227811</c:v>
                </c:pt>
                <c:pt idx="2084">
                  <c:v>414.76210947014687</c:v>
                </c:pt>
                <c:pt idx="2085">
                  <c:v>414.56898527147638</c:v>
                </c:pt>
                <c:pt idx="2086">
                  <c:v>414.37592276987357</c:v>
                </c:pt>
                <c:pt idx="2087">
                  <c:v>414.18292194895287</c:v>
                </c:pt>
                <c:pt idx="2088">
                  <c:v>413.9899827923366</c:v>
                </c:pt>
                <c:pt idx="2089">
                  <c:v>413.79710528365428</c:v>
                </c:pt>
                <c:pt idx="2090">
                  <c:v>413.60428940654259</c:v>
                </c:pt>
                <c:pt idx="2091">
                  <c:v>413.41153514464611</c:v>
                </c:pt>
                <c:pt idx="2092">
                  <c:v>413.21884248161666</c:v>
                </c:pt>
                <c:pt idx="2093">
                  <c:v>413.02621140111324</c:v>
                </c:pt>
                <c:pt idx="2094">
                  <c:v>412.83364188680235</c:v>
                </c:pt>
                <c:pt idx="2095">
                  <c:v>412.64113392235845</c:v>
                </c:pt>
                <c:pt idx="2096">
                  <c:v>412.44868749146281</c:v>
                </c:pt>
                <c:pt idx="2097">
                  <c:v>412.25630257780392</c:v>
                </c:pt>
                <c:pt idx="2098">
                  <c:v>412.06397916507836</c:v>
                </c:pt>
                <c:pt idx="2099">
                  <c:v>411.87171723698964</c:v>
                </c:pt>
                <c:pt idx="2100">
                  <c:v>411.67951677724864</c:v>
                </c:pt>
                <c:pt idx="2101">
                  <c:v>411.48737776957358</c:v>
                </c:pt>
                <c:pt idx="2102">
                  <c:v>411.29530019769032</c:v>
                </c:pt>
                <c:pt idx="2103">
                  <c:v>411.10328404533215</c:v>
                </c:pt>
                <c:pt idx="2104">
                  <c:v>410.9113292962391</c:v>
                </c:pt>
                <c:pt idx="2105">
                  <c:v>410.71943593415926</c:v>
                </c:pt>
                <c:pt idx="2106">
                  <c:v>410.52760394284797</c:v>
                </c:pt>
                <c:pt idx="2107">
                  <c:v>410.33583330606768</c:v>
                </c:pt>
                <c:pt idx="2108">
                  <c:v>410.14412400758778</c:v>
                </c:pt>
                <c:pt idx="2109">
                  <c:v>409.95247603118599</c:v>
                </c:pt>
                <c:pt idx="2110">
                  <c:v>409.76088936064662</c:v>
                </c:pt>
                <c:pt idx="2111">
                  <c:v>409.56936397976182</c:v>
                </c:pt>
                <c:pt idx="2112">
                  <c:v>409.37789987233054</c:v>
                </c:pt>
                <c:pt idx="2113">
                  <c:v>409.18649702215924</c:v>
                </c:pt>
                <c:pt idx="2114">
                  <c:v>408.99515541306209</c:v>
                </c:pt>
                <c:pt idx="2115">
                  <c:v>408.80387502886015</c:v>
                </c:pt>
                <c:pt idx="2116">
                  <c:v>408.61265585338219</c:v>
                </c:pt>
                <c:pt idx="2117">
                  <c:v>408.42149787046338</c:v>
                </c:pt>
                <c:pt idx="2118">
                  <c:v>408.23040106394723</c:v>
                </c:pt>
                <c:pt idx="2119">
                  <c:v>408.039365417684</c:v>
                </c:pt>
                <c:pt idx="2120">
                  <c:v>407.84839091553147</c:v>
                </c:pt>
                <c:pt idx="2121">
                  <c:v>407.65747754135458</c:v>
                </c:pt>
                <c:pt idx="2122">
                  <c:v>407.46662527902549</c:v>
                </c:pt>
                <c:pt idx="2123">
                  <c:v>407.27583411242375</c:v>
                </c:pt>
                <c:pt idx="2124">
                  <c:v>407.08510402543641</c:v>
                </c:pt>
                <c:pt idx="2125">
                  <c:v>406.89443500195767</c:v>
                </c:pt>
                <c:pt idx="2126">
                  <c:v>406.70382702588853</c:v>
                </c:pt>
                <c:pt idx="2127">
                  <c:v>406.51328008113757</c:v>
                </c:pt>
                <c:pt idx="2128">
                  <c:v>406.32279415162083</c:v>
                </c:pt>
                <c:pt idx="2129">
                  <c:v>406.13236922126151</c:v>
                </c:pt>
                <c:pt idx="2130">
                  <c:v>405.94200527398988</c:v>
                </c:pt>
                <c:pt idx="2131">
                  <c:v>405.75170229374379</c:v>
                </c:pt>
                <c:pt idx="2132">
                  <c:v>405.56146026446771</c:v>
                </c:pt>
                <c:pt idx="2133">
                  <c:v>405.37127917011424</c:v>
                </c:pt>
                <c:pt idx="2134">
                  <c:v>405.18115899464215</c:v>
                </c:pt>
                <c:pt idx="2135">
                  <c:v>404.99109972201836</c:v>
                </c:pt>
                <c:pt idx="2136">
                  <c:v>404.80110133621668</c:v>
                </c:pt>
                <c:pt idx="2137">
                  <c:v>404.6111638212181</c:v>
                </c:pt>
                <c:pt idx="2138">
                  <c:v>404.42128716101081</c:v>
                </c:pt>
                <c:pt idx="2139">
                  <c:v>404.23147133959014</c:v>
                </c:pt>
                <c:pt idx="2140">
                  <c:v>404.04171634095877</c:v>
                </c:pt>
                <c:pt idx="2141">
                  <c:v>403.85202214912675</c:v>
                </c:pt>
                <c:pt idx="2142">
                  <c:v>403.66238874811114</c:v>
                </c:pt>
                <c:pt idx="2143">
                  <c:v>403.47281612193569</c:v>
                </c:pt>
                <c:pt idx="2144">
                  <c:v>403.28330425463213</c:v>
                </c:pt>
                <c:pt idx="2145">
                  <c:v>403.0938531302391</c:v>
                </c:pt>
                <c:pt idx="2146">
                  <c:v>402.90446273280241</c:v>
                </c:pt>
                <c:pt idx="2147">
                  <c:v>402.71513304637489</c:v>
                </c:pt>
                <c:pt idx="2148">
                  <c:v>402.52586405501677</c:v>
                </c:pt>
                <c:pt idx="2149">
                  <c:v>402.33665574279541</c:v>
                </c:pt>
                <c:pt idx="2150">
                  <c:v>402.14750809378495</c:v>
                </c:pt>
                <c:pt idx="2151">
                  <c:v>401.95842109206768</c:v>
                </c:pt>
                <c:pt idx="2152">
                  <c:v>401.76939472173171</c:v>
                </c:pt>
                <c:pt idx="2153">
                  <c:v>401.580428966873</c:v>
                </c:pt>
                <c:pt idx="2154">
                  <c:v>401.39152381159494</c:v>
                </c:pt>
                <c:pt idx="2155">
                  <c:v>401.20267924000774</c:v>
                </c:pt>
                <c:pt idx="2156">
                  <c:v>401.01389523622862</c:v>
                </c:pt>
                <c:pt idx="2157">
                  <c:v>400.82517178438195</c:v>
                </c:pt>
                <c:pt idx="2158">
                  <c:v>400.63650886859955</c:v>
                </c:pt>
                <c:pt idx="2159">
                  <c:v>400.44790647302005</c:v>
                </c:pt>
                <c:pt idx="2160">
                  <c:v>400.25936458178938</c:v>
                </c:pt>
                <c:pt idx="2161">
                  <c:v>400.07088317906039</c:v>
                </c:pt>
                <c:pt idx="2162">
                  <c:v>399.88246224899319</c:v>
                </c:pt>
                <c:pt idx="2163">
                  <c:v>399.69410177575492</c:v>
                </c:pt>
                <c:pt idx="2164">
                  <c:v>399.50580174351984</c:v>
                </c:pt>
                <c:pt idx="2165">
                  <c:v>399.31756213646969</c:v>
                </c:pt>
                <c:pt idx="2166">
                  <c:v>399.12938293879256</c:v>
                </c:pt>
                <c:pt idx="2167">
                  <c:v>398.9412641346841</c:v>
                </c:pt>
                <c:pt idx="2168">
                  <c:v>398.75320570834708</c:v>
                </c:pt>
                <c:pt idx="2169">
                  <c:v>398.56520764399141</c:v>
                </c:pt>
                <c:pt idx="2170">
                  <c:v>398.37726992583339</c:v>
                </c:pt>
                <c:pt idx="2171">
                  <c:v>398.18939253809725</c:v>
                </c:pt>
                <c:pt idx="2172">
                  <c:v>398.00157546501384</c:v>
                </c:pt>
                <c:pt idx="2173">
                  <c:v>397.81381869082105</c:v>
                </c:pt>
                <c:pt idx="2174">
                  <c:v>397.62612219976432</c:v>
                </c:pt>
                <c:pt idx="2175">
                  <c:v>397.43848597609548</c:v>
                </c:pt>
                <c:pt idx="2176">
                  <c:v>397.250910004074</c:v>
                </c:pt>
                <c:pt idx="2177">
                  <c:v>397.06339426796586</c:v>
                </c:pt>
                <c:pt idx="2178">
                  <c:v>396.87593875204453</c:v>
                </c:pt>
                <c:pt idx="2179">
                  <c:v>396.68854344059008</c:v>
                </c:pt>
                <c:pt idx="2180">
                  <c:v>396.50120831789002</c:v>
                </c:pt>
                <c:pt idx="2181">
                  <c:v>396.31393336823874</c:v>
                </c:pt>
                <c:pt idx="2182">
                  <c:v>396.12671857593756</c:v>
                </c:pt>
                <c:pt idx="2183">
                  <c:v>395.93956392529464</c:v>
                </c:pt>
                <c:pt idx="2184">
                  <c:v>395.75246940062596</c:v>
                </c:pt>
                <c:pt idx="2185">
                  <c:v>395.56543498625388</c:v>
                </c:pt>
                <c:pt idx="2186">
                  <c:v>395.37846066650781</c:v>
                </c:pt>
                <c:pt idx="2187">
                  <c:v>395.19154642572397</c:v>
                </c:pt>
                <c:pt idx="2188">
                  <c:v>395.00469224824604</c:v>
                </c:pt>
                <c:pt idx="2189">
                  <c:v>394.81789811842452</c:v>
                </c:pt>
                <c:pt idx="2190">
                  <c:v>394.63116402061672</c:v>
                </c:pt>
                <c:pt idx="2191">
                  <c:v>394.44448993918735</c:v>
                </c:pt>
                <c:pt idx="2192">
                  <c:v>394.25787585850748</c:v>
                </c:pt>
                <c:pt idx="2193">
                  <c:v>394.07132176295573</c:v>
                </c:pt>
                <c:pt idx="2194">
                  <c:v>393.88482763691763</c:v>
                </c:pt>
                <c:pt idx="2195">
                  <c:v>393.69839346478551</c:v>
                </c:pt>
                <c:pt idx="2196">
                  <c:v>393.51201923095857</c:v>
                </c:pt>
                <c:pt idx="2197">
                  <c:v>393.32570491984291</c:v>
                </c:pt>
                <c:pt idx="2198">
                  <c:v>393.13945051585222</c:v>
                </c:pt>
                <c:pt idx="2199">
                  <c:v>392.95325600340624</c:v>
                </c:pt>
                <c:pt idx="2200">
                  <c:v>392.76712136693254</c:v>
                </c:pt>
                <c:pt idx="2201">
                  <c:v>392.58104659086513</c:v>
                </c:pt>
                <c:pt idx="2202">
                  <c:v>392.39503165964464</c:v>
                </c:pt>
                <c:pt idx="2203">
                  <c:v>392.20907655771953</c:v>
                </c:pt>
                <c:pt idx="2204">
                  <c:v>392.02318126954486</c:v>
                </c:pt>
                <c:pt idx="2205">
                  <c:v>391.83734577958205</c:v>
                </c:pt>
                <c:pt idx="2206">
                  <c:v>391.65157007229993</c:v>
                </c:pt>
                <c:pt idx="2207">
                  <c:v>391.4658541321744</c:v>
                </c:pt>
                <c:pt idx="2208">
                  <c:v>391.28019794368788</c:v>
                </c:pt>
                <c:pt idx="2209">
                  <c:v>391.09460149133008</c:v>
                </c:pt>
                <c:pt idx="2210">
                  <c:v>390.90906475959736</c:v>
                </c:pt>
                <c:pt idx="2211">
                  <c:v>390.72358773299271</c:v>
                </c:pt>
                <c:pt idx="2212">
                  <c:v>390.53817039602689</c:v>
                </c:pt>
                <c:pt idx="2213">
                  <c:v>390.35281273321715</c:v>
                </c:pt>
                <c:pt idx="2214">
                  <c:v>390.16751472908692</c:v>
                </c:pt>
                <c:pt idx="2215">
                  <c:v>389.98227636816739</c:v>
                </c:pt>
                <c:pt idx="2216">
                  <c:v>389.79709763499653</c:v>
                </c:pt>
                <c:pt idx="2217">
                  <c:v>389.61197851411873</c:v>
                </c:pt>
                <c:pt idx="2218">
                  <c:v>389.42691899008571</c:v>
                </c:pt>
                <c:pt idx="2219">
                  <c:v>389.24191904745612</c:v>
                </c:pt>
                <c:pt idx="2220">
                  <c:v>389.05697867079482</c:v>
                </c:pt>
                <c:pt idx="2221">
                  <c:v>388.87209784467427</c:v>
                </c:pt>
                <c:pt idx="2222">
                  <c:v>388.68727655367366</c:v>
                </c:pt>
                <c:pt idx="2223">
                  <c:v>388.50251478237817</c:v>
                </c:pt>
                <c:pt idx="2224">
                  <c:v>388.31781251538121</c:v>
                </c:pt>
                <c:pt idx="2225">
                  <c:v>388.133169737282</c:v>
                </c:pt>
                <c:pt idx="2226">
                  <c:v>387.94858643268736</c:v>
                </c:pt>
                <c:pt idx="2227">
                  <c:v>387.76406258621023</c:v>
                </c:pt>
                <c:pt idx="2228">
                  <c:v>387.57959818247065</c:v>
                </c:pt>
                <c:pt idx="2229">
                  <c:v>387.39519320609571</c:v>
                </c:pt>
                <c:pt idx="2230">
                  <c:v>387.21084764171917</c:v>
                </c:pt>
                <c:pt idx="2231">
                  <c:v>387.02656147398187</c:v>
                </c:pt>
                <c:pt idx="2232">
                  <c:v>386.84233468753024</c:v>
                </c:pt>
                <c:pt idx="2233">
                  <c:v>386.65816726701962</c:v>
                </c:pt>
                <c:pt idx="2234">
                  <c:v>386.47405919711042</c:v>
                </c:pt>
                <c:pt idx="2235">
                  <c:v>386.29001046247078</c:v>
                </c:pt>
                <c:pt idx="2236">
                  <c:v>386.10602104777507</c:v>
                </c:pt>
                <c:pt idx="2237">
                  <c:v>385.92209093770487</c:v>
                </c:pt>
                <c:pt idx="2238">
                  <c:v>385.73822011694836</c:v>
                </c:pt>
                <c:pt idx="2239">
                  <c:v>385.55440857020068</c:v>
                </c:pt>
                <c:pt idx="2240">
                  <c:v>385.37065628216357</c:v>
                </c:pt>
                <c:pt idx="2241">
                  <c:v>385.18696323754534</c:v>
                </c:pt>
                <c:pt idx="2242">
                  <c:v>385.00332942106161</c:v>
                </c:pt>
                <c:pt idx="2243">
                  <c:v>384.81975481743444</c:v>
                </c:pt>
                <c:pt idx="2244">
                  <c:v>384.63623941139298</c:v>
                </c:pt>
                <c:pt idx="2245">
                  <c:v>384.45278318767265</c:v>
                </c:pt>
                <c:pt idx="2246">
                  <c:v>384.26938613101606</c:v>
                </c:pt>
                <c:pt idx="2247">
                  <c:v>384.08604822617224</c:v>
                </c:pt>
                <c:pt idx="2248">
                  <c:v>383.90276945789742</c:v>
                </c:pt>
                <c:pt idx="2249">
                  <c:v>383.71954981095394</c:v>
                </c:pt>
                <c:pt idx="2250">
                  <c:v>383.5363892701115</c:v>
                </c:pt>
                <c:pt idx="2251">
                  <c:v>383.35328782014602</c:v>
                </c:pt>
                <c:pt idx="2252">
                  <c:v>383.17024544584064</c:v>
                </c:pt>
                <c:pt idx="2253">
                  <c:v>382.98726213198506</c:v>
                </c:pt>
                <c:pt idx="2254">
                  <c:v>382.80433786337568</c:v>
                </c:pt>
                <c:pt idx="2255">
                  <c:v>382.62147262481562</c:v>
                </c:pt>
                <c:pt idx="2256">
                  <c:v>382.43866640111457</c:v>
                </c:pt>
                <c:pt idx="2257">
                  <c:v>382.25591917708942</c:v>
                </c:pt>
                <c:pt idx="2258">
                  <c:v>382.07323093756304</c:v>
                </c:pt>
                <c:pt idx="2259">
                  <c:v>381.89060166736556</c:v>
                </c:pt>
                <c:pt idx="2260">
                  <c:v>381.70803135133366</c:v>
                </c:pt>
                <c:pt idx="2261">
                  <c:v>381.52551997431101</c:v>
                </c:pt>
                <c:pt idx="2262">
                  <c:v>381.34306752114719</c:v>
                </c:pt>
                <c:pt idx="2263">
                  <c:v>381.16067397669934</c:v>
                </c:pt>
                <c:pt idx="2264">
                  <c:v>380.97833932583103</c:v>
                </c:pt>
                <c:pt idx="2265">
                  <c:v>380.79606355341213</c:v>
                </c:pt>
                <c:pt idx="2266">
                  <c:v>380.61384664432001</c:v>
                </c:pt>
                <c:pt idx="2267">
                  <c:v>380.43168858343751</c:v>
                </c:pt>
                <c:pt idx="2268">
                  <c:v>380.24958935565519</c:v>
                </c:pt>
                <c:pt idx="2269">
                  <c:v>380.06754894586987</c:v>
                </c:pt>
                <c:pt idx="2270">
                  <c:v>379.88556733898503</c:v>
                </c:pt>
                <c:pt idx="2271">
                  <c:v>379.70364451991094</c:v>
                </c:pt>
                <c:pt idx="2272">
                  <c:v>379.5217804735646</c:v>
                </c:pt>
                <c:pt idx="2273">
                  <c:v>379.33997518486927</c:v>
                </c:pt>
                <c:pt idx="2274">
                  <c:v>379.15822863875536</c:v>
                </c:pt>
                <c:pt idx="2275">
                  <c:v>378.97654082015964</c:v>
                </c:pt>
                <c:pt idx="2276">
                  <c:v>378.79491171402543</c:v>
                </c:pt>
                <c:pt idx="2277">
                  <c:v>378.61334130530287</c:v>
                </c:pt>
                <c:pt idx="2278">
                  <c:v>378.43182957894879</c:v>
                </c:pt>
                <c:pt idx="2279">
                  <c:v>378.25037651992636</c:v>
                </c:pt>
                <c:pt idx="2280">
                  <c:v>378.06898211320572</c:v>
                </c:pt>
                <c:pt idx="2281">
                  <c:v>377.88764634376321</c:v>
                </c:pt>
                <c:pt idx="2282">
                  <c:v>377.70636919658261</c:v>
                </c:pt>
                <c:pt idx="2283">
                  <c:v>377.52515065665375</c:v>
                </c:pt>
                <c:pt idx="2284">
                  <c:v>377.3439907089724</c:v>
                </c:pt>
                <c:pt idx="2285">
                  <c:v>377.16288933854207</c:v>
                </c:pt>
                <c:pt idx="2286">
                  <c:v>376.98184653037254</c:v>
                </c:pt>
                <c:pt idx="2287">
                  <c:v>376.80086226947992</c:v>
                </c:pt>
                <c:pt idx="2288">
                  <c:v>376.61993654088707</c:v>
                </c:pt>
                <c:pt idx="2289">
                  <c:v>376.43906932962358</c:v>
                </c:pt>
                <c:pt idx="2290">
                  <c:v>376.2582606207252</c:v>
                </c:pt>
                <c:pt idx="2291">
                  <c:v>376.07751039923471</c:v>
                </c:pt>
                <c:pt idx="2292">
                  <c:v>375.89681865020179</c:v>
                </c:pt>
                <c:pt idx="2293">
                  <c:v>375.71618535868151</c:v>
                </c:pt>
                <c:pt idx="2294">
                  <c:v>375.53561050973684</c:v>
                </c:pt>
                <c:pt idx="2295">
                  <c:v>375.3550940884362</c:v>
                </c:pt>
                <c:pt idx="2296">
                  <c:v>375.17463607985547</c:v>
                </c:pt>
                <c:pt idx="2297">
                  <c:v>374.99423646907644</c:v>
                </c:pt>
                <c:pt idx="2298">
                  <c:v>374.81389524118799</c:v>
                </c:pt>
                <c:pt idx="2299">
                  <c:v>374.63361238128505</c:v>
                </c:pt>
                <c:pt idx="2300">
                  <c:v>374.4533878744694</c:v>
                </c:pt>
                <c:pt idx="2301">
                  <c:v>374.27322170584944</c:v>
                </c:pt>
                <c:pt idx="2302">
                  <c:v>374.09311386053997</c:v>
                </c:pt>
                <c:pt idx="2303">
                  <c:v>373.91306432366213</c:v>
                </c:pt>
                <c:pt idx="2304">
                  <c:v>373.73307308034384</c:v>
                </c:pt>
                <c:pt idx="2305">
                  <c:v>373.55314011571971</c:v>
                </c:pt>
                <c:pt idx="2306">
                  <c:v>373.37326541493047</c:v>
                </c:pt>
                <c:pt idx="2307">
                  <c:v>373.19344896312379</c:v>
                </c:pt>
                <c:pt idx="2308">
                  <c:v>373.01369074545346</c:v>
                </c:pt>
                <c:pt idx="2309">
                  <c:v>372.83399074707995</c:v>
                </c:pt>
                <c:pt idx="2310">
                  <c:v>372.65434895317071</c:v>
                </c:pt>
                <c:pt idx="2311">
                  <c:v>372.47476534889836</c:v>
                </c:pt>
                <c:pt idx="2312">
                  <c:v>372.29523991944387</c:v>
                </c:pt>
                <c:pt idx="2313">
                  <c:v>372.11577264999306</c:v>
                </c:pt>
                <c:pt idx="2314">
                  <c:v>371.93636352573941</c:v>
                </c:pt>
                <c:pt idx="2315">
                  <c:v>371.75701253188203</c:v>
                </c:pt>
                <c:pt idx="2316">
                  <c:v>371.57771965362718</c:v>
                </c:pt>
                <c:pt idx="2317">
                  <c:v>371.39848487618735</c:v>
                </c:pt>
                <c:pt idx="2318">
                  <c:v>371.21930818478137</c:v>
                </c:pt>
                <c:pt idx="2319">
                  <c:v>371.04018956463477</c:v>
                </c:pt>
                <c:pt idx="2320">
                  <c:v>370.86112900097925</c:v>
                </c:pt>
                <c:pt idx="2321">
                  <c:v>370.68212647905312</c:v>
                </c:pt>
                <c:pt idx="2322">
                  <c:v>370.50318198410167</c:v>
                </c:pt>
                <c:pt idx="2323">
                  <c:v>370.32429550137584</c:v>
                </c:pt>
                <c:pt idx="2324">
                  <c:v>370.14546701613364</c:v>
                </c:pt>
                <c:pt idx="2325">
                  <c:v>369.96669651363896</c:v>
                </c:pt>
                <c:pt idx="2326">
                  <c:v>369.78798397916279</c:v>
                </c:pt>
                <c:pt idx="2327">
                  <c:v>369.60932939798198</c:v>
                </c:pt>
                <c:pt idx="2328">
                  <c:v>369.4307327553804</c:v>
                </c:pt>
                <c:pt idx="2329">
                  <c:v>369.2521940366475</c:v>
                </c:pt>
                <c:pt idx="2330">
                  <c:v>369.07371322708019</c:v>
                </c:pt>
                <c:pt idx="2331">
                  <c:v>368.895290311981</c:v>
                </c:pt>
                <c:pt idx="2332">
                  <c:v>368.71692527665942</c:v>
                </c:pt>
                <c:pt idx="2333">
                  <c:v>368.5386181064311</c:v>
                </c:pt>
                <c:pt idx="2334">
                  <c:v>368.36036878661821</c:v>
                </c:pt>
                <c:pt idx="2335">
                  <c:v>368.18217730254918</c:v>
                </c:pt>
                <c:pt idx="2336">
                  <c:v>368.00404363955931</c:v>
                </c:pt>
                <c:pt idx="2337">
                  <c:v>367.82596778298944</c:v>
                </c:pt>
                <c:pt idx="2338">
                  <c:v>367.64794971818759</c:v>
                </c:pt>
                <c:pt idx="2339">
                  <c:v>367.46998943050795</c:v>
                </c:pt>
                <c:pt idx="2340">
                  <c:v>367.2920869053109</c:v>
                </c:pt>
                <c:pt idx="2341">
                  <c:v>367.11424212796351</c:v>
                </c:pt>
                <c:pt idx="2342">
                  <c:v>366.93645508383923</c:v>
                </c:pt>
                <c:pt idx="2343">
                  <c:v>366.75872575831778</c:v>
                </c:pt>
                <c:pt idx="2344">
                  <c:v>366.58105413678516</c:v>
                </c:pt>
                <c:pt idx="2345">
                  <c:v>366.40344020463425</c:v>
                </c:pt>
                <c:pt idx="2346">
                  <c:v>366.2258839472633</c:v>
                </c:pt>
                <c:pt idx="2347">
                  <c:v>366.04838535007775</c:v>
                </c:pt>
                <c:pt idx="2348">
                  <c:v>365.87094439848943</c:v>
                </c:pt>
                <c:pt idx="2349">
                  <c:v>365.69356107791623</c:v>
                </c:pt>
                <c:pt idx="2350">
                  <c:v>365.51623537378208</c:v>
                </c:pt>
                <c:pt idx="2351">
                  <c:v>365.33896727151813</c:v>
                </c:pt>
                <c:pt idx="2352">
                  <c:v>365.16175675656143</c:v>
                </c:pt>
                <c:pt idx="2353">
                  <c:v>364.9846038143553</c:v>
                </c:pt>
                <c:pt idx="2354">
                  <c:v>364.80750843034951</c:v>
                </c:pt>
                <c:pt idx="2355">
                  <c:v>364.63047058999985</c:v>
                </c:pt>
                <c:pt idx="2356">
                  <c:v>364.45349027876892</c:v>
                </c:pt>
                <c:pt idx="2357">
                  <c:v>364.27656748212547</c:v>
                </c:pt>
                <c:pt idx="2358">
                  <c:v>364.09970218554469</c:v>
                </c:pt>
                <c:pt idx="2359">
                  <c:v>363.92289437450751</c:v>
                </c:pt>
                <c:pt idx="2360">
                  <c:v>363.74614403450209</c:v>
                </c:pt>
                <c:pt idx="2361">
                  <c:v>363.56945115102246</c:v>
                </c:pt>
                <c:pt idx="2362">
                  <c:v>363.39281570956894</c:v>
                </c:pt>
                <c:pt idx="2363">
                  <c:v>363.21623769564832</c:v>
                </c:pt>
                <c:pt idx="2364">
                  <c:v>363.03971709477321</c:v>
                </c:pt>
                <c:pt idx="2365">
                  <c:v>362.86325389246309</c:v>
                </c:pt>
                <c:pt idx="2366">
                  <c:v>362.68684807424358</c:v>
                </c:pt>
                <c:pt idx="2367">
                  <c:v>362.5104996256465</c:v>
                </c:pt>
                <c:pt idx="2368">
                  <c:v>362.33420853221008</c:v>
                </c:pt>
                <c:pt idx="2369">
                  <c:v>362.15797477947865</c:v>
                </c:pt>
                <c:pt idx="2370">
                  <c:v>361.98179835300289</c:v>
                </c:pt>
                <c:pt idx="2371">
                  <c:v>361.8056792383403</c:v>
                </c:pt>
                <c:pt idx="2372">
                  <c:v>361.62961742105387</c:v>
                </c:pt>
                <c:pt idx="2373">
                  <c:v>361.45361288671324</c:v>
                </c:pt>
                <c:pt idx="2374">
                  <c:v>361.27766562089403</c:v>
                </c:pt>
                <c:pt idx="2375">
                  <c:v>361.10177560917856</c:v>
                </c:pt>
                <c:pt idx="2376">
                  <c:v>360.92594283715522</c:v>
                </c:pt>
                <c:pt idx="2377">
                  <c:v>360.75016729041874</c:v>
                </c:pt>
                <c:pt idx="2378">
                  <c:v>360.57444895456979</c:v>
                </c:pt>
                <c:pt idx="2379">
                  <c:v>360.39878781521571</c:v>
                </c:pt>
                <c:pt idx="2380">
                  <c:v>360.22318385796967</c:v>
                </c:pt>
                <c:pt idx="2381">
                  <c:v>360.04763706845193</c:v>
                </c:pt>
                <c:pt idx="2382">
                  <c:v>359.87214743228759</c:v>
                </c:pt>
                <c:pt idx="2383">
                  <c:v>359.69671493510924</c:v>
                </c:pt>
                <c:pt idx="2384">
                  <c:v>359.52133956255517</c:v>
                </c:pt>
                <c:pt idx="2385">
                  <c:v>359.34602130026991</c:v>
                </c:pt>
                <c:pt idx="2386">
                  <c:v>359.17076013390431</c:v>
                </c:pt>
                <c:pt idx="2387">
                  <c:v>358.99555604911541</c:v>
                </c:pt>
                <c:pt idx="2388">
                  <c:v>358.8204090315665</c:v>
                </c:pt>
                <c:pt idx="2389">
                  <c:v>358.64531906692719</c:v>
                </c:pt>
                <c:pt idx="2390">
                  <c:v>358.4702861408727</c:v>
                </c:pt>
                <c:pt idx="2391">
                  <c:v>358.29531023908555</c:v>
                </c:pt>
                <c:pt idx="2392">
                  <c:v>358.12039134725353</c:v>
                </c:pt>
                <c:pt idx="2393">
                  <c:v>357.94552945107091</c:v>
                </c:pt>
                <c:pt idx="2394">
                  <c:v>357.77072453623839</c:v>
                </c:pt>
                <c:pt idx="2395">
                  <c:v>357.59597658846252</c:v>
                </c:pt>
                <c:pt idx="2396">
                  <c:v>357.42128559345616</c:v>
                </c:pt>
                <c:pt idx="2397">
                  <c:v>357.2466515369386</c:v>
                </c:pt>
                <c:pt idx="2398">
                  <c:v>357.07207440463515</c:v>
                </c:pt>
                <c:pt idx="2399">
                  <c:v>356.89755418227691</c:v>
                </c:pt>
                <c:pt idx="2400">
                  <c:v>356.72309085560147</c:v>
                </c:pt>
                <c:pt idx="2401">
                  <c:v>356.54868441035325</c:v>
                </c:pt>
                <c:pt idx="2402">
                  <c:v>356.37433483228165</c:v>
                </c:pt>
                <c:pt idx="2403">
                  <c:v>356.20004210714308</c:v>
                </c:pt>
                <c:pt idx="2404">
                  <c:v>356.02580622069956</c:v>
                </c:pt>
                <c:pt idx="2405">
                  <c:v>355.85162715871985</c:v>
                </c:pt>
                <c:pt idx="2406">
                  <c:v>355.67750490697847</c:v>
                </c:pt>
                <c:pt idx="2407">
                  <c:v>355.50343945125621</c:v>
                </c:pt>
                <c:pt idx="2408">
                  <c:v>355.32943077733995</c:v>
                </c:pt>
                <c:pt idx="2409">
                  <c:v>355.15547887102252</c:v>
                </c:pt>
                <c:pt idx="2410">
                  <c:v>354.98158371810314</c:v>
                </c:pt>
                <c:pt idx="2411">
                  <c:v>354.80774530438754</c:v>
                </c:pt>
                <c:pt idx="2412">
                  <c:v>354.63396361568709</c:v>
                </c:pt>
                <c:pt idx="2413">
                  <c:v>354.46023863781909</c:v>
                </c:pt>
                <c:pt idx="2414">
                  <c:v>354.28657035660746</c:v>
                </c:pt>
                <c:pt idx="2415">
                  <c:v>354.1129587578821</c:v>
                </c:pt>
                <c:pt idx="2416">
                  <c:v>353.93940382747905</c:v>
                </c:pt>
                <c:pt idx="2417">
                  <c:v>353.76590555124011</c:v>
                </c:pt>
                <c:pt idx="2418">
                  <c:v>353.59246391501358</c:v>
                </c:pt>
                <c:pt idx="2419">
                  <c:v>353.41907890465382</c:v>
                </c:pt>
                <c:pt idx="2420">
                  <c:v>353.24575050602101</c:v>
                </c:pt>
                <c:pt idx="2421">
                  <c:v>353.07247870498213</c:v>
                </c:pt>
                <c:pt idx="2422">
                  <c:v>352.89926348740954</c:v>
                </c:pt>
                <c:pt idx="2423">
                  <c:v>352.7261048391818</c:v>
                </c:pt>
                <c:pt idx="2424">
                  <c:v>352.55300274618406</c:v>
                </c:pt>
                <c:pt idx="2425">
                  <c:v>352.379957194307</c:v>
                </c:pt>
                <c:pt idx="2426">
                  <c:v>352.20696816944752</c:v>
                </c:pt>
                <c:pt idx="2427">
                  <c:v>352.03403565750864</c:v>
                </c:pt>
                <c:pt idx="2428">
                  <c:v>351.86115964439972</c:v>
                </c:pt>
                <c:pt idx="2429">
                  <c:v>351.6883401160357</c:v>
                </c:pt>
                <c:pt idx="2430">
                  <c:v>351.51557705833801</c:v>
                </c:pt>
                <c:pt idx="2431">
                  <c:v>351.34287045723397</c:v>
                </c:pt>
                <c:pt idx="2432">
                  <c:v>351.170220298657</c:v>
                </c:pt>
                <c:pt idx="2433">
                  <c:v>350.99762656854659</c:v>
                </c:pt>
                <c:pt idx="2434">
                  <c:v>350.82508925284833</c:v>
                </c:pt>
                <c:pt idx="2435">
                  <c:v>350.65260833751347</c:v>
                </c:pt>
                <c:pt idx="2436">
                  <c:v>350.48018380849982</c:v>
                </c:pt>
                <c:pt idx="2437">
                  <c:v>350.30781565177114</c:v>
                </c:pt>
                <c:pt idx="2438">
                  <c:v>350.13550385329688</c:v>
                </c:pt>
                <c:pt idx="2439">
                  <c:v>349.96324839905276</c:v>
                </c:pt>
                <c:pt idx="2440">
                  <c:v>349.79104927502112</c:v>
                </c:pt>
                <c:pt idx="2441">
                  <c:v>349.61890646718928</c:v>
                </c:pt>
                <c:pt idx="2442">
                  <c:v>349.4468199615514</c:v>
                </c:pt>
                <c:pt idx="2443">
                  <c:v>349.27478974410701</c:v>
                </c:pt>
                <c:pt idx="2444">
                  <c:v>349.10281580086206</c:v>
                </c:pt>
                <c:pt idx="2445">
                  <c:v>348.93089811782852</c:v>
                </c:pt>
                <c:pt idx="2446">
                  <c:v>348.75903668102433</c:v>
                </c:pt>
                <c:pt idx="2447">
                  <c:v>348.58723147647339</c:v>
                </c:pt>
                <c:pt idx="2448">
                  <c:v>348.4154824902057</c:v>
                </c:pt>
                <c:pt idx="2449">
                  <c:v>348.24378970825688</c:v>
                </c:pt>
                <c:pt idx="2450">
                  <c:v>348.07215311666943</c:v>
                </c:pt>
                <c:pt idx="2451">
                  <c:v>347.90057270149106</c:v>
                </c:pt>
                <c:pt idx="2452">
                  <c:v>347.72904844877547</c:v>
                </c:pt>
                <c:pt idx="2453">
                  <c:v>347.55758034458279</c:v>
                </c:pt>
                <c:pt idx="2454">
                  <c:v>347.38616837497892</c:v>
                </c:pt>
                <c:pt idx="2455">
                  <c:v>347.21481252603559</c:v>
                </c:pt>
                <c:pt idx="2456">
                  <c:v>347.04351278383098</c:v>
                </c:pt>
                <c:pt idx="2457">
                  <c:v>346.87226913444852</c:v>
                </c:pt>
                <c:pt idx="2458">
                  <c:v>346.70108156397839</c:v>
                </c:pt>
                <c:pt idx="2459">
                  <c:v>346.52995005851608</c:v>
                </c:pt>
                <c:pt idx="2460">
                  <c:v>346.35887460416376</c:v>
                </c:pt>
                <c:pt idx="2461">
                  <c:v>346.18785518702884</c:v>
                </c:pt>
                <c:pt idx="2462">
                  <c:v>346.01689179322494</c:v>
                </c:pt>
                <c:pt idx="2463">
                  <c:v>345.84598440887197</c:v>
                </c:pt>
                <c:pt idx="2464">
                  <c:v>345.67513302009513</c:v>
                </c:pt>
                <c:pt idx="2465">
                  <c:v>345.50433761302634</c:v>
                </c:pt>
                <c:pt idx="2466">
                  <c:v>345.33359817380278</c:v>
                </c:pt>
                <c:pt idx="2467">
                  <c:v>345.16291468856804</c:v>
                </c:pt>
                <c:pt idx="2468">
                  <c:v>344.99228714347117</c:v>
                </c:pt>
                <c:pt idx="2469">
                  <c:v>344.82171552466821</c:v>
                </c:pt>
                <c:pt idx="2470">
                  <c:v>344.65119981831964</c:v>
                </c:pt>
                <c:pt idx="2471">
                  <c:v>344.4807400105928</c:v>
                </c:pt>
                <c:pt idx="2472">
                  <c:v>344.31033608766086</c:v>
                </c:pt>
                <c:pt idx="2473">
                  <c:v>344.13998803570286</c:v>
                </c:pt>
                <c:pt idx="2474">
                  <c:v>343.96969584090357</c:v>
                </c:pt>
                <c:pt idx="2475">
                  <c:v>343.79945948945397</c:v>
                </c:pt>
                <c:pt idx="2476">
                  <c:v>343.62927896755059</c:v>
                </c:pt>
                <c:pt idx="2477">
                  <c:v>343.45915426139624</c:v>
                </c:pt>
                <c:pt idx="2478">
                  <c:v>343.28908535719961</c:v>
                </c:pt>
                <c:pt idx="2479">
                  <c:v>343.11907224117459</c:v>
                </c:pt>
                <c:pt idx="2480">
                  <c:v>342.94911489954217</c:v>
                </c:pt>
                <c:pt idx="2481">
                  <c:v>342.77921331852832</c:v>
                </c:pt>
                <c:pt idx="2482">
                  <c:v>342.60936748436535</c:v>
                </c:pt>
                <c:pt idx="2483">
                  <c:v>342.4395773832909</c:v>
                </c:pt>
                <c:pt idx="2484">
                  <c:v>342.26984300154913</c:v>
                </c:pt>
                <c:pt idx="2485">
                  <c:v>342.10016432538993</c:v>
                </c:pt>
                <c:pt idx="2486">
                  <c:v>341.93054134106882</c:v>
                </c:pt>
                <c:pt idx="2487">
                  <c:v>341.76097403484749</c:v>
                </c:pt>
                <c:pt idx="2488">
                  <c:v>341.59146239299309</c:v>
                </c:pt>
                <c:pt idx="2489">
                  <c:v>341.42200640177873</c:v>
                </c:pt>
                <c:pt idx="2490">
                  <c:v>341.25260604748422</c:v>
                </c:pt>
                <c:pt idx="2491">
                  <c:v>341.08326131639399</c:v>
                </c:pt>
                <c:pt idx="2492">
                  <c:v>340.91397219479916</c:v>
                </c:pt>
                <c:pt idx="2493">
                  <c:v>340.74473866899632</c:v>
                </c:pt>
                <c:pt idx="2494">
                  <c:v>340.5755607252882</c:v>
                </c:pt>
                <c:pt idx="2495">
                  <c:v>340.40643834998315</c:v>
                </c:pt>
                <c:pt idx="2496">
                  <c:v>340.2373715293952</c:v>
                </c:pt>
                <c:pt idx="2497">
                  <c:v>340.06836024984466</c:v>
                </c:pt>
                <c:pt idx="2498">
                  <c:v>339.8994044976572</c:v>
                </c:pt>
                <c:pt idx="2499">
                  <c:v>339.73050425916495</c:v>
                </c:pt>
                <c:pt idx="2500">
                  <c:v>339.56165952070529</c:v>
                </c:pt>
                <c:pt idx="2501">
                  <c:v>339.39287026862161</c:v>
                </c:pt>
                <c:pt idx="2502">
                  <c:v>339.22413648926334</c:v>
                </c:pt>
                <c:pt idx="2503">
                  <c:v>339.05545816898535</c:v>
                </c:pt>
                <c:pt idx="2504">
                  <c:v>338.88683529414891</c:v>
                </c:pt>
                <c:pt idx="2505">
                  <c:v>338.71826785111995</c:v>
                </c:pt>
                <c:pt idx="2506">
                  <c:v>338.54975582627168</c:v>
                </c:pt>
                <c:pt idx="2507">
                  <c:v>338.38129920598186</c:v>
                </c:pt>
                <c:pt idx="2508">
                  <c:v>338.21289797663491</c:v>
                </c:pt>
                <c:pt idx="2509">
                  <c:v>338.04455212462091</c:v>
                </c:pt>
                <c:pt idx="2510">
                  <c:v>337.87626163633519</c:v>
                </c:pt>
                <c:pt idx="2511">
                  <c:v>337.70802649817955</c:v>
                </c:pt>
                <c:pt idx="2512">
                  <c:v>337.53984669656114</c:v>
                </c:pt>
                <c:pt idx="2513">
                  <c:v>337.37172221789319</c:v>
                </c:pt>
                <c:pt idx="2514">
                  <c:v>337.20365304859439</c:v>
                </c:pt>
                <c:pt idx="2515">
                  <c:v>337.03563917508933</c:v>
                </c:pt>
                <c:pt idx="2516">
                  <c:v>336.86768058380852</c:v>
                </c:pt>
                <c:pt idx="2517">
                  <c:v>336.69977726118822</c:v>
                </c:pt>
                <c:pt idx="2518">
                  <c:v>336.53192919367001</c:v>
                </c:pt>
                <c:pt idx="2519">
                  <c:v>336.36413636770232</c:v>
                </c:pt>
                <c:pt idx="2520">
                  <c:v>336.19639876973821</c:v>
                </c:pt>
                <c:pt idx="2521">
                  <c:v>336.02871638623685</c:v>
                </c:pt>
                <c:pt idx="2522">
                  <c:v>335.86108920366377</c:v>
                </c:pt>
                <c:pt idx="2523">
                  <c:v>335.69351720848914</c:v>
                </c:pt>
                <c:pt idx="2524">
                  <c:v>335.52600038718964</c:v>
                </c:pt>
                <c:pt idx="2525">
                  <c:v>335.35853872624756</c:v>
                </c:pt>
                <c:pt idx="2526">
                  <c:v>335.19113221215105</c:v>
                </c:pt>
                <c:pt idx="2527">
                  <c:v>335.02378083139371</c:v>
                </c:pt>
                <c:pt idx="2528">
                  <c:v>334.85648457047495</c:v>
                </c:pt>
                <c:pt idx="2529">
                  <c:v>334.68924341590008</c:v>
                </c:pt>
                <c:pt idx="2530">
                  <c:v>334.52205735418022</c:v>
                </c:pt>
                <c:pt idx="2531">
                  <c:v>334.35492637183211</c:v>
                </c:pt>
                <c:pt idx="2532">
                  <c:v>334.18785045537766</c:v>
                </c:pt>
                <c:pt idx="2533">
                  <c:v>334.02082959134532</c:v>
                </c:pt>
                <c:pt idx="2534">
                  <c:v>333.85386376626894</c:v>
                </c:pt>
                <c:pt idx="2535">
                  <c:v>333.68695296668784</c:v>
                </c:pt>
                <c:pt idx="2536">
                  <c:v>333.52009717914768</c:v>
                </c:pt>
                <c:pt idx="2537">
                  <c:v>333.35329639019909</c:v>
                </c:pt>
                <c:pt idx="2538">
                  <c:v>333.18655058639882</c:v>
                </c:pt>
                <c:pt idx="2539">
                  <c:v>333.01985975430955</c:v>
                </c:pt>
                <c:pt idx="2540">
                  <c:v>332.85322388049906</c:v>
                </c:pt>
                <c:pt idx="2541">
                  <c:v>332.68664295154122</c:v>
                </c:pt>
                <c:pt idx="2542">
                  <c:v>332.52011695401529</c:v>
                </c:pt>
                <c:pt idx="2543">
                  <c:v>332.3536458745067</c:v>
                </c:pt>
                <c:pt idx="2544">
                  <c:v>332.18722969960618</c:v>
                </c:pt>
                <c:pt idx="2545">
                  <c:v>332.02086841591023</c:v>
                </c:pt>
                <c:pt idx="2546">
                  <c:v>331.85456201002114</c:v>
                </c:pt>
                <c:pt idx="2547">
                  <c:v>331.68831046854655</c:v>
                </c:pt>
                <c:pt idx="2548">
                  <c:v>331.52211377810045</c:v>
                </c:pt>
                <c:pt idx="2549">
                  <c:v>331.35597192530167</c:v>
                </c:pt>
                <c:pt idx="2550">
                  <c:v>331.1898848967752</c:v>
                </c:pt>
                <c:pt idx="2551">
                  <c:v>331.02385267915167</c:v>
                </c:pt>
                <c:pt idx="2552">
                  <c:v>330.8578752590671</c:v>
                </c:pt>
                <c:pt idx="2553">
                  <c:v>330.69195262316356</c:v>
                </c:pt>
                <c:pt idx="2554">
                  <c:v>330.52608475808836</c:v>
                </c:pt>
                <c:pt idx="2555">
                  <c:v>330.36027165049484</c:v>
                </c:pt>
                <c:pt idx="2556">
                  <c:v>330.19451328704184</c:v>
                </c:pt>
                <c:pt idx="2557">
                  <c:v>330.02880965439368</c:v>
                </c:pt>
                <c:pt idx="2558">
                  <c:v>329.86316073922023</c:v>
                </c:pt>
                <c:pt idx="2559">
                  <c:v>329.69756652819768</c:v>
                </c:pt>
                <c:pt idx="2560">
                  <c:v>329.53202700800728</c:v>
                </c:pt>
                <c:pt idx="2561">
                  <c:v>329.36654216533589</c:v>
                </c:pt>
                <c:pt idx="2562">
                  <c:v>329.20111198687613</c:v>
                </c:pt>
                <c:pt idx="2563">
                  <c:v>329.03573645932642</c:v>
                </c:pt>
                <c:pt idx="2564">
                  <c:v>328.87041556939022</c:v>
                </c:pt>
                <c:pt idx="2565">
                  <c:v>328.7051493037776</c:v>
                </c:pt>
                <c:pt idx="2566">
                  <c:v>328.53993764920341</c:v>
                </c:pt>
                <c:pt idx="2567">
                  <c:v>328.37478059238816</c:v>
                </c:pt>
                <c:pt idx="2568">
                  <c:v>328.20967812005813</c:v>
                </c:pt>
                <c:pt idx="2569">
                  <c:v>328.04463021894566</c:v>
                </c:pt>
                <c:pt idx="2570">
                  <c:v>327.87963687578798</c:v>
                </c:pt>
                <c:pt idx="2571">
                  <c:v>327.71469807732836</c:v>
                </c:pt>
                <c:pt idx="2572">
                  <c:v>327.54981381031541</c:v>
                </c:pt>
                <c:pt idx="2573">
                  <c:v>327.38498406150347</c:v>
                </c:pt>
                <c:pt idx="2574">
                  <c:v>327.22020881765241</c:v>
                </c:pt>
                <c:pt idx="2575">
                  <c:v>327.05548806552792</c:v>
                </c:pt>
                <c:pt idx="2576">
                  <c:v>326.89082179190075</c:v>
                </c:pt>
                <c:pt idx="2577">
                  <c:v>326.72620998354756</c:v>
                </c:pt>
                <c:pt idx="2578">
                  <c:v>326.56165262725079</c:v>
                </c:pt>
                <c:pt idx="2579">
                  <c:v>326.39714970979827</c:v>
                </c:pt>
                <c:pt idx="2580">
                  <c:v>326.23270121798311</c:v>
                </c:pt>
                <c:pt idx="2581">
                  <c:v>326.06830713860444</c:v>
                </c:pt>
                <c:pt idx="2582">
                  <c:v>325.90396745846681</c:v>
                </c:pt>
                <c:pt idx="2583">
                  <c:v>325.7396821643801</c:v>
                </c:pt>
                <c:pt idx="2584">
                  <c:v>325.57545124316022</c:v>
                </c:pt>
                <c:pt idx="2585">
                  <c:v>325.41127468162802</c:v>
                </c:pt>
                <c:pt idx="2586">
                  <c:v>325.24715246661026</c:v>
                </c:pt>
                <c:pt idx="2587">
                  <c:v>325.083084584939</c:v>
                </c:pt>
                <c:pt idx="2588">
                  <c:v>324.91907102345266</c:v>
                </c:pt>
                <c:pt idx="2589">
                  <c:v>324.75511176899408</c:v>
                </c:pt>
                <c:pt idx="2590">
                  <c:v>324.59120680841249</c:v>
                </c:pt>
                <c:pt idx="2591">
                  <c:v>324.42735612856228</c:v>
                </c:pt>
                <c:pt idx="2592">
                  <c:v>324.26355971630329</c:v>
                </c:pt>
                <c:pt idx="2593">
                  <c:v>324.09981755850094</c:v>
                </c:pt>
                <c:pt idx="2594">
                  <c:v>323.93612964202629</c:v>
                </c:pt>
                <c:pt idx="2595">
                  <c:v>323.77249595375594</c:v>
                </c:pt>
                <c:pt idx="2596">
                  <c:v>323.60891648057191</c:v>
                </c:pt>
                <c:pt idx="2597">
                  <c:v>323.44539120936173</c:v>
                </c:pt>
                <c:pt idx="2598">
                  <c:v>323.28192012701868</c:v>
                </c:pt>
                <c:pt idx="2599">
                  <c:v>323.11850322044114</c:v>
                </c:pt>
                <c:pt idx="2600">
                  <c:v>322.95514047653353</c:v>
                </c:pt>
                <c:pt idx="2601">
                  <c:v>322.79183188220537</c:v>
                </c:pt>
                <c:pt idx="2602">
                  <c:v>322.62857742437149</c:v>
                </c:pt>
                <c:pt idx="2603">
                  <c:v>322.46537708995248</c:v>
                </c:pt>
                <c:pt idx="2604">
                  <c:v>322.30223086587489</c:v>
                </c:pt>
                <c:pt idx="2605">
                  <c:v>322.13913873906984</c:v>
                </c:pt>
                <c:pt idx="2606">
                  <c:v>321.97610069647476</c:v>
                </c:pt>
                <c:pt idx="2607">
                  <c:v>321.81311672503205</c:v>
                </c:pt>
                <c:pt idx="2608">
                  <c:v>321.65018681168982</c:v>
                </c:pt>
                <c:pt idx="2609">
                  <c:v>321.48731094340178</c:v>
                </c:pt>
                <c:pt idx="2610">
                  <c:v>321.32448910712674</c:v>
                </c:pt>
                <c:pt idx="2611">
                  <c:v>321.16172128982907</c:v>
                </c:pt>
                <c:pt idx="2612">
                  <c:v>320.99900747847903</c:v>
                </c:pt>
                <c:pt idx="2613">
                  <c:v>320.83634766005167</c:v>
                </c:pt>
                <c:pt idx="2614">
                  <c:v>320.6737418215281</c:v>
                </c:pt>
                <c:pt idx="2615">
                  <c:v>320.51118994989474</c:v>
                </c:pt>
                <c:pt idx="2616">
                  <c:v>320.34869203214305</c:v>
                </c:pt>
                <c:pt idx="2617">
                  <c:v>320.18624805527077</c:v>
                </c:pt>
                <c:pt idx="2618">
                  <c:v>320.02385800628036</c:v>
                </c:pt>
                <c:pt idx="2619">
                  <c:v>319.86152187217994</c:v>
                </c:pt>
                <c:pt idx="2620">
                  <c:v>319.69923963998315</c:v>
                </c:pt>
                <c:pt idx="2621">
                  <c:v>319.53701129670912</c:v>
                </c:pt>
                <c:pt idx="2622">
                  <c:v>319.37483682938222</c:v>
                </c:pt>
                <c:pt idx="2623">
                  <c:v>319.21271622503241</c:v>
                </c:pt>
                <c:pt idx="2624">
                  <c:v>319.05064947069496</c:v>
                </c:pt>
                <c:pt idx="2625">
                  <c:v>318.88863655341066</c:v>
                </c:pt>
                <c:pt idx="2626">
                  <c:v>318.72667746022574</c:v>
                </c:pt>
                <c:pt idx="2627">
                  <c:v>318.56477217819207</c:v>
                </c:pt>
                <c:pt idx="2628">
                  <c:v>318.40292069436674</c:v>
                </c:pt>
                <c:pt idx="2629">
                  <c:v>318.24112299581168</c:v>
                </c:pt>
                <c:pt idx="2630">
                  <c:v>318.07937906959523</c:v>
                </c:pt>
                <c:pt idx="2631">
                  <c:v>317.91768890279053</c:v>
                </c:pt>
                <c:pt idx="2632">
                  <c:v>317.75605248247638</c:v>
                </c:pt>
                <c:pt idx="2633">
                  <c:v>317.59446979573687</c:v>
                </c:pt>
                <c:pt idx="2634">
                  <c:v>317.43294082966133</c:v>
                </c:pt>
                <c:pt idx="2635">
                  <c:v>317.27146557134489</c:v>
                </c:pt>
                <c:pt idx="2636">
                  <c:v>317.11004400788767</c:v>
                </c:pt>
                <c:pt idx="2637">
                  <c:v>316.94867612639581</c:v>
                </c:pt>
                <c:pt idx="2638">
                  <c:v>316.78736191397996</c:v>
                </c:pt>
                <c:pt idx="2639">
                  <c:v>316.6261013577568</c:v>
                </c:pt>
                <c:pt idx="2640">
                  <c:v>316.46489444484814</c:v>
                </c:pt>
                <c:pt idx="2641">
                  <c:v>316.30374116238124</c:v>
                </c:pt>
                <c:pt idx="2642">
                  <c:v>316.14264149748863</c:v>
                </c:pt>
                <c:pt idx="2643">
                  <c:v>315.98159543730844</c:v>
                </c:pt>
                <c:pt idx="2644">
                  <c:v>315.82060296898413</c:v>
                </c:pt>
                <c:pt idx="2645">
                  <c:v>315.65966407966442</c:v>
                </c:pt>
                <c:pt idx="2646">
                  <c:v>315.49877875650321</c:v>
                </c:pt>
                <c:pt idx="2647">
                  <c:v>315.33794698665992</c:v>
                </c:pt>
                <c:pt idx="2648">
                  <c:v>315.17716875729968</c:v>
                </c:pt>
                <c:pt idx="2649">
                  <c:v>315.01644405559273</c:v>
                </c:pt>
                <c:pt idx="2650">
                  <c:v>314.85577286871427</c:v>
                </c:pt>
                <c:pt idx="2651">
                  <c:v>314.69515518384537</c:v>
                </c:pt>
                <c:pt idx="2652">
                  <c:v>314.53459098817245</c:v>
                </c:pt>
                <c:pt idx="2653">
                  <c:v>314.37408026888681</c:v>
                </c:pt>
                <c:pt idx="2654">
                  <c:v>314.21362301318561</c:v>
                </c:pt>
                <c:pt idx="2655">
                  <c:v>314.05321920827112</c:v>
                </c:pt>
                <c:pt idx="2656">
                  <c:v>313.89286884135049</c:v>
                </c:pt>
                <c:pt idx="2657">
                  <c:v>313.73257189963732</c:v>
                </c:pt>
                <c:pt idx="2658">
                  <c:v>313.5723283703494</c:v>
                </c:pt>
                <c:pt idx="2659">
                  <c:v>313.41213824071065</c:v>
                </c:pt>
                <c:pt idx="2660">
                  <c:v>313.25200149794983</c:v>
                </c:pt>
                <c:pt idx="2661">
                  <c:v>313.09191812930123</c:v>
                </c:pt>
                <c:pt idx="2662">
                  <c:v>312.93188812200441</c:v>
                </c:pt>
                <c:pt idx="2663">
                  <c:v>312.77191146330438</c:v>
                </c:pt>
                <c:pt idx="2664">
                  <c:v>312.61198814045093</c:v>
                </c:pt>
                <c:pt idx="2665">
                  <c:v>312.45211814070007</c:v>
                </c:pt>
                <c:pt idx="2666">
                  <c:v>312.29230145131191</c:v>
                </c:pt>
                <c:pt idx="2667">
                  <c:v>312.13253805955333</c:v>
                </c:pt>
                <c:pt idx="2668">
                  <c:v>311.97282795269535</c:v>
                </c:pt>
                <c:pt idx="2669">
                  <c:v>311.81317111801485</c:v>
                </c:pt>
                <c:pt idx="2670">
                  <c:v>311.65356754279355</c:v>
                </c:pt>
                <c:pt idx="2671">
                  <c:v>311.494017214319</c:v>
                </c:pt>
                <c:pt idx="2672">
                  <c:v>311.33452011988385</c:v>
                </c:pt>
                <c:pt idx="2673">
                  <c:v>311.17507624678581</c:v>
                </c:pt>
                <c:pt idx="2674">
                  <c:v>311.01568558232782</c:v>
                </c:pt>
                <c:pt idx="2675">
                  <c:v>310.85634811381857</c:v>
                </c:pt>
                <c:pt idx="2676">
                  <c:v>310.69706382857163</c:v>
                </c:pt>
                <c:pt idx="2677">
                  <c:v>310.53783271390614</c:v>
                </c:pt>
                <c:pt idx="2678">
                  <c:v>310.37865475714631</c:v>
                </c:pt>
                <c:pt idx="2679">
                  <c:v>310.21952994562167</c:v>
                </c:pt>
                <c:pt idx="2680">
                  <c:v>310.06045826666696</c:v>
                </c:pt>
                <c:pt idx="2681">
                  <c:v>309.90143970762233</c:v>
                </c:pt>
                <c:pt idx="2682">
                  <c:v>309.74247425583286</c:v>
                </c:pt>
                <c:pt idx="2683">
                  <c:v>309.58356189864929</c:v>
                </c:pt>
                <c:pt idx="2684">
                  <c:v>309.42470262342744</c:v>
                </c:pt>
                <c:pt idx="2685">
                  <c:v>309.2658964175281</c:v>
                </c:pt>
                <c:pt idx="2686">
                  <c:v>309.10714326831777</c:v>
                </c:pt>
                <c:pt idx="2687">
                  <c:v>308.94844316316824</c:v>
                </c:pt>
                <c:pt idx="2688">
                  <c:v>308.78979608945605</c:v>
                </c:pt>
                <c:pt idx="2689">
                  <c:v>308.63120203456322</c:v>
                </c:pt>
                <c:pt idx="2690">
                  <c:v>308.47266098587733</c:v>
                </c:pt>
                <c:pt idx="2691">
                  <c:v>308.31417293079051</c:v>
                </c:pt>
                <c:pt idx="2692">
                  <c:v>308.15573785670045</c:v>
                </c:pt>
                <c:pt idx="2693">
                  <c:v>307.9973557510105</c:v>
                </c:pt>
                <c:pt idx="2694">
                  <c:v>307.83902660112847</c:v>
                </c:pt>
                <c:pt idx="2695">
                  <c:v>307.68075039446785</c:v>
                </c:pt>
                <c:pt idx="2696">
                  <c:v>307.52252711844739</c:v>
                </c:pt>
                <c:pt idx="2697">
                  <c:v>307.36435676049098</c:v>
                </c:pt>
                <c:pt idx="2698">
                  <c:v>307.2062393080277</c:v>
                </c:pt>
                <c:pt idx="2699">
                  <c:v>307.04817474849159</c:v>
                </c:pt>
                <c:pt idx="2700">
                  <c:v>306.89016306932217</c:v>
                </c:pt>
                <c:pt idx="2701">
                  <c:v>306.7322042579641</c:v>
                </c:pt>
                <c:pt idx="2702">
                  <c:v>306.57429830186726</c:v>
                </c:pt>
                <c:pt idx="2703">
                  <c:v>306.41644518848676</c:v>
                </c:pt>
                <c:pt idx="2704">
                  <c:v>306.25864490528295</c:v>
                </c:pt>
                <c:pt idx="2705">
                  <c:v>306.100897439721</c:v>
                </c:pt>
                <c:pt idx="2706">
                  <c:v>305.94320277927176</c:v>
                </c:pt>
                <c:pt idx="2707">
                  <c:v>305.78556091141138</c:v>
                </c:pt>
                <c:pt idx="2708">
                  <c:v>305.62797182362021</c:v>
                </c:pt>
                <c:pt idx="2709">
                  <c:v>305.47043550338486</c:v>
                </c:pt>
                <c:pt idx="2710">
                  <c:v>305.3129519381967</c:v>
                </c:pt>
                <c:pt idx="2711">
                  <c:v>305.15552111555206</c:v>
                </c:pt>
                <c:pt idx="2712">
                  <c:v>304.99814302295277</c:v>
                </c:pt>
                <c:pt idx="2713">
                  <c:v>304.84081764790579</c:v>
                </c:pt>
                <c:pt idx="2714">
                  <c:v>304.68354497792302</c:v>
                </c:pt>
                <c:pt idx="2715">
                  <c:v>304.52632500052175</c:v>
                </c:pt>
                <c:pt idx="2716">
                  <c:v>304.36915770322463</c:v>
                </c:pt>
                <c:pt idx="2717">
                  <c:v>304.21204307355873</c:v>
                </c:pt>
                <c:pt idx="2718">
                  <c:v>304.05498109905693</c:v>
                </c:pt>
                <c:pt idx="2719">
                  <c:v>303.89797176725705</c:v>
                </c:pt>
                <c:pt idx="2720">
                  <c:v>303.7410150657023</c:v>
                </c:pt>
                <c:pt idx="2721">
                  <c:v>303.5841109819404</c:v>
                </c:pt>
                <c:pt idx="2722">
                  <c:v>303.42725950352497</c:v>
                </c:pt>
                <c:pt idx="2723">
                  <c:v>303.27046061801417</c:v>
                </c:pt>
                <c:pt idx="2724">
                  <c:v>303.11371431297175</c:v>
                </c:pt>
                <c:pt idx="2725">
                  <c:v>302.95702057596651</c:v>
                </c:pt>
                <c:pt idx="2726">
                  <c:v>302.80037939457185</c:v>
                </c:pt>
                <c:pt idx="2727">
                  <c:v>302.64379075636703</c:v>
                </c:pt>
                <c:pt idx="2728">
                  <c:v>302.48725464893596</c:v>
                </c:pt>
                <c:pt idx="2729">
                  <c:v>302.33077105986803</c:v>
                </c:pt>
                <c:pt idx="2730">
                  <c:v>302.17433997675732</c:v>
                </c:pt>
                <c:pt idx="2731">
                  <c:v>302.01796138720363</c:v>
                </c:pt>
                <c:pt idx="2732">
                  <c:v>301.86163527881115</c:v>
                </c:pt>
                <c:pt idx="2733">
                  <c:v>301.70536163918968</c:v>
                </c:pt>
                <c:pt idx="2734">
                  <c:v>301.54914045595416</c:v>
                </c:pt>
                <c:pt idx="2735">
                  <c:v>301.39297171672382</c:v>
                </c:pt>
                <c:pt idx="2736">
                  <c:v>301.23685540912442</c:v>
                </c:pt>
                <c:pt idx="2737">
                  <c:v>301.08079152078568</c:v>
                </c:pt>
                <c:pt idx="2738">
                  <c:v>300.92478003934275</c:v>
                </c:pt>
                <c:pt idx="2739">
                  <c:v>300.76882095243604</c:v>
                </c:pt>
                <c:pt idx="2740">
                  <c:v>300.61291424771071</c:v>
                </c:pt>
                <c:pt idx="2741">
                  <c:v>300.45705991281744</c:v>
                </c:pt>
                <c:pt idx="2742">
                  <c:v>300.30125793541185</c:v>
                </c:pt>
                <c:pt idx="2743">
                  <c:v>300.14550830315414</c:v>
                </c:pt>
                <c:pt idx="2744">
                  <c:v>299.9898110037102</c:v>
                </c:pt>
                <c:pt idx="2745">
                  <c:v>299.8341660247508</c:v>
                </c:pt>
                <c:pt idx="2746">
                  <c:v>299.678573353952</c:v>
                </c:pt>
                <c:pt idx="2747">
                  <c:v>299.52303297899454</c:v>
                </c:pt>
                <c:pt idx="2748">
                  <c:v>299.36754488756441</c:v>
                </c:pt>
                <c:pt idx="2749">
                  <c:v>299.2121090673528</c:v>
                </c:pt>
                <c:pt idx="2750">
                  <c:v>299.05672550605573</c:v>
                </c:pt>
                <c:pt idx="2751">
                  <c:v>298.90139419137449</c:v>
                </c:pt>
                <c:pt idx="2752">
                  <c:v>298.74611511101506</c:v>
                </c:pt>
                <c:pt idx="2753">
                  <c:v>298.59088825268901</c:v>
                </c:pt>
                <c:pt idx="2754">
                  <c:v>298.43571360411249</c:v>
                </c:pt>
                <c:pt idx="2755">
                  <c:v>298.28059115300698</c:v>
                </c:pt>
                <c:pt idx="2756">
                  <c:v>298.12552088709901</c:v>
                </c:pt>
                <c:pt idx="2757">
                  <c:v>297.97050279412008</c:v>
                </c:pt>
                <c:pt idx="2758">
                  <c:v>297.81553686180649</c:v>
                </c:pt>
                <c:pt idx="2759">
                  <c:v>297.66062307790014</c:v>
                </c:pt>
                <c:pt idx="2760">
                  <c:v>297.50576143014757</c:v>
                </c:pt>
                <c:pt idx="2761">
                  <c:v>297.35095190630022</c:v>
                </c:pt>
                <c:pt idx="2762">
                  <c:v>297.19619449411493</c:v>
                </c:pt>
                <c:pt idx="2763">
                  <c:v>297.0414891813532</c:v>
                </c:pt>
                <c:pt idx="2764">
                  <c:v>296.88683595578198</c:v>
                </c:pt>
                <c:pt idx="2765">
                  <c:v>296.73223480517271</c:v>
                </c:pt>
                <c:pt idx="2766">
                  <c:v>296.57768571730259</c:v>
                </c:pt>
                <c:pt idx="2767">
                  <c:v>296.42318867995311</c:v>
                </c:pt>
                <c:pt idx="2768">
                  <c:v>296.2687436809112</c:v>
                </c:pt>
                <c:pt idx="2769">
                  <c:v>296.11435070796864</c:v>
                </c:pt>
                <c:pt idx="2770">
                  <c:v>295.96000974892206</c:v>
                </c:pt>
                <c:pt idx="2771">
                  <c:v>295.80572079157349</c:v>
                </c:pt>
                <c:pt idx="2772">
                  <c:v>295.65148382372962</c:v>
                </c:pt>
                <c:pt idx="2773">
                  <c:v>295.49729883320231</c:v>
                </c:pt>
                <c:pt idx="2774">
                  <c:v>295.34316580780813</c:v>
                </c:pt>
                <c:pt idx="2775">
                  <c:v>295.18908473536942</c:v>
                </c:pt>
                <c:pt idx="2776">
                  <c:v>295.03505560371269</c:v>
                </c:pt>
                <c:pt idx="2777">
                  <c:v>294.88107840066976</c:v>
                </c:pt>
                <c:pt idx="2778">
                  <c:v>294.72715311407751</c:v>
                </c:pt>
                <c:pt idx="2779">
                  <c:v>294.57327973177735</c:v>
                </c:pt>
                <c:pt idx="2780">
                  <c:v>294.41945824161638</c:v>
                </c:pt>
                <c:pt idx="2781">
                  <c:v>294.26568863144598</c:v>
                </c:pt>
                <c:pt idx="2782">
                  <c:v>294.1119708891232</c:v>
                </c:pt>
                <c:pt idx="2783">
                  <c:v>293.95830500250941</c:v>
                </c:pt>
                <c:pt idx="2784">
                  <c:v>293.80469095947132</c:v>
                </c:pt>
                <c:pt idx="2785">
                  <c:v>293.6511287478807</c:v>
                </c:pt>
                <c:pt idx="2786">
                  <c:v>293.49761835561389</c:v>
                </c:pt>
                <c:pt idx="2787">
                  <c:v>293.34415977055284</c:v>
                </c:pt>
                <c:pt idx="2788">
                  <c:v>293.19075298058351</c:v>
                </c:pt>
                <c:pt idx="2789">
                  <c:v>293.03739797359754</c:v>
                </c:pt>
                <c:pt idx="2790">
                  <c:v>292.8840947374913</c:v>
                </c:pt>
                <c:pt idx="2791">
                  <c:v>292.73084326016613</c:v>
                </c:pt>
                <c:pt idx="2792">
                  <c:v>292.57764352952836</c:v>
                </c:pt>
                <c:pt idx="2793">
                  <c:v>292.42449553348916</c:v>
                </c:pt>
                <c:pt idx="2794">
                  <c:v>292.27139925996465</c:v>
                </c:pt>
                <c:pt idx="2795">
                  <c:v>292.11835469687622</c:v>
                </c:pt>
                <c:pt idx="2796">
                  <c:v>291.96536183214971</c:v>
                </c:pt>
                <c:pt idx="2797">
                  <c:v>291.812420653716</c:v>
                </c:pt>
                <c:pt idx="2798">
                  <c:v>291.65953114951128</c:v>
                </c:pt>
                <c:pt idx="2799">
                  <c:v>291.50669330747616</c:v>
                </c:pt>
                <c:pt idx="2800">
                  <c:v>291.35390711555658</c:v>
                </c:pt>
                <c:pt idx="2801">
                  <c:v>291.20117256170306</c:v>
                </c:pt>
                <c:pt idx="2802">
                  <c:v>291.04848963387138</c:v>
                </c:pt>
                <c:pt idx="2803">
                  <c:v>290.89585832002189</c:v>
                </c:pt>
                <c:pt idx="2804">
                  <c:v>290.74327860812048</c:v>
                </c:pt>
                <c:pt idx="2805">
                  <c:v>290.59075048613676</c:v>
                </c:pt>
                <c:pt idx="2806">
                  <c:v>290.43827394204652</c:v>
                </c:pt>
                <c:pt idx="2807">
                  <c:v>290.28584896382989</c:v>
                </c:pt>
                <c:pt idx="2808">
                  <c:v>290.13347553947187</c:v>
                </c:pt>
                <c:pt idx="2809">
                  <c:v>289.98115365696236</c:v>
                </c:pt>
                <c:pt idx="2810">
                  <c:v>289.82888330429643</c:v>
                </c:pt>
                <c:pt idx="2811">
                  <c:v>289.67666446947374</c:v>
                </c:pt>
                <c:pt idx="2812">
                  <c:v>289.52449714049891</c:v>
                </c:pt>
                <c:pt idx="2813">
                  <c:v>289.37238130538185</c:v>
                </c:pt>
                <c:pt idx="2814">
                  <c:v>289.22031695213633</c:v>
                </c:pt>
                <c:pt idx="2815">
                  <c:v>289.0683040687822</c:v>
                </c:pt>
                <c:pt idx="2816">
                  <c:v>288.91634264334351</c:v>
                </c:pt>
                <c:pt idx="2817">
                  <c:v>288.76443266384939</c:v>
                </c:pt>
                <c:pt idx="2818">
                  <c:v>288.6125741183339</c:v>
                </c:pt>
                <c:pt idx="2819">
                  <c:v>288.46076699483564</c:v>
                </c:pt>
                <c:pt idx="2820">
                  <c:v>288.30901128139863</c:v>
                </c:pt>
                <c:pt idx="2821">
                  <c:v>288.15730696607125</c:v>
                </c:pt>
                <c:pt idx="2822">
                  <c:v>288.00565403690712</c:v>
                </c:pt>
                <c:pt idx="2823">
                  <c:v>287.85405248196429</c:v>
                </c:pt>
                <c:pt idx="2824">
                  <c:v>287.70250228930598</c:v>
                </c:pt>
                <c:pt idx="2825">
                  <c:v>287.55100344700054</c:v>
                </c:pt>
                <c:pt idx="2826">
                  <c:v>287.39955594312056</c:v>
                </c:pt>
                <c:pt idx="2827">
                  <c:v>287.24815976574394</c:v>
                </c:pt>
                <c:pt idx="2828">
                  <c:v>287.09681490295316</c:v>
                </c:pt>
                <c:pt idx="2829">
                  <c:v>286.94552134283578</c:v>
                </c:pt>
                <c:pt idx="2830">
                  <c:v>286.79427907348401</c:v>
                </c:pt>
                <c:pt idx="2831">
                  <c:v>286.64308808299512</c:v>
                </c:pt>
                <c:pt idx="2832">
                  <c:v>286.49194835947094</c:v>
                </c:pt>
                <c:pt idx="2833">
                  <c:v>286.34085989101817</c:v>
                </c:pt>
                <c:pt idx="2834">
                  <c:v>286.18982266574852</c:v>
                </c:pt>
                <c:pt idx="2835">
                  <c:v>286.03883667177865</c:v>
                </c:pt>
                <c:pt idx="2836">
                  <c:v>285.88790189722977</c:v>
                </c:pt>
                <c:pt idx="2837">
                  <c:v>285.73701833022801</c:v>
                </c:pt>
                <c:pt idx="2838">
                  <c:v>285.58618595890425</c:v>
                </c:pt>
                <c:pt idx="2839">
                  <c:v>285.4354047713943</c:v>
                </c:pt>
                <c:pt idx="2840">
                  <c:v>285.28467475583909</c:v>
                </c:pt>
                <c:pt idx="2841">
                  <c:v>285.13399590038341</c:v>
                </c:pt>
                <c:pt idx="2842">
                  <c:v>284.9833681931778</c:v>
                </c:pt>
                <c:pt idx="2843">
                  <c:v>284.83279162237739</c:v>
                </c:pt>
                <c:pt idx="2844">
                  <c:v>284.6822661761417</c:v>
                </c:pt>
                <c:pt idx="2845">
                  <c:v>284.53179184263576</c:v>
                </c:pt>
                <c:pt idx="2846">
                  <c:v>284.38136861002886</c:v>
                </c:pt>
                <c:pt idx="2847">
                  <c:v>284.2309964664953</c:v>
                </c:pt>
                <c:pt idx="2848">
                  <c:v>284.08067540021415</c:v>
                </c:pt>
                <c:pt idx="2849">
                  <c:v>283.93040539936919</c:v>
                </c:pt>
                <c:pt idx="2850">
                  <c:v>283.78018645214894</c:v>
                </c:pt>
                <c:pt idx="2851">
                  <c:v>283.63001854674701</c:v>
                </c:pt>
                <c:pt idx="2852">
                  <c:v>283.47990167136157</c:v>
                </c:pt>
                <c:pt idx="2853">
                  <c:v>283.32983581419529</c:v>
                </c:pt>
                <c:pt idx="2854">
                  <c:v>283.17982096345651</c:v>
                </c:pt>
                <c:pt idx="2855">
                  <c:v>283.02985710735766</c:v>
                </c:pt>
                <c:pt idx="2856">
                  <c:v>282.87994423411578</c:v>
                </c:pt>
                <c:pt idx="2857">
                  <c:v>282.73008233195338</c:v>
                </c:pt>
                <c:pt idx="2858">
                  <c:v>282.58027138909711</c:v>
                </c:pt>
                <c:pt idx="2859">
                  <c:v>282.43051139377849</c:v>
                </c:pt>
                <c:pt idx="2860">
                  <c:v>282.28080233423407</c:v>
                </c:pt>
                <c:pt idx="2861">
                  <c:v>282.13114419870516</c:v>
                </c:pt>
                <c:pt idx="2862">
                  <c:v>281.98153697543756</c:v>
                </c:pt>
                <c:pt idx="2863">
                  <c:v>281.83198065268175</c:v>
                </c:pt>
                <c:pt idx="2864">
                  <c:v>281.6824752186937</c:v>
                </c:pt>
                <c:pt idx="2865">
                  <c:v>281.5330206617333</c:v>
                </c:pt>
                <c:pt idx="2866">
                  <c:v>281.38361697006576</c:v>
                </c:pt>
                <c:pt idx="2867">
                  <c:v>281.23426413196051</c:v>
                </c:pt>
                <c:pt idx="2868">
                  <c:v>281.08496213569202</c:v>
                </c:pt>
                <c:pt idx="2869">
                  <c:v>280.93571096953951</c:v>
                </c:pt>
                <c:pt idx="2870">
                  <c:v>280.7865106217871</c:v>
                </c:pt>
                <c:pt idx="2871">
                  <c:v>280.63736108072328</c:v>
                </c:pt>
                <c:pt idx="2872">
                  <c:v>280.48826233464155</c:v>
                </c:pt>
                <c:pt idx="2873">
                  <c:v>280.33921437183989</c:v>
                </c:pt>
                <c:pt idx="2874">
                  <c:v>280.1902171806214</c:v>
                </c:pt>
                <c:pt idx="2875">
                  <c:v>280.04127074929374</c:v>
                </c:pt>
                <c:pt idx="2876">
                  <c:v>279.89237506616905</c:v>
                </c:pt>
                <c:pt idx="2877">
                  <c:v>279.74353011956441</c:v>
                </c:pt>
                <c:pt idx="2878">
                  <c:v>279.59473589780151</c:v>
                </c:pt>
                <c:pt idx="2879">
                  <c:v>279.44599238920694</c:v>
                </c:pt>
                <c:pt idx="2880">
                  <c:v>279.2972995821118</c:v>
                </c:pt>
                <c:pt idx="2881">
                  <c:v>279.14865746485225</c:v>
                </c:pt>
                <c:pt idx="2882">
                  <c:v>279.00006602576872</c:v>
                </c:pt>
                <c:pt idx="2883">
                  <c:v>278.85152525320632</c:v>
                </c:pt>
                <c:pt idx="2884">
                  <c:v>278.70303513551573</c:v>
                </c:pt>
                <c:pt idx="2885">
                  <c:v>278.55459566105105</c:v>
                </c:pt>
                <c:pt idx="2886">
                  <c:v>278.40620681817205</c:v>
                </c:pt>
                <c:pt idx="2887">
                  <c:v>278.25786859524277</c:v>
                </c:pt>
                <c:pt idx="2888">
                  <c:v>278.10958098063202</c:v>
                </c:pt>
                <c:pt idx="2889">
                  <c:v>277.96134396271322</c:v>
                </c:pt>
                <c:pt idx="2890">
                  <c:v>277.81315752986478</c:v>
                </c:pt>
                <c:pt idx="2891">
                  <c:v>277.66502167046946</c:v>
                </c:pt>
                <c:pt idx="2892">
                  <c:v>277.51693637291476</c:v>
                </c:pt>
                <c:pt idx="2893">
                  <c:v>277.36890162559337</c:v>
                </c:pt>
                <c:pt idx="2894">
                  <c:v>277.22091741690167</c:v>
                </c:pt>
                <c:pt idx="2895">
                  <c:v>277.07298373524151</c:v>
                </c:pt>
                <c:pt idx="2896">
                  <c:v>276.92510056901921</c:v>
                </c:pt>
                <c:pt idx="2897">
                  <c:v>276.77726790664576</c:v>
                </c:pt>
                <c:pt idx="2898">
                  <c:v>276.62948573653665</c:v>
                </c:pt>
                <c:pt idx="2899">
                  <c:v>276.48175404711213</c:v>
                </c:pt>
                <c:pt idx="2900">
                  <c:v>276.33407282679741</c:v>
                </c:pt>
                <c:pt idx="2901">
                  <c:v>276.18644206402217</c:v>
                </c:pt>
                <c:pt idx="2902">
                  <c:v>276.03886174722015</c:v>
                </c:pt>
                <c:pt idx="2903">
                  <c:v>275.89133186483065</c:v>
                </c:pt>
                <c:pt idx="2904">
                  <c:v>275.74385240529733</c:v>
                </c:pt>
                <c:pt idx="2905">
                  <c:v>275.5964233570682</c:v>
                </c:pt>
                <c:pt idx="2906">
                  <c:v>275.44904470859626</c:v>
                </c:pt>
                <c:pt idx="2907">
                  <c:v>275.30171644833916</c:v>
                </c:pt>
                <c:pt idx="2908">
                  <c:v>275.15443856475889</c:v>
                </c:pt>
                <c:pt idx="2909">
                  <c:v>275.00721104632237</c:v>
                </c:pt>
                <c:pt idx="2910">
                  <c:v>274.86003388150112</c:v>
                </c:pt>
                <c:pt idx="2911">
                  <c:v>274.71290705877101</c:v>
                </c:pt>
                <c:pt idx="2912">
                  <c:v>274.56583056661287</c:v>
                </c:pt>
                <c:pt idx="2913">
                  <c:v>274.41880439351183</c:v>
                </c:pt>
                <c:pt idx="2914">
                  <c:v>274.27182852795841</c:v>
                </c:pt>
                <c:pt idx="2915">
                  <c:v>274.1249029584468</c:v>
                </c:pt>
                <c:pt idx="2916">
                  <c:v>273.97802767347633</c:v>
                </c:pt>
                <c:pt idx="2917">
                  <c:v>273.83120266155095</c:v>
                </c:pt>
                <c:pt idx="2918">
                  <c:v>273.68442791117889</c:v>
                </c:pt>
                <c:pt idx="2919">
                  <c:v>273.53770341087369</c:v>
                </c:pt>
                <c:pt idx="2920">
                  <c:v>273.39102914915259</c:v>
                </c:pt>
                <c:pt idx="2921">
                  <c:v>273.24440511453793</c:v>
                </c:pt>
                <c:pt idx="2922">
                  <c:v>273.09783129555689</c:v>
                </c:pt>
                <c:pt idx="2923">
                  <c:v>272.95130768074057</c:v>
                </c:pt>
                <c:pt idx="2924">
                  <c:v>272.80483425862559</c:v>
                </c:pt>
                <c:pt idx="2925">
                  <c:v>272.65841101775254</c:v>
                </c:pt>
                <c:pt idx="2926">
                  <c:v>272.51203794666662</c:v>
                </c:pt>
                <c:pt idx="2927">
                  <c:v>272.36571503391787</c:v>
                </c:pt>
                <c:pt idx="2928">
                  <c:v>272.21944226806085</c:v>
                </c:pt>
                <c:pt idx="2929">
                  <c:v>272.07321963765452</c:v>
                </c:pt>
                <c:pt idx="2930">
                  <c:v>271.92704713126244</c:v>
                </c:pt>
                <c:pt idx="2931">
                  <c:v>271.78092473745312</c:v>
                </c:pt>
                <c:pt idx="2932">
                  <c:v>271.63485244479926</c:v>
                </c:pt>
                <c:pt idx="2933">
                  <c:v>271.48883024187859</c:v>
                </c:pt>
                <c:pt idx="2934">
                  <c:v>271.34285811727295</c:v>
                </c:pt>
                <c:pt idx="2935">
                  <c:v>271.196936059569</c:v>
                </c:pt>
                <c:pt idx="2936">
                  <c:v>271.05106405735779</c:v>
                </c:pt>
                <c:pt idx="2937">
                  <c:v>270.90524209923535</c:v>
                </c:pt>
                <c:pt idx="2938">
                  <c:v>270.75947017380162</c:v>
                </c:pt>
                <c:pt idx="2939">
                  <c:v>270.61374826966164</c:v>
                </c:pt>
                <c:pt idx="2940">
                  <c:v>270.4680763754248</c:v>
                </c:pt>
                <c:pt idx="2941">
                  <c:v>270.32245447970524</c:v>
                </c:pt>
                <c:pt idx="2942">
                  <c:v>270.17688257112121</c:v>
                </c:pt>
                <c:pt idx="2943">
                  <c:v>270.03136063829635</c:v>
                </c:pt>
                <c:pt idx="2944">
                  <c:v>269.88588866985799</c:v>
                </c:pt>
                <c:pt idx="2945">
                  <c:v>269.74046665443831</c:v>
                </c:pt>
                <c:pt idx="2946">
                  <c:v>269.59509458067441</c:v>
                </c:pt>
                <c:pt idx="2947">
                  <c:v>269.44977243720734</c:v>
                </c:pt>
                <c:pt idx="2948">
                  <c:v>269.3045002126828</c:v>
                </c:pt>
                <c:pt idx="2949">
                  <c:v>269.15927789575147</c:v>
                </c:pt>
                <c:pt idx="2950">
                  <c:v>269.01410547506833</c:v>
                </c:pt>
                <c:pt idx="2951">
                  <c:v>268.86898293929266</c:v>
                </c:pt>
                <c:pt idx="2952">
                  <c:v>268.72391027708846</c:v>
                </c:pt>
                <c:pt idx="2953">
                  <c:v>268.57888747712445</c:v>
                </c:pt>
                <c:pt idx="2954">
                  <c:v>268.43391452807384</c:v>
                </c:pt>
                <c:pt idx="2955">
                  <c:v>268.28899141861393</c:v>
                </c:pt>
                <c:pt idx="2956">
                  <c:v>268.14411813742697</c:v>
                </c:pt>
                <c:pt idx="2957">
                  <c:v>267.99929467319947</c:v>
                </c:pt>
                <c:pt idx="2958">
                  <c:v>267.85452101462283</c:v>
                </c:pt>
                <c:pt idx="2959">
                  <c:v>267.70979715039255</c:v>
                </c:pt>
                <c:pt idx="2960">
                  <c:v>267.56512306920899</c:v>
                </c:pt>
                <c:pt idx="2961">
                  <c:v>267.42049875977671</c:v>
                </c:pt>
                <c:pt idx="2962">
                  <c:v>267.27592421080487</c:v>
                </c:pt>
                <c:pt idx="2963">
                  <c:v>267.13139941100764</c:v>
                </c:pt>
                <c:pt idx="2964">
                  <c:v>266.98692434910276</c:v>
                </c:pt>
                <c:pt idx="2965">
                  <c:v>266.84249901381327</c:v>
                </c:pt>
                <c:pt idx="2966">
                  <c:v>266.69812339386618</c:v>
                </c:pt>
                <c:pt idx="2967">
                  <c:v>266.55379747799333</c:v>
                </c:pt>
                <c:pt idx="2968">
                  <c:v>266.40952125493095</c:v>
                </c:pt>
                <c:pt idx="2969">
                  <c:v>266.26529471341979</c:v>
                </c:pt>
                <c:pt idx="2970">
                  <c:v>266.12111784220514</c:v>
                </c:pt>
                <c:pt idx="2971">
                  <c:v>265.97699063003631</c:v>
                </c:pt>
                <c:pt idx="2972">
                  <c:v>265.83291306566821</c:v>
                </c:pt>
                <c:pt idx="2973">
                  <c:v>265.68888513785879</c:v>
                </c:pt>
                <c:pt idx="2974">
                  <c:v>265.54490683537165</c:v>
                </c:pt>
                <c:pt idx="2975">
                  <c:v>265.40097814697418</c:v>
                </c:pt>
                <c:pt idx="2976">
                  <c:v>265.25709906143862</c:v>
                </c:pt>
                <c:pt idx="2977">
                  <c:v>265.11326956754147</c:v>
                </c:pt>
                <c:pt idx="2978">
                  <c:v>264.96948965406375</c:v>
                </c:pt>
                <c:pt idx="2979">
                  <c:v>264.82575930979112</c:v>
                </c:pt>
                <c:pt idx="2980">
                  <c:v>264.68207852351338</c:v>
                </c:pt>
                <c:pt idx="2981">
                  <c:v>264.53844728402527</c:v>
                </c:pt>
                <c:pt idx="2982">
                  <c:v>264.39486558012527</c:v>
                </c:pt>
                <c:pt idx="2983">
                  <c:v>264.25133340061717</c:v>
                </c:pt>
                <c:pt idx="2984">
                  <c:v>264.10785073430856</c:v>
                </c:pt>
                <c:pt idx="2985">
                  <c:v>263.96441757001179</c:v>
                </c:pt>
                <c:pt idx="2986">
                  <c:v>263.82103389654361</c:v>
                </c:pt>
                <c:pt idx="2987">
                  <c:v>263.67769970272519</c:v>
                </c:pt>
                <c:pt idx="2988">
                  <c:v>263.53441497738208</c:v>
                </c:pt>
                <c:pt idx="2989">
                  <c:v>263.39117970934444</c:v>
                </c:pt>
                <c:pt idx="2990">
                  <c:v>263.24799388744691</c:v>
                </c:pt>
                <c:pt idx="2991">
                  <c:v>263.10485750052828</c:v>
                </c:pt>
                <c:pt idx="2992">
                  <c:v>262.96177053743168</c:v>
                </c:pt>
                <c:pt idx="2993">
                  <c:v>262.81873298700543</c:v>
                </c:pt>
                <c:pt idx="2994">
                  <c:v>262.67574483810159</c:v>
                </c:pt>
                <c:pt idx="2995">
                  <c:v>262.5328060795768</c:v>
                </c:pt>
                <c:pt idx="2996">
                  <c:v>262.38991670029247</c:v>
                </c:pt>
                <c:pt idx="2997">
                  <c:v>262.24707668911367</c:v>
                </c:pt>
                <c:pt idx="2998">
                  <c:v>262.10428603491084</c:v>
                </c:pt>
                <c:pt idx="2999">
                  <c:v>261.96154472655803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095A-49C7-8209-8AFFF324E3F5}"/>
            </c:ext>
          </c:extLst>
        </c:ser>
        <c:ser>
          <c:idx val="9"/>
          <c:order val="6"/>
          <c:tx>
            <c:strRef>
              <c:f>'Load Line Plot'!$K$10</c:f>
              <c:strCache>
                <c:ptCount val="1"/>
                <c:pt idx="0">
                  <c:v>Spec fit, 1.9 K</c:v>
                </c:pt>
              </c:strCache>
            </c:strRef>
          </c:tx>
          <c:spPr>
            <a:ln w="19050" cap="rnd">
              <a:solidFill>
                <a:schemeClr val="accent4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'Load Line Plot'!$X$4:$X$3003</c:f>
              <c:numCache>
                <c:formatCode>General</c:formatCode>
                <c:ptCount val="3000"/>
                <c:pt idx="0">
                  <c:v>10</c:v>
                </c:pt>
                <c:pt idx="1">
                  <c:v>10.002000666888962</c:v>
                </c:pt>
                <c:pt idx="2">
                  <c:v>10.004001333777925</c:v>
                </c:pt>
                <c:pt idx="3">
                  <c:v>10.006002000666887</c:v>
                </c:pt>
                <c:pt idx="4">
                  <c:v>10.00800266755585</c:v>
                </c:pt>
                <c:pt idx="5">
                  <c:v>10.010003334444812</c:v>
                </c:pt>
                <c:pt idx="6">
                  <c:v>10.012004001333775</c:v>
                </c:pt>
                <c:pt idx="7">
                  <c:v>10.014004668222737</c:v>
                </c:pt>
                <c:pt idx="8">
                  <c:v>10.0160053351117</c:v>
                </c:pt>
                <c:pt idx="9">
                  <c:v>10.018006002000662</c:v>
                </c:pt>
                <c:pt idx="10">
                  <c:v>10.020006668889625</c:v>
                </c:pt>
                <c:pt idx="11">
                  <c:v>10.022007335778587</c:v>
                </c:pt>
                <c:pt idx="12">
                  <c:v>10.02400800266755</c:v>
                </c:pt>
                <c:pt idx="13">
                  <c:v>10.026008669556512</c:v>
                </c:pt>
                <c:pt idx="14">
                  <c:v>10.028009336445475</c:v>
                </c:pt>
                <c:pt idx="15">
                  <c:v>10.030010003334437</c:v>
                </c:pt>
                <c:pt idx="16">
                  <c:v>10.0320106702234</c:v>
                </c:pt>
                <c:pt idx="17">
                  <c:v>10.034011337112362</c:v>
                </c:pt>
                <c:pt idx="18">
                  <c:v>10.036012004001325</c:v>
                </c:pt>
                <c:pt idx="19">
                  <c:v>10.038012670890287</c:v>
                </c:pt>
                <c:pt idx="20">
                  <c:v>10.04001333777925</c:v>
                </c:pt>
                <c:pt idx="21">
                  <c:v>10.042014004668212</c:v>
                </c:pt>
                <c:pt idx="22">
                  <c:v>10.044014671557175</c:v>
                </c:pt>
                <c:pt idx="23">
                  <c:v>10.046015338446137</c:v>
                </c:pt>
                <c:pt idx="24">
                  <c:v>10.0480160053351</c:v>
                </c:pt>
                <c:pt idx="25">
                  <c:v>10.050016672224062</c:v>
                </c:pt>
                <c:pt idx="26">
                  <c:v>10.052017339113025</c:v>
                </c:pt>
                <c:pt idx="27">
                  <c:v>10.054018006001987</c:v>
                </c:pt>
                <c:pt idx="28">
                  <c:v>10.05601867289095</c:v>
                </c:pt>
                <c:pt idx="29">
                  <c:v>10.058019339779912</c:v>
                </c:pt>
                <c:pt idx="30">
                  <c:v>10.060020006668875</c:v>
                </c:pt>
                <c:pt idx="31">
                  <c:v>10.062020673557837</c:v>
                </c:pt>
                <c:pt idx="32">
                  <c:v>10.0640213404468</c:v>
                </c:pt>
                <c:pt idx="33">
                  <c:v>10.066022007335762</c:v>
                </c:pt>
                <c:pt idx="34">
                  <c:v>10.068022674224725</c:v>
                </c:pt>
                <c:pt idx="35">
                  <c:v>10.070023341113687</c:v>
                </c:pt>
                <c:pt idx="36">
                  <c:v>10.07202400800265</c:v>
                </c:pt>
                <c:pt idx="37">
                  <c:v>10.074024674891612</c:v>
                </c:pt>
                <c:pt idx="38">
                  <c:v>10.076025341780575</c:v>
                </c:pt>
                <c:pt idx="39">
                  <c:v>10.078026008669537</c:v>
                </c:pt>
                <c:pt idx="40">
                  <c:v>10.0800266755585</c:v>
                </c:pt>
                <c:pt idx="41">
                  <c:v>10.082027342447462</c:v>
                </c:pt>
                <c:pt idx="42">
                  <c:v>10.084028009336425</c:v>
                </c:pt>
                <c:pt idx="43">
                  <c:v>10.086028676225387</c:v>
                </c:pt>
                <c:pt idx="44">
                  <c:v>10.08802934311435</c:v>
                </c:pt>
                <c:pt idx="45">
                  <c:v>10.090030010003312</c:v>
                </c:pt>
                <c:pt idx="46">
                  <c:v>10.092030676892275</c:v>
                </c:pt>
                <c:pt idx="47">
                  <c:v>10.094031343781237</c:v>
                </c:pt>
                <c:pt idx="48">
                  <c:v>10.0960320106702</c:v>
                </c:pt>
                <c:pt idx="49">
                  <c:v>10.098032677559162</c:v>
                </c:pt>
                <c:pt idx="50">
                  <c:v>10.100033344448125</c:v>
                </c:pt>
                <c:pt idx="51">
                  <c:v>10.102034011337087</c:v>
                </c:pt>
                <c:pt idx="52">
                  <c:v>10.10403467822605</c:v>
                </c:pt>
                <c:pt idx="53">
                  <c:v>10.106035345115012</c:v>
                </c:pt>
                <c:pt idx="54">
                  <c:v>10.108036012003975</c:v>
                </c:pt>
                <c:pt idx="55">
                  <c:v>10.110036678892937</c:v>
                </c:pt>
                <c:pt idx="56">
                  <c:v>10.1120373457819</c:v>
                </c:pt>
                <c:pt idx="57">
                  <c:v>10.114038012670862</c:v>
                </c:pt>
                <c:pt idx="58">
                  <c:v>10.116038679559825</c:v>
                </c:pt>
                <c:pt idx="59">
                  <c:v>10.118039346448787</c:v>
                </c:pt>
                <c:pt idx="60">
                  <c:v>10.12004001333775</c:v>
                </c:pt>
                <c:pt idx="61">
                  <c:v>10.122040680226712</c:v>
                </c:pt>
                <c:pt idx="62">
                  <c:v>10.124041347115675</c:v>
                </c:pt>
                <c:pt idx="63">
                  <c:v>10.126042014004637</c:v>
                </c:pt>
                <c:pt idx="64">
                  <c:v>10.1280426808936</c:v>
                </c:pt>
                <c:pt idx="65">
                  <c:v>10.130043347782562</c:v>
                </c:pt>
                <c:pt idx="66">
                  <c:v>10.132044014671525</c:v>
                </c:pt>
                <c:pt idx="67">
                  <c:v>10.134044681560487</c:v>
                </c:pt>
                <c:pt idx="68">
                  <c:v>10.13604534844945</c:v>
                </c:pt>
                <c:pt idx="69">
                  <c:v>10.138046015338412</c:v>
                </c:pt>
                <c:pt idx="70">
                  <c:v>10.140046682227375</c:v>
                </c:pt>
                <c:pt idx="71">
                  <c:v>10.142047349116337</c:v>
                </c:pt>
                <c:pt idx="72">
                  <c:v>10.1440480160053</c:v>
                </c:pt>
                <c:pt idx="73">
                  <c:v>10.146048682894262</c:v>
                </c:pt>
                <c:pt idx="74">
                  <c:v>10.148049349783225</c:v>
                </c:pt>
                <c:pt idx="75">
                  <c:v>10.150050016672187</c:v>
                </c:pt>
                <c:pt idx="76">
                  <c:v>10.15205068356115</c:v>
                </c:pt>
                <c:pt idx="77">
                  <c:v>10.154051350450112</c:v>
                </c:pt>
                <c:pt idx="78">
                  <c:v>10.156052017339075</c:v>
                </c:pt>
                <c:pt idx="79">
                  <c:v>10.158052684228037</c:v>
                </c:pt>
                <c:pt idx="80">
                  <c:v>10.160053351117</c:v>
                </c:pt>
                <c:pt idx="81">
                  <c:v>10.162054018005962</c:v>
                </c:pt>
                <c:pt idx="82">
                  <c:v>10.164054684894925</c:v>
                </c:pt>
                <c:pt idx="83">
                  <c:v>10.166055351783887</c:v>
                </c:pt>
                <c:pt idx="84">
                  <c:v>10.16805601867285</c:v>
                </c:pt>
                <c:pt idx="85">
                  <c:v>10.170056685561812</c:v>
                </c:pt>
                <c:pt idx="86">
                  <c:v>10.172057352450775</c:v>
                </c:pt>
                <c:pt idx="87">
                  <c:v>10.174058019339737</c:v>
                </c:pt>
                <c:pt idx="88">
                  <c:v>10.1760586862287</c:v>
                </c:pt>
                <c:pt idx="89">
                  <c:v>10.178059353117662</c:v>
                </c:pt>
                <c:pt idx="90">
                  <c:v>10.180060020006625</c:v>
                </c:pt>
                <c:pt idx="91">
                  <c:v>10.182060686895587</c:v>
                </c:pt>
                <c:pt idx="92">
                  <c:v>10.18406135378455</c:v>
                </c:pt>
                <c:pt idx="93">
                  <c:v>10.186062020673512</c:v>
                </c:pt>
                <c:pt idx="94">
                  <c:v>10.188062687562475</c:v>
                </c:pt>
                <c:pt idx="95">
                  <c:v>10.190063354451437</c:v>
                </c:pt>
                <c:pt idx="96">
                  <c:v>10.1920640213404</c:v>
                </c:pt>
                <c:pt idx="97">
                  <c:v>10.194064688229362</c:v>
                </c:pt>
                <c:pt idx="98">
                  <c:v>10.196065355118325</c:v>
                </c:pt>
                <c:pt idx="99">
                  <c:v>10.198066022007287</c:v>
                </c:pt>
                <c:pt idx="100">
                  <c:v>10.20006668889625</c:v>
                </c:pt>
                <c:pt idx="101">
                  <c:v>10.202067355785212</c:v>
                </c:pt>
                <c:pt idx="102">
                  <c:v>10.204068022674175</c:v>
                </c:pt>
                <c:pt idx="103">
                  <c:v>10.206068689563137</c:v>
                </c:pt>
                <c:pt idx="104">
                  <c:v>10.2080693564521</c:v>
                </c:pt>
                <c:pt idx="105">
                  <c:v>10.210070023341062</c:v>
                </c:pt>
                <c:pt idx="106">
                  <c:v>10.212070690230025</c:v>
                </c:pt>
                <c:pt idx="107">
                  <c:v>10.214071357118987</c:v>
                </c:pt>
                <c:pt idx="108">
                  <c:v>10.21607202400795</c:v>
                </c:pt>
                <c:pt idx="109">
                  <c:v>10.218072690896912</c:v>
                </c:pt>
                <c:pt idx="110">
                  <c:v>10.220073357785875</c:v>
                </c:pt>
                <c:pt idx="111">
                  <c:v>10.222074024674837</c:v>
                </c:pt>
                <c:pt idx="112">
                  <c:v>10.2240746915638</c:v>
                </c:pt>
                <c:pt idx="113">
                  <c:v>10.226075358452762</c:v>
                </c:pt>
                <c:pt idx="114">
                  <c:v>10.228076025341725</c:v>
                </c:pt>
                <c:pt idx="115">
                  <c:v>10.230076692230687</c:v>
                </c:pt>
                <c:pt idx="116">
                  <c:v>10.23207735911965</c:v>
                </c:pt>
                <c:pt idx="117">
                  <c:v>10.234078026008612</c:v>
                </c:pt>
                <c:pt idx="118">
                  <c:v>10.236078692897575</c:v>
                </c:pt>
                <c:pt idx="119">
                  <c:v>10.238079359786537</c:v>
                </c:pt>
                <c:pt idx="120">
                  <c:v>10.2400800266755</c:v>
                </c:pt>
                <c:pt idx="121">
                  <c:v>10.242080693564462</c:v>
                </c:pt>
                <c:pt idx="122">
                  <c:v>10.244081360453425</c:v>
                </c:pt>
                <c:pt idx="123">
                  <c:v>10.246082027342387</c:v>
                </c:pt>
                <c:pt idx="124">
                  <c:v>10.24808269423135</c:v>
                </c:pt>
                <c:pt idx="125">
                  <c:v>10.250083361120312</c:v>
                </c:pt>
                <c:pt idx="126">
                  <c:v>10.252084028009275</c:v>
                </c:pt>
                <c:pt idx="127">
                  <c:v>10.254084694898237</c:v>
                </c:pt>
                <c:pt idx="128">
                  <c:v>10.2560853617872</c:v>
                </c:pt>
                <c:pt idx="129">
                  <c:v>10.258086028676162</c:v>
                </c:pt>
                <c:pt idx="130">
                  <c:v>10.260086695565125</c:v>
                </c:pt>
                <c:pt idx="131">
                  <c:v>10.262087362454087</c:v>
                </c:pt>
                <c:pt idx="132">
                  <c:v>10.26408802934305</c:v>
                </c:pt>
                <c:pt idx="133">
                  <c:v>10.266088696232012</c:v>
                </c:pt>
                <c:pt idx="134">
                  <c:v>10.268089363120975</c:v>
                </c:pt>
                <c:pt idx="135">
                  <c:v>10.270090030009937</c:v>
                </c:pt>
                <c:pt idx="136">
                  <c:v>10.2720906968989</c:v>
                </c:pt>
                <c:pt idx="137">
                  <c:v>10.274091363787862</c:v>
                </c:pt>
                <c:pt idx="138">
                  <c:v>10.276092030676825</c:v>
                </c:pt>
                <c:pt idx="139">
                  <c:v>10.278092697565787</c:v>
                </c:pt>
                <c:pt idx="140">
                  <c:v>10.28009336445475</c:v>
                </c:pt>
                <c:pt idx="141">
                  <c:v>10.282094031343712</c:v>
                </c:pt>
                <c:pt idx="142">
                  <c:v>10.284094698232675</c:v>
                </c:pt>
                <c:pt idx="143">
                  <c:v>10.286095365121637</c:v>
                </c:pt>
                <c:pt idx="144">
                  <c:v>10.2880960320106</c:v>
                </c:pt>
                <c:pt idx="145">
                  <c:v>10.290096698899562</c:v>
                </c:pt>
                <c:pt idx="146">
                  <c:v>10.292097365788525</c:v>
                </c:pt>
                <c:pt idx="147">
                  <c:v>10.294098032677487</c:v>
                </c:pt>
                <c:pt idx="148">
                  <c:v>10.29609869956645</c:v>
                </c:pt>
                <c:pt idx="149">
                  <c:v>10.298099366455412</c:v>
                </c:pt>
                <c:pt idx="150">
                  <c:v>10.300100033344375</c:v>
                </c:pt>
                <c:pt idx="151">
                  <c:v>10.302100700233337</c:v>
                </c:pt>
                <c:pt idx="152">
                  <c:v>10.3041013671223</c:v>
                </c:pt>
                <c:pt idx="153">
                  <c:v>10.306102034011262</c:v>
                </c:pt>
                <c:pt idx="154">
                  <c:v>10.308102700900225</c:v>
                </c:pt>
                <c:pt idx="155">
                  <c:v>10.310103367789187</c:v>
                </c:pt>
                <c:pt idx="156">
                  <c:v>10.31210403467815</c:v>
                </c:pt>
                <c:pt idx="157">
                  <c:v>10.314104701567112</c:v>
                </c:pt>
                <c:pt idx="158">
                  <c:v>10.316105368456075</c:v>
                </c:pt>
                <c:pt idx="159">
                  <c:v>10.318106035345037</c:v>
                </c:pt>
                <c:pt idx="160">
                  <c:v>10.320106702234</c:v>
                </c:pt>
                <c:pt idx="161">
                  <c:v>10.322107369122962</c:v>
                </c:pt>
                <c:pt idx="162">
                  <c:v>10.324108036011925</c:v>
                </c:pt>
                <c:pt idx="163">
                  <c:v>10.326108702900887</c:v>
                </c:pt>
                <c:pt idx="164">
                  <c:v>10.32810936978985</c:v>
                </c:pt>
                <c:pt idx="165">
                  <c:v>10.330110036678812</c:v>
                </c:pt>
                <c:pt idx="166">
                  <c:v>10.332110703567775</c:v>
                </c:pt>
                <c:pt idx="167">
                  <c:v>10.334111370456737</c:v>
                </c:pt>
                <c:pt idx="168">
                  <c:v>10.3361120373457</c:v>
                </c:pt>
                <c:pt idx="169">
                  <c:v>10.338112704234662</c:v>
                </c:pt>
                <c:pt idx="170">
                  <c:v>10.340113371123625</c:v>
                </c:pt>
                <c:pt idx="171">
                  <c:v>10.342114038012587</c:v>
                </c:pt>
                <c:pt idx="172">
                  <c:v>10.34411470490155</c:v>
                </c:pt>
                <c:pt idx="173">
                  <c:v>10.346115371790512</c:v>
                </c:pt>
                <c:pt idx="174">
                  <c:v>10.348116038679475</c:v>
                </c:pt>
                <c:pt idx="175">
                  <c:v>10.350116705568437</c:v>
                </c:pt>
                <c:pt idx="176">
                  <c:v>10.3521173724574</c:v>
                </c:pt>
                <c:pt idx="177">
                  <c:v>10.354118039346362</c:v>
                </c:pt>
                <c:pt idx="178">
                  <c:v>10.356118706235325</c:v>
                </c:pt>
                <c:pt idx="179">
                  <c:v>10.358119373124287</c:v>
                </c:pt>
                <c:pt idx="180">
                  <c:v>10.36012004001325</c:v>
                </c:pt>
                <c:pt idx="181">
                  <c:v>10.362120706902212</c:v>
                </c:pt>
                <c:pt idx="182">
                  <c:v>10.364121373791175</c:v>
                </c:pt>
                <c:pt idx="183">
                  <c:v>10.366122040680137</c:v>
                </c:pt>
                <c:pt idx="184">
                  <c:v>10.3681227075691</c:v>
                </c:pt>
                <c:pt idx="185">
                  <c:v>10.370123374458062</c:v>
                </c:pt>
                <c:pt idx="186">
                  <c:v>10.372124041347025</c:v>
                </c:pt>
                <c:pt idx="187">
                  <c:v>10.374124708235987</c:v>
                </c:pt>
                <c:pt idx="188">
                  <c:v>10.37612537512495</c:v>
                </c:pt>
                <c:pt idx="189">
                  <c:v>10.378126042013912</c:v>
                </c:pt>
                <c:pt idx="190">
                  <c:v>10.380126708902875</c:v>
                </c:pt>
                <c:pt idx="191">
                  <c:v>10.382127375791837</c:v>
                </c:pt>
                <c:pt idx="192">
                  <c:v>10.3841280426808</c:v>
                </c:pt>
                <c:pt idx="193">
                  <c:v>10.386128709569762</c:v>
                </c:pt>
                <c:pt idx="194">
                  <c:v>10.388129376458725</c:v>
                </c:pt>
                <c:pt idx="195">
                  <c:v>10.390130043347687</c:v>
                </c:pt>
                <c:pt idx="196">
                  <c:v>10.39213071023665</c:v>
                </c:pt>
                <c:pt idx="197">
                  <c:v>10.394131377125612</c:v>
                </c:pt>
                <c:pt idx="198">
                  <c:v>10.396132044014575</c:v>
                </c:pt>
                <c:pt idx="199">
                  <c:v>10.398132710903537</c:v>
                </c:pt>
                <c:pt idx="200">
                  <c:v>10.4001333777925</c:v>
                </c:pt>
                <c:pt idx="201">
                  <c:v>10.402134044681462</c:v>
                </c:pt>
                <c:pt idx="202">
                  <c:v>10.404134711570425</c:v>
                </c:pt>
                <c:pt idx="203">
                  <c:v>10.406135378459387</c:v>
                </c:pt>
                <c:pt idx="204">
                  <c:v>10.40813604534835</c:v>
                </c:pt>
                <c:pt idx="205">
                  <c:v>10.410136712237312</c:v>
                </c:pt>
                <c:pt idx="206">
                  <c:v>10.412137379126275</c:v>
                </c:pt>
                <c:pt idx="207">
                  <c:v>10.414138046015237</c:v>
                </c:pt>
                <c:pt idx="208">
                  <c:v>10.4161387129042</c:v>
                </c:pt>
                <c:pt idx="209">
                  <c:v>10.418139379793162</c:v>
                </c:pt>
                <c:pt idx="210">
                  <c:v>10.420140046682125</c:v>
                </c:pt>
                <c:pt idx="211">
                  <c:v>10.422140713571087</c:v>
                </c:pt>
                <c:pt idx="212">
                  <c:v>10.42414138046005</c:v>
                </c:pt>
                <c:pt idx="213">
                  <c:v>10.426142047349012</c:v>
                </c:pt>
                <c:pt idx="214">
                  <c:v>10.428142714237975</c:v>
                </c:pt>
                <c:pt idx="215">
                  <c:v>10.430143381126937</c:v>
                </c:pt>
                <c:pt idx="216">
                  <c:v>10.4321440480159</c:v>
                </c:pt>
                <c:pt idx="217">
                  <c:v>10.434144714904862</c:v>
                </c:pt>
                <c:pt idx="218">
                  <c:v>10.436145381793825</c:v>
                </c:pt>
                <c:pt idx="219">
                  <c:v>10.438146048682787</c:v>
                </c:pt>
                <c:pt idx="220">
                  <c:v>10.44014671557175</c:v>
                </c:pt>
                <c:pt idx="221">
                  <c:v>10.442147382460712</c:v>
                </c:pt>
                <c:pt idx="222">
                  <c:v>10.444148049349675</c:v>
                </c:pt>
                <c:pt idx="223">
                  <c:v>10.446148716238637</c:v>
                </c:pt>
                <c:pt idx="224">
                  <c:v>10.4481493831276</c:v>
                </c:pt>
                <c:pt idx="225">
                  <c:v>10.450150050016562</c:v>
                </c:pt>
                <c:pt idx="226">
                  <c:v>10.452150716905525</c:v>
                </c:pt>
                <c:pt idx="227">
                  <c:v>10.454151383794487</c:v>
                </c:pt>
                <c:pt idx="228">
                  <c:v>10.45615205068345</c:v>
                </c:pt>
                <c:pt idx="229">
                  <c:v>10.458152717572412</c:v>
                </c:pt>
                <c:pt idx="230">
                  <c:v>10.460153384461375</c:v>
                </c:pt>
                <c:pt idx="231">
                  <c:v>10.462154051350337</c:v>
                </c:pt>
                <c:pt idx="232">
                  <c:v>10.4641547182393</c:v>
                </c:pt>
                <c:pt idx="233">
                  <c:v>10.466155385128262</c:v>
                </c:pt>
                <c:pt idx="234">
                  <c:v>10.468156052017225</c:v>
                </c:pt>
                <c:pt idx="235">
                  <c:v>10.470156718906187</c:v>
                </c:pt>
                <c:pt idx="236">
                  <c:v>10.47215738579515</c:v>
                </c:pt>
                <c:pt idx="237">
                  <c:v>10.474158052684112</c:v>
                </c:pt>
                <c:pt idx="238">
                  <c:v>10.476158719573075</c:v>
                </c:pt>
                <c:pt idx="239">
                  <c:v>10.478159386462037</c:v>
                </c:pt>
                <c:pt idx="240">
                  <c:v>10.480160053351</c:v>
                </c:pt>
                <c:pt idx="241">
                  <c:v>10.482160720239962</c:v>
                </c:pt>
                <c:pt idx="242">
                  <c:v>10.484161387128925</c:v>
                </c:pt>
                <c:pt idx="243">
                  <c:v>10.486162054017887</c:v>
                </c:pt>
                <c:pt idx="244">
                  <c:v>10.48816272090685</c:v>
                </c:pt>
                <c:pt idx="245">
                  <c:v>10.490163387795812</c:v>
                </c:pt>
                <c:pt idx="246">
                  <c:v>10.492164054684775</c:v>
                </c:pt>
                <c:pt idx="247">
                  <c:v>10.494164721573737</c:v>
                </c:pt>
                <c:pt idx="248">
                  <c:v>10.4961653884627</c:v>
                </c:pt>
                <c:pt idx="249">
                  <c:v>10.498166055351662</c:v>
                </c:pt>
                <c:pt idx="250">
                  <c:v>10.500166722240625</c:v>
                </c:pt>
                <c:pt idx="251">
                  <c:v>10.502167389129587</c:v>
                </c:pt>
                <c:pt idx="252">
                  <c:v>10.50416805601855</c:v>
                </c:pt>
                <c:pt idx="253">
                  <c:v>10.506168722907512</c:v>
                </c:pt>
                <c:pt idx="254">
                  <c:v>10.508169389796475</c:v>
                </c:pt>
                <c:pt idx="255">
                  <c:v>10.510170056685437</c:v>
                </c:pt>
                <c:pt idx="256">
                  <c:v>10.5121707235744</c:v>
                </c:pt>
                <c:pt idx="257">
                  <c:v>10.514171390463362</c:v>
                </c:pt>
                <c:pt idx="258">
                  <c:v>10.516172057352325</c:v>
                </c:pt>
                <c:pt idx="259">
                  <c:v>10.518172724241287</c:v>
                </c:pt>
                <c:pt idx="260">
                  <c:v>10.52017339113025</c:v>
                </c:pt>
                <c:pt idx="261">
                  <c:v>10.522174058019212</c:v>
                </c:pt>
                <c:pt idx="262">
                  <c:v>10.524174724908175</c:v>
                </c:pt>
                <c:pt idx="263">
                  <c:v>10.526175391797137</c:v>
                </c:pt>
                <c:pt idx="264">
                  <c:v>10.5281760586861</c:v>
                </c:pt>
                <c:pt idx="265">
                  <c:v>10.530176725575062</c:v>
                </c:pt>
                <c:pt idx="266">
                  <c:v>10.532177392464025</c:v>
                </c:pt>
                <c:pt idx="267">
                  <c:v>10.534178059352987</c:v>
                </c:pt>
                <c:pt idx="268">
                  <c:v>10.53617872624195</c:v>
                </c:pt>
                <c:pt idx="269">
                  <c:v>10.538179393130912</c:v>
                </c:pt>
                <c:pt idx="270">
                  <c:v>10.540180060019875</c:v>
                </c:pt>
                <c:pt idx="271">
                  <c:v>10.542180726908837</c:v>
                </c:pt>
                <c:pt idx="272">
                  <c:v>10.5441813937978</c:v>
                </c:pt>
                <c:pt idx="273">
                  <c:v>10.546182060686762</c:v>
                </c:pt>
                <c:pt idx="274">
                  <c:v>10.548182727575725</c:v>
                </c:pt>
                <c:pt idx="275">
                  <c:v>10.550183394464687</c:v>
                </c:pt>
                <c:pt idx="276">
                  <c:v>10.55218406135365</c:v>
                </c:pt>
                <c:pt idx="277">
                  <c:v>10.554184728242612</c:v>
                </c:pt>
                <c:pt idx="278">
                  <c:v>10.556185395131575</c:v>
                </c:pt>
                <c:pt idx="279">
                  <c:v>10.558186062020537</c:v>
                </c:pt>
                <c:pt idx="280">
                  <c:v>10.5601867289095</c:v>
                </c:pt>
                <c:pt idx="281">
                  <c:v>10.562187395798462</c:v>
                </c:pt>
                <c:pt idx="282">
                  <c:v>10.564188062687425</c:v>
                </c:pt>
                <c:pt idx="283">
                  <c:v>10.566188729576387</c:v>
                </c:pt>
                <c:pt idx="284">
                  <c:v>10.56818939646535</c:v>
                </c:pt>
                <c:pt idx="285">
                  <c:v>10.570190063354312</c:v>
                </c:pt>
                <c:pt idx="286">
                  <c:v>10.572190730243275</c:v>
                </c:pt>
                <c:pt idx="287">
                  <c:v>10.574191397132237</c:v>
                </c:pt>
                <c:pt idx="288">
                  <c:v>10.5761920640212</c:v>
                </c:pt>
                <c:pt idx="289">
                  <c:v>10.578192730910162</c:v>
                </c:pt>
                <c:pt idx="290">
                  <c:v>10.580193397799125</c:v>
                </c:pt>
                <c:pt idx="291">
                  <c:v>10.582194064688087</c:v>
                </c:pt>
                <c:pt idx="292">
                  <c:v>10.58419473157705</c:v>
                </c:pt>
                <c:pt idx="293">
                  <c:v>10.586195398466012</c:v>
                </c:pt>
                <c:pt idx="294">
                  <c:v>10.588196065354975</c:v>
                </c:pt>
                <c:pt idx="295">
                  <c:v>10.590196732243937</c:v>
                </c:pt>
                <c:pt idx="296">
                  <c:v>10.5921973991329</c:v>
                </c:pt>
                <c:pt idx="297">
                  <c:v>10.594198066021862</c:v>
                </c:pt>
                <c:pt idx="298">
                  <c:v>10.596198732910825</c:v>
                </c:pt>
                <c:pt idx="299">
                  <c:v>10.598199399799787</c:v>
                </c:pt>
                <c:pt idx="300">
                  <c:v>10.60020006668875</c:v>
                </c:pt>
                <c:pt idx="301">
                  <c:v>10.602200733577712</c:v>
                </c:pt>
                <c:pt idx="302">
                  <c:v>10.604201400466675</c:v>
                </c:pt>
                <c:pt idx="303">
                  <c:v>10.606202067355637</c:v>
                </c:pt>
                <c:pt idx="304">
                  <c:v>10.6082027342446</c:v>
                </c:pt>
                <c:pt idx="305">
                  <c:v>10.610203401133562</c:v>
                </c:pt>
                <c:pt idx="306">
                  <c:v>10.612204068022525</c:v>
                </c:pt>
                <c:pt idx="307">
                  <c:v>10.614204734911487</c:v>
                </c:pt>
                <c:pt idx="308">
                  <c:v>10.61620540180045</c:v>
                </c:pt>
                <c:pt idx="309">
                  <c:v>10.618206068689412</c:v>
                </c:pt>
                <c:pt idx="310">
                  <c:v>10.620206735578375</c:v>
                </c:pt>
                <c:pt idx="311">
                  <c:v>10.622207402467337</c:v>
                </c:pt>
                <c:pt idx="312">
                  <c:v>10.6242080693563</c:v>
                </c:pt>
                <c:pt idx="313">
                  <c:v>10.626208736245262</c:v>
                </c:pt>
                <c:pt idx="314">
                  <c:v>10.628209403134225</c:v>
                </c:pt>
                <c:pt idx="315">
                  <c:v>10.630210070023187</c:v>
                </c:pt>
                <c:pt idx="316">
                  <c:v>10.63221073691215</c:v>
                </c:pt>
                <c:pt idx="317">
                  <c:v>10.634211403801112</c:v>
                </c:pt>
                <c:pt idx="318">
                  <c:v>10.636212070690075</c:v>
                </c:pt>
                <c:pt idx="319">
                  <c:v>10.638212737579037</c:v>
                </c:pt>
                <c:pt idx="320">
                  <c:v>10.640213404468</c:v>
                </c:pt>
                <c:pt idx="321">
                  <c:v>10.642214071356962</c:v>
                </c:pt>
                <c:pt idx="322">
                  <c:v>10.644214738245925</c:v>
                </c:pt>
                <c:pt idx="323">
                  <c:v>10.646215405134887</c:v>
                </c:pt>
                <c:pt idx="324">
                  <c:v>10.64821607202385</c:v>
                </c:pt>
                <c:pt idx="325">
                  <c:v>10.650216738912812</c:v>
                </c:pt>
                <c:pt idx="326">
                  <c:v>10.652217405801775</c:v>
                </c:pt>
                <c:pt idx="327">
                  <c:v>10.654218072690737</c:v>
                </c:pt>
                <c:pt idx="328">
                  <c:v>10.6562187395797</c:v>
                </c:pt>
                <c:pt idx="329">
                  <c:v>10.658219406468662</c:v>
                </c:pt>
                <c:pt idx="330">
                  <c:v>10.660220073357625</c:v>
                </c:pt>
                <c:pt idx="331">
                  <c:v>10.662220740246587</c:v>
                </c:pt>
                <c:pt idx="332">
                  <c:v>10.66422140713555</c:v>
                </c:pt>
                <c:pt idx="333">
                  <c:v>10.666222074024512</c:v>
                </c:pt>
                <c:pt idx="334">
                  <c:v>10.668222740913475</c:v>
                </c:pt>
                <c:pt idx="335">
                  <c:v>10.670223407802437</c:v>
                </c:pt>
                <c:pt idx="336">
                  <c:v>10.6722240746914</c:v>
                </c:pt>
                <c:pt idx="337">
                  <c:v>10.674224741580362</c:v>
                </c:pt>
                <c:pt idx="338">
                  <c:v>10.676225408469325</c:v>
                </c:pt>
                <c:pt idx="339">
                  <c:v>10.678226075358287</c:v>
                </c:pt>
                <c:pt idx="340">
                  <c:v>10.68022674224725</c:v>
                </c:pt>
                <c:pt idx="341">
                  <c:v>10.682227409136212</c:v>
                </c:pt>
                <c:pt idx="342">
                  <c:v>10.684228076025175</c:v>
                </c:pt>
                <c:pt idx="343">
                  <c:v>10.686228742914137</c:v>
                </c:pt>
                <c:pt idx="344">
                  <c:v>10.6882294098031</c:v>
                </c:pt>
                <c:pt idx="345">
                  <c:v>10.690230076692062</c:v>
                </c:pt>
                <c:pt idx="346">
                  <c:v>10.692230743581025</c:v>
                </c:pt>
                <c:pt idx="347">
                  <c:v>10.694231410469987</c:v>
                </c:pt>
                <c:pt idx="348">
                  <c:v>10.69623207735895</c:v>
                </c:pt>
                <c:pt idx="349">
                  <c:v>10.698232744247912</c:v>
                </c:pt>
                <c:pt idx="350">
                  <c:v>10.700233411136875</c:v>
                </c:pt>
                <c:pt idx="351">
                  <c:v>10.702234078025837</c:v>
                </c:pt>
                <c:pt idx="352">
                  <c:v>10.7042347449148</c:v>
                </c:pt>
                <c:pt idx="353">
                  <c:v>10.706235411803762</c:v>
                </c:pt>
                <c:pt idx="354">
                  <c:v>10.708236078692725</c:v>
                </c:pt>
                <c:pt idx="355">
                  <c:v>10.710236745581687</c:v>
                </c:pt>
                <c:pt idx="356">
                  <c:v>10.71223741247065</c:v>
                </c:pt>
                <c:pt idx="357">
                  <c:v>10.714238079359612</c:v>
                </c:pt>
                <c:pt idx="358">
                  <c:v>10.716238746248575</c:v>
                </c:pt>
                <c:pt idx="359">
                  <c:v>10.718239413137537</c:v>
                </c:pt>
                <c:pt idx="360">
                  <c:v>10.7202400800265</c:v>
                </c:pt>
                <c:pt idx="361">
                  <c:v>10.722240746915462</c:v>
                </c:pt>
                <c:pt idx="362">
                  <c:v>10.724241413804425</c:v>
                </c:pt>
                <c:pt idx="363">
                  <c:v>10.726242080693387</c:v>
                </c:pt>
                <c:pt idx="364">
                  <c:v>10.72824274758235</c:v>
                </c:pt>
                <c:pt idx="365">
                  <c:v>10.730243414471312</c:v>
                </c:pt>
                <c:pt idx="366">
                  <c:v>10.732244081360275</c:v>
                </c:pt>
                <c:pt idx="367">
                  <c:v>10.734244748249237</c:v>
                </c:pt>
                <c:pt idx="368">
                  <c:v>10.7362454151382</c:v>
                </c:pt>
                <c:pt idx="369">
                  <c:v>10.738246082027162</c:v>
                </c:pt>
                <c:pt idx="370">
                  <c:v>10.740246748916125</c:v>
                </c:pt>
                <c:pt idx="371">
                  <c:v>10.742247415805087</c:v>
                </c:pt>
                <c:pt idx="372">
                  <c:v>10.74424808269405</c:v>
                </c:pt>
                <c:pt idx="373">
                  <c:v>10.746248749583012</c:v>
                </c:pt>
                <c:pt idx="374">
                  <c:v>10.748249416471975</c:v>
                </c:pt>
                <c:pt idx="375">
                  <c:v>10.750250083360937</c:v>
                </c:pt>
                <c:pt idx="376">
                  <c:v>10.7522507502499</c:v>
                </c:pt>
                <c:pt idx="377">
                  <c:v>10.754251417138862</c:v>
                </c:pt>
                <c:pt idx="378">
                  <c:v>10.756252084027825</c:v>
                </c:pt>
                <c:pt idx="379">
                  <c:v>10.758252750916787</c:v>
                </c:pt>
                <c:pt idx="380">
                  <c:v>10.76025341780575</c:v>
                </c:pt>
                <c:pt idx="381">
                  <c:v>10.762254084694712</c:v>
                </c:pt>
                <c:pt idx="382">
                  <c:v>10.764254751583675</c:v>
                </c:pt>
                <c:pt idx="383">
                  <c:v>10.766255418472637</c:v>
                </c:pt>
                <c:pt idx="384">
                  <c:v>10.7682560853616</c:v>
                </c:pt>
                <c:pt idx="385">
                  <c:v>10.770256752250562</c:v>
                </c:pt>
                <c:pt idx="386">
                  <c:v>10.772257419139525</c:v>
                </c:pt>
                <c:pt idx="387">
                  <c:v>10.774258086028487</c:v>
                </c:pt>
                <c:pt idx="388">
                  <c:v>10.77625875291745</c:v>
                </c:pt>
                <c:pt idx="389">
                  <c:v>10.778259419806412</c:v>
                </c:pt>
                <c:pt idx="390">
                  <c:v>10.780260086695375</c:v>
                </c:pt>
                <c:pt idx="391">
                  <c:v>10.782260753584337</c:v>
                </c:pt>
                <c:pt idx="392">
                  <c:v>10.7842614204733</c:v>
                </c:pt>
                <c:pt idx="393">
                  <c:v>10.786262087362262</c:v>
                </c:pt>
                <c:pt idx="394">
                  <c:v>10.788262754251225</c:v>
                </c:pt>
                <c:pt idx="395">
                  <c:v>10.790263421140187</c:v>
                </c:pt>
                <c:pt idx="396">
                  <c:v>10.79226408802915</c:v>
                </c:pt>
                <c:pt idx="397">
                  <c:v>10.794264754918112</c:v>
                </c:pt>
                <c:pt idx="398">
                  <c:v>10.796265421807075</c:v>
                </c:pt>
                <c:pt idx="399">
                  <c:v>10.798266088696037</c:v>
                </c:pt>
                <c:pt idx="400">
                  <c:v>10.800266755585</c:v>
                </c:pt>
                <c:pt idx="401">
                  <c:v>10.802267422473962</c:v>
                </c:pt>
                <c:pt idx="402">
                  <c:v>10.804268089362925</c:v>
                </c:pt>
                <c:pt idx="403">
                  <c:v>10.806268756251887</c:v>
                </c:pt>
                <c:pt idx="404">
                  <c:v>10.80826942314085</c:v>
                </c:pt>
                <c:pt idx="405">
                  <c:v>10.810270090029812</c:v>
                </c:pt>
                <c:pt idx="406">
                  <c:v>10.812270756918775</c:v>
                </c:pt>
                <c:pt idx="407">
                  <c:v>10.814271423807737</c:v>
                </c:pt>
                <c:pt idx="408">
                  <c:v>10.8162720906967</c:v>
                </c:pt>
                <c:pt idx="409">
                  <c:v>10.818272757585662</c:v>
                </c:pt>
                <c:pt idx="410">
                  <c:v>10.820273424474625</c:v>
                </c:pt>
                <c:pt idx="411">
                  <c:v>10.822274091363587</c:v>
                </c:pt>
                <c:pt idx="412">
                  <c:v>10.82427475825255</c:v>
                </c:pt>
                <c:pt idx="413">
                  <c:v>10.826275425141512</c:v>
                </c:pt>
                <c:pt idx="414">
                  <c:v>10.828276092030475</c:v>
                </c:pt>
                <c:pt idx="415">
                  <c:v>10.830276758919437</c:v>
                </c:pt>
                <c:pt idx="416">
                  <c:v>10.8322774258084</c:v>
                </c:pt>
                <c:pt idx="417">
                  <c:v>10.834278092697362</c:v>
                </c:pt>
                <c:pt idx="418">
                  <c:v>10.836278759586325</c:v>
                </c:pt>
                <c:pt idx="419">
                  <c:v>10.838279426475287</c:v>
                </c:pt>
                <c:pt idx="420">
                  <c:v>10.84028009336425</c:v>
                </c:pt>
                <c:pt idx="421">
                  <c:v>10.842280760253212</c:v>
                </c:pt>
                <c:pt idx="422">
                  <c:v>10.844281427142175</c:v>
                </c:pt>
                <c:pt idx="423">
                  <c:v>10.846282094031137</c:v>
                </c:pt>
                <c:pt idx="424">
                  <c:v>10.8482827609201</c:v>
                </c:pt>
                <c:pt idx="425">
                  <c:v>10.850283427809062</c:v>
                </c:pt>
                <c:pt idx="426">
                  <c:v>10.852284094698025</c:v>
                </c:pt>
                <c:pt idx="427">
                  <c:v>10.854284761586987</c:v>
                </c:pt>
                <c:pt idx="428">
                  <c:v>10.85628542847595</c:v>
                </c:pt>
                <c:pt idx="429">
                  <c:v>10.858286095364912</c:v>
                </c:pt>
                <c:pt idx="430">
                  <c:v>10.860286762253875</c:v>
                </c:pt>
                <c:pt idx="431">
                  <c:v>10.862287429142837</c:v>
                </c:pt>
                <c:pt idx="432">
                  <c:v>10.8642880960318</c:v>
                </c:pt>
                <c:pt idx="433">
                  <c:v>10.866288762920762</c:v>
                </c:pt>
                <c:pt idx="434">
                  <c:v>10.868289429809725</c:v>
                </c:pt>
                <c:pt idx="435">
                  <c:v>10.870290096698687</c:v>
                </c:pt>
                <c:pt idx="436">
                  <c:v>10.87229076358765</c:v>
                </c:pt>
                <c:pt idx="437">
                  <c:v>10.874291430476612</c:v>
                </c:pt>
                <c:pt idx="438">
                  <c:v>10.876292097365575</c:v>
                </c:pt>
                <c:pt idx="439">
                  <c:v>10.878292764254537</c:v>
                </c:pt>
                <c:pt idx="440">
                  <c:v>10.8802934311435</c:v>
                </c:pt>
                <c:pt idx="441">
                  <c:v>10.882294098032462</c:v>
                </c:pt>
                <c:pt idx="442">
                  <c:v>10.884294764921425</c:v>
                </c:pt>
                <c:pt idx="443">
                  <c:v>10.886295431810387</c:v>
                </c:pt>
                <c:pt idx="444">
                  <c:v>10.88829609869935</c:v>
                </c:pt>
                <c:pt idx="445">
                  <c:v>10.890296765588312</c:v>
                </c:pt>
                <c:pt idx="446">
                  <c:v>10.892297432477275</c:v>
                </c:pt>
                <c:pt idx="447">
                  <c:v>10.894298099366237</c:v>
                </c:pt>
                <c:pt idx="448">
                  <c:v>10.8962987662552</c:v>
                </c:pt>
                <c:pt idx="449">
                  <c:v>10.898299433144162</c:v>
                </c:pt>
                <c:pt idx="450">
                  <c:v>10.900300100033125</c:v>
                </c:pt>
                <c:pt idx="451">
                  <c:v>10.902300766922087</c:v>
                </c:pt>
                <c:pt idx="452">
                  <c:v>10.90430143381105</c:v>
                </c:pt>
                <c:pt idx="453">
                  <c:v>10.906302100700012</c:v>
                </c:pt>
                <c:pt idx="454">
                  <c:v>10.908302767588975</c:v>
                </c:pt>
                <c:pt idx="455">
                  <c:v>10.910303434477937</c:v>
                </c:pt>
                <c:pt idx="456">
                  <c:v>10.9123041013669</c:v>
                </c:pt>
                <c:pt idx="457">
                  <c:v>10.914304768255862</c:v>
                </c:pt>
                <c:pt idx="458">
                  <c:v>10.916305435144825</c:v>
                </c:pt>
                <c:pt idx="459">
                  <c:v>10.918306102033787</c:v>
                </c:pt>
                <c:pt idx="460">
                  <c:v>10.92030676892275</c:v>
                </c:pt>
                <c:pt idx="461">
                  <c:v>10.922307435811712</c:v>
                </c:pt>
                <c:pt idx="462">
                  <c:v>10.924308102700675</c:v>
                </c:pt>
                <c:pt idx="463">
                  <c:v>10.926308769589637</c:v>
                </c:pt>
                <c:pt idx="464">
                  <c:v>10.9283094364786</c:v>
                </c:pt>
                <c:pt idx="465">
                  <c:v>10.930310103367562</c:v>
                </c:pt>
                <c:pt idx="466">
                  <c:v>10.932310770256525</c:v>
                </c:pt>
                <c:pt idx="467">
                  <c:v>10.934311437145487</c:v>
                </c:pt>
                <c:pt idx="468">
                  <c:v>10.93631210403445</c:v>
                </c:pt>
                <c:pt idx="469">
                  <c:v>10.938312770923412</c:v>
                </c:pt>
                <c:pt idx="470">
                  <c:v>10.940313437812375</c:v>
                </c:pt>
                <c:pt idx="471">
                  <c:v>10.942314104701337</c:v>
                </c:pt>
                <c:pt idx="472">
                  <c:v>10.9443147715903</c:v>
                </c:pt>
                <c:pt idx="473">
                  <c:v>10.946315438479262</c:v>
                </c:pt>
                <c:pt idx="474">
                  <c:v>10.948316105368225</c:v>
                </c:pt>
                <c:pt idx="475">
                  <c:v>10.950316772257187</c:v>
                </c:pt>
                <c:pt idx="476">
                  <c:v>10.95231743914615</c:v>
                </c:pt>
                <c:pt idx="477">
                  <c:v>10.954318106035112</c:v>
                </c:pt>
                <c:pt idx="478">
                  <c:v>10.956318772924075</c:v>
                </c:pt>
                <c:pt idx="479">
                  <c:v>10.958319439813037</c:v>
                </c:pt>
                <c:pt idx="480">
                  <c:v>10.960320106702</c:v>
                </c:pt>
                <c:pt idx="481">
                  <c:v>10.962320773590962</c:v>
                </c:pt>
                <c:pt idx="482">
                  <c:v>10.964321440479925</c:v>
                </c:pt>
                <c:pt idx="483">
                  <c:v>10.966322107368887</c:v>
                </c:pt>
                <c:pt idx="484">
                  <c:v>10.96832277425785</c:v>
                </c:pt>
                <c:pt idx="485">
                  <c:v>10.970323441146812</c:v>
                </c:pt>
                <c:pt idx="486">
                  <c:v>10.972324108035775</c:v>
                </c:pt>
                <c:pt idx="487">
                  <c:v>10.974324774924737</c:v>
                </c:pt>
                <c:pt idx="488">
                  <c:v>10.9763254418137</c:v>
                </c:pt>
                <c:pt idx="489">
                  <c:v>10.978326108702662</c:v>
                </c:pt>
                <c:pt idx="490">
                  <c:v>10.980326775591625</c:v>
                </c:pt>
                <c:pt idx="491">
                  <c:v>10.982327442480587</c:v>
                </c:pt>
                <c:pt idx="492">
                  <c:v>10.98432810936955</c:v>
                </c:pt>
                <c:pt idx="493">
                  <c:v>10.986328776258512</c:v>
                </c:pt>
                <c:pt idx="494">
                  <c:v>10.988329443147475</c:v>
                </c:pt>
                <c:pt idx="495">
                  <c:v>10.990330110036437</c:v>
                </c:pt>
                <c:pt idx="496">
                  <c:v>10.9923307769254</c:v>
                </c:pt>
                <c:pt idx="497">
                  <c:v>10.994331443814362</c:v>
                </c:pt>
                <c:pt idx="498">
                  <c:v>10.996332110703325</c:v>
                </c:pt>
                <c:pt idx="499">
                  <c:v>10.998332777592287</c:v>
                </c:pt>
                <c:pt idx="500">
                  <c:v>11.00033344448125</c:v>
                </c:pt>
                <c:pt idx="501">
                  <c:v>11.002334111370212</c:v>
                </c:pt>
                <c:pt idx="502">
                  <c:v>11.004334778259174</c:v>
                </c:pt>
                <c:pt idx="503">
                  <c:v>11.006335445148137</c:v>
                </c:pt>
                <c:pt idx="504">
                  <c:v>11.008336112037099</c:v>
                </c:pt>
                <c:pt idx="505">
                  <c:v>11.010336778926062</c:v>
                </c:pt>
                <c:pt idx="506">
                  <c:v>11.012337445815024</c:v>
                </c:pt>
                <c:pt idx="507">
                  <c:v>11.014338112703987</c:v>
                </c:pt>
                <c:pt idx="508">
                  <c:v>11.016338779592949</c:v>
                </c:pt>
                <c:pt idx="509">
                  <c:v>11.018339446481912</c:v>
                </c:pt>
                <c:pt idx="510">
                  <c:v>11.020340113370874</c:v>
                </c:pt>
                <c:pt idx="511">
                  <c:v>11.022340780259837</c:v>
                </c:pt>
                <c:pt idx="512">
                  <c:v>11.024341447148799</c:v>
                </c:pt>
                <c:pt idx="513">
                  <c:v>11.026342114037762</c:v>
                </c:pt>
                <c:pt idx="514">
                  <c:v>11.028342780926724</c:v>
                </c:pt>
                <c:pt idx="515">
                  <c:v>11.030343447815687</c:v>
                </c:pt>
                <c:pt idx="516">
                  <c:v>11.032344114704649</c:v>
                </c:pt>
                <c:pt idx="517">
                  <c:v>11.034344781593612</c:v>
                </c:pt>
                <c:pt idx="518">
                  <c:v>11.036345448482574</c:v>
                </c:pt>
                <c:pt idx="519">
                  <c:v>11.038346115371537</c:v>
                </c:pt>
                <c:pt idx="520">
                  <c:v>11.040346782260499</c:v>
                </c:pt>
                <c:pt idx="521">
                  <c:v>11.042347449149462</c:v>
                </c:pt>
                <c:pt idx="522">
                  <c:v>11.044348116038424</c:v>
                </c:pt>
                <c:pt idx="523">
                  <c:v>11.046348782927387</c:v>
                </c:pt>
                <c:pt idx="524">
                  <c:v>11.048349449816349</c:v>
                </c:pt>
                <c:pt idx="525">
                  <c:v>11.050350116705312</c:v>
                </c:pt>
                <c:pt idx="526">
                  <c:v>11.052350783594274</c:v>
                </c:pt>
                <c:pt idx="527">
                  <c:v>11.054351450483237</c:v>
                </c:pt>
                <c:pt idx="528">
                  <c:v>11.056352117372199</c:v>
                </c:pt>
                <c:pt idx="529">
                  <c:v>11.058352784261162</c:v>
                </c:pt>
                <c:pt idx="530">
                  <c:v>11.060353451150124</c:v>
                </c:pt>
                <c:pt idx="531">
                  <c:v>11.062354118039087</c:v>
                </c:pt>
                <c:pt idx="532">
                  <c:v>11.064354784928049</c:v>
                </c:pt>
                <c:pt idx="533">
                  <c:v>11.066355451817012</c:v>
                </c:pt>
                <c:pt idx="534">
                  <c:v>11.068356118705974</c:v>
                </c:pt>
                <c:pt idx="535">
                  <c:v>11.070356785594937</c:v>
                </c:pt>
                <c:pt idx="536">
                  <c:v>11.072357452483899</c:v>
                </c:pt>
                <c:pt idx="537">
                  <c:v>11.074358119372862</c:v>
                </c:pt>
                <c:pt idx="538">
                  <c:v>11.076358786261824</c:v>
                </c:pt>
                <c:pt idx="539">
                  <c:v>11.078359453150787</c:v>
                </c:pt>
                <c:pt idx="540">
                  <c:v>11.080360120039749</c:v>
                </c:pt>
                <c:pt idx="541">
                  <c:v>11.082360786928712</c:v>
                </c:pt>
                <c:pt idx="542">
                  <c:v>11.084361453817674</c:v>
                </c:pt>
                <c:pt idx="543">
                  <c:v>11.086362120706637</c:v>
                </c:pt>
                <c:pt idx="544">
                  <c:v>11.088362787595599</c:v>
                </c:pt>
                <c:pt idx="545">
                  <c:v>11.090363454484562</c:v>
                </c:pt>
                <c:pt idx="546">
                  <c:v>11.092364121373524</c:v>
                </c:pt>
                <c:pt idx="547">
                  <c:v>11.094364788262487</c:v>
                </c:pt>
                <c:pt idx="548">
                  <c:v>11.096365455151449</c:v>
                </c:pt>
                <c:pt idx="549">
                  <c:v>11.098366122040412</c:v>
                </c:pt>
                <c:pt idx="550">
                  <c:v>11.100366788929374</c:v>
                </c:pt>
                <c:pt idx="551">
                  <c:v>11.102367455818337</c:v>
                </c:pt>
                <c:pt idx="552">
                  <c:v>11.104368122707299</c:v>
                </c:pt>
                <c:pt idx="553">
                  <c:v>11.106368789596262</c:v>
                </c:pt>
                <c:pt idx="554">
                  <c:v>11.108369456485224</c:v>
                </c:pt>
                <c:pt idx="555">
                  <c:v>11.110370123374187</c:v>
                </c:pt>
                <c:pt idx="556">
                  <c:v>11.112370790263149</c:v>
                </c:pt>
                <c:pt idx="557">
                  <c:v>11.114371457152112</c:v>
                </c:pt>
                <c:pt idx="558">
                  <c:v>11.116372124041074</c:v>
                </c:pt>
                <c:pt idx="559">
                  <c:v>11.118372790930037</c:v>
                </c:pt>
                <c:pt idx="560">
                  <c:v>11.120373457818999</c:v>
                </c:pt>
                <c:pt idx="561">
                  <c:v>11.122374124707962</c:v>
                </c:pt>
                <c:pt idx="562">
                  <c:v>11.124374791596924</c:v>
                </c:pt>
                <c:pt idx="563">
                  <c:v>11.126375458485887</c:v>
                </c:pt>
                <c:pt idx="564">
                  <c:v>11.128376125374849</c:v>
                </c:pt>
                <c:pt idx="565">
                  <c:v>11.130376792263812</c:v>
                </c:pt>
                <c:pt idx="566">
                  <c:v>11.132377459152774</c:v>
                </c:pt>
                <c:pt idx="567">
                  <c:v>11.134378126041737</c:v>
                </c:pt>
                <c:pt idx="568">
                  <c:v>11.136378792930699</c:v>
                </c:pt>
                <c:pt idx="569">
                  <c:v>11.138379459819662</c:v>
                </c:pt>
                <c:pt idx="570">
                  <c:v>11.140380126708624</c:v>
                </c:pt>
                <c:pt idx="571">
                  <c:v>11.142380793597587</c:v>
                </c:pt>
                <c:pt idx="572">
                  <c:v>11.144381460486549</c:v>
                </c:pt>
                <c:pt idx="573">
                  <c:v>11.146382127375512</c:v>
                </c:pt>
                <c:pt idx="574">
                  <c:v>11.148382794264474</c:v>
                </c:pt>
                <c:pt idx="575">
                  <c:v>11.150383461153437</c:v>
                </c:pt>
                <c:pt idx="576">
                  <c:v>11.152384128042399</c:v>
                </c:pt>
                <c:pt idx="577">
                  <c:v>11.154384794931362</c:v>
                </c:pt>
                <c:pt idx="578">
                  <c:v>11.156385461820324</c:v>
                </c:pt>
                <c:pt idx="579">
                  <c:v>11.158386128709287</c:v>
                </c:pt>
                <c:pt idx="580">
                  <c:v>11.160386795598249</c:v>
                </c:pt>
                <c:pt idx="581">
                  <c:v>11.162387462487212</c:v>
                </c:pt>
                <c:pt idx="582">
                  <c:v>11.164388129376174</c:v>
                </c:pt>
                <c:pt idx="583">
                  <c:v>11.166388796265137</c:v>
                </c:pt>
                <c:pt idx="584">
                  <c:v>11.168389463154099</c:v>
                </c:pt>
                <c:pt idx="585">
                  <c:v>11.170390130043062</c:v>
                </c:pt>
                <c:pt idx="586">
                  <c:v>11.172390796932024</c:v>
                </c:pt>
                <c:pt idx="587">
                  <c:v>11.174391463820987</c:v>
                </c:pt>
                <c:pt idx="588">
                  <c:v>11.176392130709949</c:v>
                </c:pt>
                <c:pt idx="589">
                  <c:v>11.178392797598912</c:v>
                </c:pt>
                <c:pt idx="590">
                  <c:v>11.180393464487874</c:v>
                </c:pt>
                <c:pt idx="591">
                  <c:v>11.182394131376837</c:v>
                </c:pt>
                <c:pt idx="592">
                  <c:v>11.184394798265799</c:v>
                </c:pt>
                <c:pt idx="593">
                  <c:v>11.186395465154762</c:v>
                </c:pt>
                <c:pt idx="594">
                  <c:v>11.188396132043724</c:v>
                </c:pt>
                <c:pt idx="595">
                  <c:v>11.190396798932687</c:v>
                </c:pt>
                <c:pt idx="596">
                  <c:v>11.192397465821649</c:v>
                </c:pt>
                <c:pt idx="597">
                  <c:v>11.194398132710612</c:v>
                </c:pt>
                <c:pt idx="598">
                  <c:v>11.196398799599574</c:v>
                </c:pt>
                <c:pt idx="599">
                  <c:v>11.198399466488537</c:v>
                </c:pt>
                <c:pt idx="600">
                  <c:v>11.200400133377499</c:v>
                </c:pt>
                <c:pt idx="601">
                  <c:v>11.202400800266462</c:v>
                </c:pt>
                <c:pt idx="602">
                  <c:v>11.204401467155424</c:v>
                </c:pt>
                <c:pt idx="603">
                  <c:v>11.206402134044387</c:v>
                </c:pt>
                <c:pt idx="604">
                  <c:v>11.208402800933349</c:v>
                </c:pt>
                <c:pt idx="605">
                  <c:v>11.210403467822312</c:v>
                </c:pt>
                <c:pt idx="606">
                  <c:v>11.212404134711274</c:v>
                </c:pt>
                <c:pt idx="607">
                  <c:v>11.214404801600237</c:v>
                </c:pt>
                <c:pt idx="608">
                  <c:v>11.216405468489199</c:v>
                </c:pt>
                <c:pt idx="609">
                  <c:v>11.218406135378162</c:v>
                </c:pt>
                <c:pt idx="610">
                  <c:v>11.220406802267124</c:v>
                </c:pt>
                <c:pt idx="611">
                  <c:v>11.222407469156087</c:v>
                </c:pt>
                <c:pt idx="612">
                  <c:v>11.224408136045049</c:v>
                </c:pt>
                <c:pt idx="613">
                  <c:v>11.226408802934012</c:v>
                </c:pt>
                <c:pt idx="614">
                  <c:v>11.228409469822974</c:v>
                </c:pt>
                <c:pt idx="615">
                  <c:v>11.230410136711937</c:v>
                </c:pt>
                <c:pt idx="616">
                  <c:v>11.232410803600899</c:v>
                </c:pt>
                <c:pt idx="617">
                  <c:v>11.234411470489862</c:v>
                </c:pt>
                <c:pt idx="618">
                  <c:v>11.236412137378824</c:v>
                </c:pt>
                <c:pt idx="619">
                  <c:v>11.238412804267787</c:v>
                </c:pt>
                <c:pt idx="620">
                  <c:v>11.240413471156749</c:v>
                </c:pt>
                <c:pt idx="621">
                  <c:v>11.242414138045712</c:v>
                </c:pt>
                <c:pt idx="622">
                  <c:v>11.244414804934674</c:v>
                </c:pt>
                <c:pt idx="623">
                  <c:v>11.246415471823637</c:v>
                </c:pt>
                <c:pt idx="624">
                  <c:v>11.248416138712599</c:v>
                </c:pt>
                <c:pt idx="625">
                  <c:v>11.250416805601562</c:v>
                </c:pt>
                <c:pt idx="626">
                  <c:v>11.252417472490524</c:v>
                </c:pt>
                <c:pt idx="627">
                  <c:v>11.254418139379487</c:v>
                </c:pt>
                <c:pt idx="628">
                  <c:v>11.256418806268449</c:v>
                </c:pt>
                <c:pt idx="629">
                  <c:v>11.258419473157412</c:v>
                </c:pt>
                <c:pt idx="630">
                  <c:v>11.260420140046374</c:v>
                </c:pt>
                <c:pt idx="631">
                  <c:v>11.262420806935337</c:v>
                </c:pt>
                <c:pt idx="632">
                  <c:v>11.264421473824299</c:v>
                </c:pt>
                <c:pt idx="633">
                  <c:v>11.266422140713262</c:v>
                </c:pt>
                <c:pt idx="634">
                  <c:v>11.268422807602224</c:v>
                </c:pt>
                <c:pt idx="635">
                  <c:v>11.270423474491187</c:v>
                </c:pt>
                <c:pt idx="636">
                  <c:v>11.272424141380149</c:v>
                </c:pt>
                <c:pt idx="637">
                  <c:v>11.274424808269112</c:v>
                </c:pt>
                <c:pt idx="638">
                  <c:v>11.276425475158074</c:v>
                </c:pt>
                <c:pt idx="639">
                  <c:v>11.278426142047037</c:v>
                </c:pt>
                <c:pt idx="640">
                  <c:v>11.280426808935999</c:v>
                </c:pt>
                <c:pt idx="641">
                  <c:v>11.282427475824962</c:v>
                </c:pt>
                <c:pt idx="642">
                  <c:v>11.284428142713924</c:v>
                </c:pt>
                <c:pt idx="643">
                  <c:v>11.286428809602887</c:v>
                </c:pt>
                <c:pt idx="644">
                  <c:v>11.288429476491849</c:v>
                </c:pt>
                <c:pt idx="645">
                  <c:v>11.290430143380812</c:v>
                </c:pt>
                <c:pt idx="646">
                  <c:v>11.292430810269774</c:v>
                </c:pt>
                <c:pt idx="647">
                  <c:v>11.294431477158737</c:v>
                </c:pt>
                <c:pt idx="648">
                  <c:v>11.296432144047699</c:v>
                </c:pt>
                <c:pt idx="649">
                  <c:v>11.298432810936662</c:v>
                </c:pt>
                <c:pt idx="650">
                  <c:v>11.300433477825624</c:v>
                </c:pt>
                <c:pt idx="651">
                  <c:v>11.302434144714587</c:v>
                </c:pt>
                <c:pt idx="652">
                  <c:v>11.304434811603549</c:v>
                </c:pt>
                <c:pt idx="653">
                  <c:v>11.306435478492512</c:v>
                </c:pt>
                <c:pt idx="654">
                  <c:v>11.308436145381474</c:v>
                </c:pt>
                <c:pt idx="655">
                  <c:v>11.310436812270437</c:v>
                </c:pt>
                <c:pt idx="656">
                  <c:v>11.312437479159399</c:v>
                </c:pt>
                <c:pt idx="657">
                  <c:v>11.314438146048362</c:v>
                </c:pt>
                <c:pt idx="658">
                  <c:v>11.316438812937324</c:v>
                </c:pt>
                <c:pt idx="659">
                  <c:v>11.318439479826287</c:v>
                </c:pt>
                <c:pt idx="660">
                  <c:v>11.320440146715249</c:v>
                </c:pt>
                <c:pt idx="661">
                  <c:v>11.322440813604212</c:v>
                </c:pt>
                <c:pt idx="662">
                  <c:v>11.324441480493174</c:v>
                </c:pt>
                <c:pt idx="663">
                  <c:v>11.326442147382137</c:v>
                </c:pt>
                <c:pt idx="664">
                  <c:v>11.328442814271099</c:v>
                </c:pt>
                <c:pt idx="665">
                  <c:v>11.330443481160062</c:v>
                </c:pt>
                <c:pt idx="666">
                  <c:v>11.332444148049024</c:v>
                </c:pt>
                <c:pt idx="667">
                  <c:v>11.334444814937987</c:v>
                </c:pt>
                <c:pt idx="668">
                  <c:v>11.336445481826949</c:v>
                </c:pt>
                <c:pt idx="669">
                  <c:v>11.338446148715912</c:v>
                </c:pt>
                <c:pt idx="670">
                  <c:v>11.340446815604874</c:v>
                </c:pt>
                <c:pt idx="671">
                  <c:v>11.342447482493837</c:v>
                </c:pt>
                <c:pt idx="672">
                  <c:v>11.344448149382799</c:v>
                </c:pt>
                <c:pt idx="673">
                  <c:v>11.346448816271762</c:v>
                </c:pt>
                <c:pt idx="674">
                  <c:v>11.348449483160724</c:v>
                </c:pt>
                <c:pt idx="675">
                  <c:v>11.350450150049687</c:v>
                </c:pt>
                <c:pt idx="676">
                  <c:v>11.352450816938649</c:v>
                </c:pt>
                <c:pt idx="677">
                  <c:v>11.354451483827612</c:v>
                </c:pt>
                <c:pt idx="678">
                  <c:v>11.356452150716574</c:v>
                </c:pt>
                <c:pt idx="679">
                  <c:v>11.358452817605537</c:v>
                </c:pt>
                <c:pt idx="680">
                  <c:v>11.360453484494499</c:v>
                </c:pt>
                <c:pt idx="681">
                  <c:v>11.362454151383462</c:v>
                </c:pt>
                <c:pt idx="682">
                  <c:v>11.364454818272424</c:v>
                </c:pt>
                <c:pt idx="683">
                  <c:v>11.366455485161387</c:v>
                </c:pt>
                <c:pt idx="684">
                  <c:v>11.368456152050349</c:v>
                </c:pt>
                <c:pt idx="685">
                  <c:v>11.370456818939312</c:v>
                </c:pt>
                <c:pt idx="686">
                  <c:v>11.372457485828274</c:v>
                </c:pt>
                <c:pt idx="687">
                  <c:v>11.374458152717237</c:v>
                </c:pt>
                <c:pt idx="688">
                  <c:v>11.376458819606199</c:v>
                </c:pt>
                <c:pt idx="689">
                  <c:v>11.378459486495162</c:v>
                </c:pt>
                <c:pt idx="690">
                  <c:v>11.380460153384124</c:v>
                </c:pt>
                <c:pt idx="691">
                  <c:v>11.382460820273087</c:v>
                </c:pt>
                <c:pt idx="692">
                  <c:v>11.384461487162049</c:v>
                </c:pt>
                <c:pt idx="693">
                  <c:v>11.386462154051012</c:v>
                </c:pt>
                <c:pt idx="694">
                  <c:v>11.388462820939974</c:v>
                </c:pt>
                <c:pt idx="695">
                  <c:v>11.390463487828937</c:v>
                </c:pt>
                <c:pt idx="696">
                  <c:v>11.392464154717899</c:v>
                </c:pt>
                <c:pt idx="697">
                  <c:v>11.394464821606862</c:v>
                </c:pt>
                <c:pt idx="698">
                  <c:v>11.396465488495824</c:v>
                </c:pt>
                <c:pt idx="699">
                  <c:v>11.398466155384787</c:v>
                </c:pt>
                <c:pt idx="700">
                  <c:v>11.400466822273749</c:v>
                </c:pt>
                <c:pt idx="701">
                  <c:v>11.402467489162712</c:v>
                </c:pt>
                <c:pt idx="702">
                  <c:v>11.404468156051674</c:v>
                </c:pt>
                <c:pt idx="703">
                  <c:v>11.406468822940637</c:v>
                </c:pt>
                <c:pt idx="704">
                  <c:v>11.408469489829599</c:v>
                </c:pt>
                <c:pt idx="705">
                  <c:v>11.410470156718562</c:v>
                </c:pt>
                <c:pt idx="706">
                  <c:v>11.412470823607524</c:v>
                </c:pt>
                <c:pt idx="707">
                  <c:v>11.414471490496487</c:v>
                </c:pt>
                <c:pt idx="708">
                  <c:v>11.416472157385449</c:v>
                </c:pt>
                <c:pt idx="709">
                  <c:v>11.418472824274412</c:v>
                </c:pt>
                <c:pt idx="710">
                  <c:v>11.420473491163374</c:v>
                </c:pt>
                <c:pt idx="711">
                  <c:v>11.422474158052337</c:v>
                </c:pt>
                <c:pt idx="712">
                  <c:v>11.424474824941299</c:v>
                </c:pt>
                <c:pt idx="713">
                  <c:v>11.426475491830262</c:v>
                </c:pt>
                <c:pt idx="714">
                  <c:v>11.428476158719224</c:v>
                </c:pt>
                <c:pt idx="715">
                  <c:v>11.430476825608187</c:v>
                </c:pt>
                <c:pt idx="716">
                  <c:v>11.432477492497149</c:v>
                </c:pt>
                <c:pt idx="717">
                  <c:v>11.434478159386112</c:v>
                </c:pt>
                <c:pt idx="718">
                  <c:v>11.436478826275074</c:v>
                </c:pt>
                <c:pt idx="719">
                  <c:v>11.438479493164037</c:v>
                </c:pt>
                <c:pt idx="720">
                  <c:v>11.440480160052999</c:v>
                </c:pt>
                <c:pt idx="721">
                  <c:v>11.442480826941962</c:v>
                </c:pt>
                <c:pt idx="722">
                  <c:v>11.444481493830924</c:v>
                </c:pt>
                <c:pt idx="723">
                  <c:v>11.446482160719887</c:v>
                </c:pt>
                <c:pt idx="724">
                  <c:v>11.448482827608849</c:v>
                </c:pt>
                <c:pt idx="725">
                  <c:v>11.450483494497812</c:v>
                </c:pt>
                <c:pt idx="726">
                  <c:v>11.452484161386774</c:v>
                </c:pt>
                <c:pt idx="727">
                  <c:v>11.454484828275737</c:v>
                </c:pt>
                <c:pt idx="728">
                  <c:v>11.456485495164699</c:v>
                </c:pt>
                <c:pt idx="729">
                  <c:v>11.458486162053662</c:v>
                </c:pt>
                <c:pt idx="730">
                  <c:v>11.460486828942624</c:v>
                </c:pt>
                <c:pt idx="731">
                  <c:v>11.462487495831587</c:v>
                </c:pt>
                <c:pt idx="732">
                  <c:v>11.464488162720549</c:v>
                </c:pt>
                <c:pt idx="733">
                  <c:v>11.466488829609512</c:v>
                </c:pt>
                <c:pt idx="734">
                  <c:v>11.468489496498474</c:v>
                </c:pt>
                <c:pt idx="735">
                  <c:v>11.470490163387437</c:v>
                </c:pt>
                <c:pt idx="736">
                  <c:v>11.472490830276399</c:v>
                </c:pt>
                <c:pt idx="737">
                  <c:v>11.474491497165362</c:v>
                </c:pt>
                <c:pt idx="738">
                  <c:v>11.476492164054324</c:v>
                </c:pt>
                <c:pt idx="739">
                  <c:v>11.478492830943287</c:v>
                </c:pt>
                <c:pt idx="740">
                  <c:v>11.480493497832249</c:v>
                </c:pt>
                <c:pt idx="741">
                  <c:v>11.482494164721212</c:v>
                </c:pt>
                <c:pt idx="742">
                  <c:v>11.484494831610174</c:v>
                </c:pt>
                <c:pt idx="743">
                  <c:v>11.486495498499137</c:v>
                </c:pt>
                <c:pt idx="744">
                  <c:v>11.488496165388099</c:v>
                </c:pt>
                <c:pt idx="745">
                  <c:v>11.490496832277062</c:v>
                </c:pt>
                <c:pt idx="746">
                  <c:v>11.492497499166024</c:v>
                </c:pt>
                <c:pt idx="747">
                  <c:v>11.494498166054987</c:v>
                </c:pt>
                <c:pt idx="748">
                  <c:v>11.496498832943949</c:v>
                </c:pt>
                <c:pt idx="749">
                  <c:v>11.498499499832912</c:v>
                </c:pt>
                <c:pt idx="750">
                  <c:v>11.500500166721874</c:v>
                </c:pt>
                <c:pt idx="751">
                  <c:v>11.502500833610837</c:v>
                </c:pt>
                <c:pt idx="752">
                  <c:v>11.504501500499799</c:v>
                </c:pt>
                <c:pt idx="753">
                  <c:v>11.506502167388762</c:v>
                </c:pt>
                <c:pt idx="754">
                  <c:v>11.508502834277724</c:v>
                </c:pt>
                <c:pt idx="755">
                  <c:v>11.510503501166687</c:v>
                </c:pt>
                <c:pt idx="756">
                  <c:v>11.512504168055649</c:v>
                </c:pt>
                <c:pt idx="757">
                  <c:v>11.514504834944612</c:v>
                </c:pt>
                <c:pt idx="758">
                  <c:v>11.516505501833574</c:v>
                </c:pt>
                <c:pt idx="759">
                  <c:v>11.518506168722537</c:v>
                </c:pt>
                <c:pt idx="760">
                  <c:v>11.520506835611499</c:v>
                </c:pt>
                <c:pt idx="761">
                  <c:v>11.522507502500462</c:v>
                </c:pt>
                <c:pt idx="762">
                  <c:v>11.524508169389424</c:v>
                </c:pt>
                <c:pt idx="763">
                  <c:v>11.526508836278387</c:v>
                </c:pt>
                <c:pt idx="764">
                  <c:v>11.528509503167349</c:v>
                </c:pt>
                <c:pt idx="765">
                  <c:v>11.530510170056312</c:v>
                </c:pt>
                <c:pt idx="766">
                  <c:v>11.532510836945274</c:v>
                </c:pt>
                <c:pt idx="767">
                  <c:v>11.534511503834237</c:v>
                </c:pt>
                <c:pt idx="768">
                  <c:v>11.536512170723199</c:v>
                </c:pt>
                <c:pt idx="769">
                  <c:v>11.538512837612162</c:v>
                </c:pt>
                <c:pt idx="770">
                  <c:v>11.540513504501124</c:v>
                </c:pt>
                <c:pt idx="771">
                  <c:v>11.542514171390087</c:v>
                </c:pt>
                <c:pt idx="772">
                  <c:v>11.544514838279049</c:v>
                </c:pt>
                <c:pt idx="773">
                  <c:v>11.546515505168012</c:v>
                </c:pt>
                <c:pt idx="774">
                  <c:v>11.548516172056974</c:v>
                </c:pt>
                <c:pt idx="775">
                  <c:v>11.550516838945937</c:v>
                </c:pt>
                <c:pt idx="776">
                  <c:v>11.552517505834899</c:v>
                </c:pt>
                <c:pt idx="777">
                  <c:v>11.554518172723862</c:v>
                </c:pt>
                <c:pt idx="778">
                  <c:v>11.556518839612824</c:v>
                </c:pt>
                <c:pt idx="779">
                  <c:v>11.558519506501787</c:v>
                </c:pt>
                <c:pt idx="780">
                  <c:v>11.560520173390749</c:v>
                </c:pt>
                <c:pt idx="781">
                  <c:v>11.562520840279712</c:v>
                </c:pt>
                <c:pt idx="782">
                  <c:v>11.564521507168674</c:v>
                </c:pt>
                <c:pt idx="783">
                  <c:v>11.566522174057637</c:v>
                </c:pt>
                <c:pt idx="784">
                  <c:v>11.568522840946599</c:v>
                </c:pt>
                <c:pt idx="785">
                  <c:v>11.570523507835562</c:v>
                </c:pt>
                <c:pt idx="786">
                  <c:v>11.572524174724524</c:v>
                </c:pt>
                <c:pt idx="787">
                  <c:v>11.574524841613487</c:v>
                </c:pt>
                <c:pt idx="788">
                  <c:v>11.576525508502449</c:v>
                </c:pt>
                <c:pt idx="789">
                  <c:v>11.578526175391412</c:v>
                </c:pt>
                <c:pt idx="790">
                  <c:v>11.580526842280374</c:v>
                </c:pt>
                <c:pt idx="791">
                  <c:v>11.582527509169337</c:v>
                </c:pt>
                <c:pt idx="792">
                  <c:v>11.584528176058299</c:v>
                </c:pt>
                <c:pt idx="793">
                  <c:v>11.586528842947262</c:v>
                </c:pt>
                <c:pt idx="794">
                  <c:v>11.588529509836224</c:v>
                </c:pt>
                <c:pt idx="795">
                  <c:v>11.590530176725187</c:v>
                </c:pt>
                <c:pt idx="796">
                  <c:v>11.592530843614149</c:v>
                </c:pt>
                <c:pt idx="797">
                  <c:v>11.594531510503112</c:v>
                </c:pt>
                <c:pt idx="798">
                  <c:v>11.596532177392074</c:v>
                </c:pt>
                <c:pt idx="799">
                  <c:v>11.598532844281037</c:v>
                </c:pt>
                <c:pt idx="800">
                  <c:v>11.600533511169999</c:v>
                </c:pt>
                <c:pt idx="801">
                  <c:v>11.602534178058962</c:v>
                </c:pt>
                <c:pt idx="802">
                  <c:v>11.604534844947924</c:v>
                </c:pt>
                <c:pt idx="803">
                  <c:v>11.606535511836887</c:v>
                </c:pt>
                <c:pt idx="804">
                  <c:v>11.608536178725849</c:v>
                </c:pt>
                <c:pt idx="805">
                  <c:v>11.610536845614812</c:v>
                </c:pt>
                <c:pt idx="806">
                  <c:v>11.612537512503774</c:v>
                </c:pt>
                <c:pt idx="807">
                  <c:v>11.614538179392737</c:v>
                </c:pt>
                <c:pt idx="808">
                  <c:v>11.616538846281699</c:v>
                </c:pt>
                <c:pt idx="809">
                  <c:v>11.618539513170662</c:v>
                </c:pt>
                <c:pt idx="810">
                  <c:v>11.620540180059624</c:v>
                </c:pt>
                <c:pt idx="811">
                  <c:v>11.622540846948587</c:v>
                </c:pt>
                <c:pt idx="812">
                  <c:v>11.624541513837549</c:v>
                </c:pt>
                <c:pt idx="813">
                  <c:v>11.626542180726512</c:v>
                </c:pt>
                <c:pt idx="814">
                  <c:v>11.628542847615474</c:v>
                </c:pt>
                <c:pt idx="815">
                  <c:v>11.630543514504437</c:v>
                </c:pt>
                <c:pt idx="816">
                  <c:v>11.632544181393399</c:v>
                </c:pt>
                <c:pt idx="817">
                  <c:v>11.634544848282362</c:v>
                </c:pt>
                <c:pt idx="818">
                  <c:v>11.636545515171324</c:v>
                </c:pt>
                <c:pt idx="819">
                  <c:v>11.638546182060287</c:v>
                </c:pt>
                <c:pt idx="820">
                  <c:v>11.640546848949249</c:v>
                </c:pt>
                <c:pt idx="821">
                  <c:v>11.642547515838212</c:v>
                </c:pt>
                <c:pt idx="822">
                  <c:v>11.644548182727174</c:v>
                </c:pt>
                <c:pt idx="823">
                  <c:v>11.646548849616137</c:v>
                </c:pt>
                <c:pt idx="824">
                  <c:v>11.648549516505099</c:v>
                </c:pt>
                <c:pt idx="825">
                  <c:v>11.650550183394062</c:v>
                </c:pt>
                <c:pt idx="826">
                  <c:v>11.652550850283024</c:v>
                </c:pt>
                <c:pt idx="827">
                  <c:v>11.654551517171987</c:v>
                </c:pt>
                <c:pt idx="828">
                  <c:v>11.656552184060949</c:v>
                </c:pt>
                <c:pt idx="829">
                  <c:v>11.658552850949912</c:v>
                </c:pt>
                <c:pt idx="830">
                  <c:v>11.660553517838874</c:v>
                </c:pt>
                <c:pt idx="831">
                  <c:v>11.662554184727837</c:v>
                </c:pt>
                <c:pt idx="832">
                  <c:v>11.664554851616799</c:v>
                </c:pt>
                <c:pt idx="833">
                  <c:v>11.666555518505762</c:v>
                </c:pt>
                <c:pt idx="834">
                  <c:v>11.668556185394724</c:v>
                </c:pt>
                <c:pt idx="835">
                  <c:v>11.670556852283687</c:v>
                </c:pt>
                <c:pt idx="836">
                  <c:v>11.672557519172649</c:v>
                </c:pt>
                <c:pt idx="837">
                  <c:v>11.674558186061612</c:v>
                </c:pt>
                <c:pt idx="838">
                  <c:v>11.676558852950574</c:v>
                </c:pt>
                <c:pt idx="839">
                  <c:v>11.678559519839537</c:v>
                </c:pt>
                <c:pt idx="840">
                  <c:v>11.680560186728499</c:v>
                </c:pt>
                <c:pt idx="841">
                  <c:v>11.682560853617462</c:v>
                </c:pt>
                <c:pt idx="842">
                  <c:v>11.684561520506424</c:v>
                </c:pt>
                <c:pt idx="843">
                  <c:v>11.686562187395387</c:v>
                </c:pt>
                <c:pt idx="844">
                  <c:v>11.688562854284349</c:v>
                </c:pt>
                <c:pt idx="845">
                  <c:v>11.690563521173312</c:v>
                </c:pt>
                <c:pt idx="846">
                  <c:v>11.692564188062274</c:v>
                </c:pt>
                <c:pt idx="847">
                  <c:v>11.694564854951237</c:v>
                </c:pt>
                <c:pt idx="848">
                  <c:v>11.696565521840199</c:v>
                </c:pt>
                <c:pt idx="849">
                  <c:v>11.698566188729162</c:v>
                </c:pt>
                <c:pt idx="850">
                  <c:v>11.700566855618124</c:v>
                </c:pt>
                <c:pt idx="851">
                  <c:v>11.702567522507087</c:v>
                </c:pt>
                <c:pt idx="852">
                  <c:v>11.704568189396049</c:v>
                </c:pt>
                <c:pt idx="853">
                  <c:v>11.706568856285012</c:v>
                </c:pt>
                <c:pt idx="854">
                  <c:v>11.708569523173974</c:v>
                </c:pt>
                <c:pt idx="855">
                  <c:v>11.710570190062937</c:v>
                </c:pt>
                <c:pt idx="856">
                  <c:v>11.712570856951899</c:v>
                </c:pt>
                <c:pt idx="857">
                  <c:v>11.714571523840862</c:v>
                </c:pt>
                <c:pt idx="858">
                  <c:v>11.716572190729824</c:v>
                </c:pt>
                <c:pt idx="859">
                  <c:v>11.718572857618787</c:v>
                </c:pt>
                <c:pt idx="860">
                  <c:v>11.720573524507749</c:v>
                </c:pt>
                <c:pt idx="861">
                  <c:v>11.722574191396712</c:v>
                </c:pt>
                <c:pt idx="862">
                  <c:v>11.724574858285674</c:v>
                </c:pt>
                <c:pt idx="863">
                  <c:v>11.726575525174637</c:v>
                </c:pt>
                <c:pt idx="864">
                  <c:v>11.728576192063599</c:v>
                </c:pt>
                <c:pt idx="865">
                  <c:v>11.730576858952562</c:v>
                </c:pt>
                <c:pt idx="866">
                  <c:v>11.732577525841524</c:v>
                </c:pt>
                <c:pt idx="867">
                  <c:v>11.734578192730487</c:v>
                </c:pt>
                <c:pt idx="868">
                  <c:v>11.736578859619449</c:v>
                </c:pt>
                <c:pt idx="869">
                  <c:v>11.738579526508412</c:v>
                </c:pt>
                <c:pt idx="870">
                  <c:v>11.740580193397374</c:v>
                </c:pt>
                <c:pt idx="871">
                  <c:v>11.742580860286337</c:v>
                </c:pt>
                <c:pt idx="872">
                  <c:v>11.744581527175299</c:v>
                </c:pt>
                <c:pt idx="873">
                  <c:v>11.746582194064262</c:v>
                </c:pt>
                <c:pt idx="874">
                  <c:v>11.748582860953224</c:v>
                </c:pt>
                <c:pt idx="875">
                  <c:v>11.750583527842187</c:v>
                </c:pt>
                <c:pt idx="876">
                  <c:v>11.752584194731149</c:v>
                </c:pt>
                <c:pt idx="877">
                  <c:v>11.754584861620112</c:v>
                </c:pt>
                <c:pt idx="878">
                  <c:v>11.756585528509074</c:v>
                </c:pt>
                <c:pt idx="879">
                  <c:v>11.758586195398037</c:v>
                </c:pt>
                <c:pt idx="880">
                  <c:v>11.760586862286999</c:v>
                </c:pt>
                <c:pt idx="881">
                  <c:v>11.762587529175962</c:v>
                </c:pt>
                <c:pt idx="882">
                  <c:v>11.764588196064924</c:v>
                </c:pt>
                <c:pt idx="883">
                  <c:v>11.766588862953887</c:v>
                </c:pt>
                <c:pt idx="884">
                  <c:v>11.768589529842849</c:v>
                </c:pt>
                <c:pt idx="885">
                  <c:v>11.770590196731812</c:v>
                </c:pt>
                <c:pt idx="886">
                  <c:v>11.772590863620774</c:v>
                </c:pt>
                <c:pt idx="887">
                  <c:v>11.774591530509737</c:v>
                </c:pt>
                <c:pt idx="888">
                  <c:v>11.776592197398699</c:v>
                </c:pt>
                <c:pt idx="889">
                  <c:v>11.778592864287662</c:v>
                </c:pt>
                <c:pt idx="890">
                  <c:v>11.780593531176624</c:v>
                </c:pt>
                <c:pt idx="891">
                  <c:v>11.782594198065587</c:v>
                </c:pt>
                <c:pt idx="892">
                  <c:v>11.784594864954549</c:v>
                </c:pt>
                <c:pt idx="893">
                  <c:v>11.786595531843512</c:v>
                </c:pt>
                <c:pt idx="894">
                  <c:v>11.788596198732474</c:v>
                </c:pt>
                <c:pt idx="895">
                  <c:v>11.790596865621437</c:v>
                </c:pt>
                <c:pt idx="896">
                  <c:v>11.792597532510399</c:v>
                </c:pt>
                <c:pt idx="897">
                  <c:v>11.794598199399362</c:v>
                </c:pt>
                <c:pt idx="898">
                  <c:v>11.796598866288324</c:v>
                </c:pt>
                <c:pt idx="899">
                  <c:v>11.798599533177287</c:v>
                </c:pt>
                <c:pt idx="900">
                  <c:v>11.800600200066249</c:v>
                </c:pt>
                <c:pt idx="901">
                  <c:v>11.802600866955212</c:v>
                </c:pt>
                <c:pt idx="902">
                  <c:v>11.804601533844174</c:v>
                </c:pt>
                <c:pt idx="903">
                  <c:v>11.806602200733137</c:v>
                </c:pt>
                <c:pt idx="904">
                  <c:v>11.808602867622099</c:v>
                </c:pt>
                <c:pt idx="905">
                  <c:v>11.810603534511062</c:v>
                </c:pt>
                <c:pt idx="906">
                  <c:v>11.812604201400024</c:v>
                </c:pt>
                <c:pt idx="907">
                  <c:v>11.814604868288987</c:v>
                </c:pt>
                <c:pt idx="908">
                  <c:v>11.816605535177949</c:v>
                </c:pt>
                <c:pt idx="909">
                  <c:v>11.818606202066912</c:v>
                </c:pt>
                <c:pt idx="910">
                  <c:v>11.820606868955874</c:v>
                </c:pt>
                <c:pt idx="911">
                  <c:v>11.822607535844837</c:v>
                </c:pt>
                <c:pt idx="912">
                  <c:v>11.824608202733799</c:v>
                </c:pt>
                <c:pt idx="913">
                  <c:v>11.826608869622762</c:v>
                </c:pt>
                <c:pt idx="914">
                  <c:v>11.828609536511724</c:v>
                </c:pt>
                <c:pt idx="915">
                  <c:v>11.830610203400687</c:v>
                </c:pt>
                <c:pt idx="916">
                  <c:v>11.832610870289649</c:v>
                </c:pt>
                <c:pt idx="917">
                  <c:v>11.834611537178612</c:v>
                </c:pt>
                <c:pt idx="918">
                  <c:v>11.836612204067574</c:v>
                </c:pt>
                <c:pt idx="919">
                  <c:v>11.838612870956537</c:v>
                </c:pt>
                <c:pt idx="920">
                  <c:v>11.840613537845499</c:v>
                </c:pt>
                <c:pt idx="921">
                  <c:v>11.842614204734462</c:v>
                </c:pt>
                <c:pt idx="922">
                  <c:v>11.844614871623424</c:v>
                </c:pt>
                <c:pt idx="923">
                  <c:v>11.846615538512387</c:v>
                </c:pt>
                <c:pt idx="924">
                  <c:v>11.848616205401349</c:v>
                </c:pt>
                <c:pt idx="925">
                  <c:v>11.850616872290312</c:v>
                </c:pt>
                <c:pt idx="926">
                  <c:v>11.852617539179274</c:v>
                </c:pt>
                <c:pt idx="927">
                  <c:v>11.854618206068237</c:v>
                </c:pt>
                <c:pt idx="928">
                  <c:v>11.856618872957199</c:v>
                </c:pt>
                <c:pt idx="929">
                  <c:v>11.858619539846162</c:v>
                </c:pt>
                <c:pt idx="930">
                  <c:v>11.860620206735124</c:v>
                </c:pt>
                <c:pt idx="931">
                  <c:v>11.862620873624087</c:v>
                </c:pt>
                <c:pt idx="932">
                  <c:v>11.864621540513049</c:v>
                </c:pt>
                <c:pt idx="933">
                  <c:v>11.866622207402012</c:v>
                </c:pt>
                <c:pt idx="934">
                  <c:v>11.868622874290974</c:v>
                </c:pt>
                <c:pt idx="935">
                  <c:v>11.870623541179937</c:v>
                </c:pt>
                <c:pt idx="936">
                  <c:v>11.872624208068899</c:v>
                </c:pt>
                <c:pt idx="937">
                  <c:v>11.874624874957862</c:v>
                </c:pt>
                <c:pt idx="938">
                  <c:v>11.876625541846824</c:v>
                </c:pt>
                <c:pt idx="939">
                  <c:v>11.878626208735787</c:v>
                </c:pt>
                <c:pt idx="940">
                  <c:v>11.880626875624749</c:v>
                </c:pt>
                <c:pt idx="941">
                  <c:v>11.882627542513712</c:v>
                </c:pt>
                <c:pt idx="942">
                  <c:v>11.884628209402674</c:v>
                </c:pt>
                <c:pt idx="943">
                  <c:v>11.886628876291637</c:v>
                </c:pt>
                <c:pt idx="944">
                  <c:v>11.888629543180599</c:v>
                </c:pt>
                <c:pt idx="945">
                  <c:v>11.890630210069562</c:v>
                </c:pt>
                <c:pt idx="946">
                  <c:v>11.892630876958524</c:v>
                </c:pt>
                <c:pt idx="947">
                  <c:v>11.894631543847487</c:v>
                </c:pt>
                <c:pt idx="948">
                  <c:v>11.896632210736449</c:v>
                </c:pt>
                <c:pt idx="949">
                  <c:v>11.898632877625412</c:v>
                </c:pt>
                <c:pt idx="950">
                  <c:v>11.900633544514374</c:v>
                </c:pt>
                <c:pt idx="951">
                  <c:v>11.902634211403337</c:v>
                </c:pt>
                <c:pt idx="952">
                  <c:v>11.904634878292299</c:v>
                </c:pt>
                <c:pt idx="953">
                  <c:v>11.906635545181262</c:v>
                </c:pt>
                <c:pt idx="954">
                  <c:v>11.908636212070224</c:v>
                </c:pt>
                <c:pt idx="955">
                  <c:v>11.910636878959187</c:v>
                </c:pt>
                <c:pt idx="956">
                  <c:v>11.912637545848149</c:v>
                </c:pt>
                <c:pt idx="957">
                  <c:v>11.914638212737112</c:v>
                </c:pt>
                <c:pt idx="958">
                  <c:v>11.916638879626074</c:v>
                </c:pt>
                <c:pt idx="959">
                  <c:v>11.918639546515037</c:v>
                </c:pt>
                <c:pt idx="960">
                  <c:v>11.920640213403999</c:v>
                </c:pt>
                <c:pt idx="961">
                  <c:v>11.922640880292962</c:v>
                </c:pt>
                <c:pt idx="962">
                  <c:v>11.924641547181924</c:v>
                </c:pt>
                <c:pt idx="963">
                  <c:v>11.926642214070887</c:v>
                </c:pt>
                <c:pt idx="964">
                  <c:v>11.928642880959849</c:v>
                </c:pt>
                <c:pt idx="965">
                  <c:v>11.930643547848812</c:v>
                </c:pt>
                <c:pt idx="966">
                  <c:v>11.932644214737774</c:v>
                </c:pt>
                <c:pt idx="967">
                  <c:v>11.934644881626737</c:v>
                </c:pt>
                <c:pt idx="968">
                  <c:v>11.936645548515699</c:v>
                </c:pt>
                <c:pt idx="969">
                  <c:v>11.938646215404662</c:v>
                </c:pt>
                <c:pt idx="970">
                  <c:v>11.940646882293624</c:v>
                </c:pt>
                <c:pt idx="971">
                  <c:v>11.942647549182587</c:v>
                </c:pt>
                <c:pt idx="972">
                  <c:v>11.944648216071549</c:v>
                </c:pt>
                <c:pt idx="973">
                  <c:v>11.946648882960512</c:v>
                </c:pt>
                <c:pt idx="974">
                  <c:v>11.948649549849474</c:v>
                </c:pt>
                <c:pt idx="975">
                  <c:v>11.950650216738437</c:v>
                </c:pt>
                <c:pt idx="976">
                  <c:v>11.952650883627399</c:v>
                </c:pt>
                <c:pt idx="977">
                  <c:v>11.954651550516362</c:v>
                </c:pt>
                <c:pt idx="978">
                  <c:v>11.956652217405324</c:v>
                </c:pt>
                <c:pt idx="979">
                  <c:v>11.958652884294287</c:v>
                </c:pt>
                <c:pt idx="980">
                  <c:v>11.960653551183249</c:v>
                </c:pt>
                <c:pt idx="981">
                  <c:v>11.962654218072212</c:v>
                </c:pt>
                <c:pt idx="982">
                  <c:v>11.964654884961174</c:v>
                </c:pt>
                <c:pt idx="983">
                  <c:v>11.966655551850137</c:v>
                </c:pt>
                <c:pt idx="984">
                  <c:v>11.968656218739099</c:v>
                </c:pt>
                <c:pt idx="985">
                  <c:v>11.970656885628062</c:v>
                </c:pt>
                <c:pt idx="986">
                  <c:v>11.972657552517024</c:v>
                </c:pt>
                <c:pt idx="987">
                  <c:v>11.974658219405987</c:v>
                </c:pt>
                <c:pt idx="988">
                  <c:v>11.976658886294949</c:v>
                </c:pt>
                <c:pt idx="989">
                  <c:v>11.978659553183912</c:v>
                </c:pt>
                <c:pt idx="990">
                  <c:v>11.980660220072874</c:v>
                </c:pt>
                <c:pt idx="991">
                  <c:v>11.982660886961837</c:v>
                </c:pt>
                <c:pt idx="992">
                  <c:v>11.984661553850799</c:v>
                </c:pt>
                <c:pt idx="993">
                  <c:v>11.986662220739762</c:v>
                </c:pt>
                <c:pt idx="994">
                  <c:v>11.988662887628724</c:v>
                </c:pt>
                <c:pt idx="995">
                  <c:v>11.990663554517687</c:v>
                </c:pt>
                <c:pt idx="996">
                  <c:v>11.992664221406649</c:v>
                </c:pt>
                <c:pt idx="997">
                  <c:v>11.994664888295612</c:v>
                </c:pt>
                <c:pt idx="998">
                  <c:v>11.996665555184574</c:v>
                </c:pt>
                <c:pt idx="999">
                  <c:v>11.998666222073537</c:v>
                </c:pt>
                <c:pt idx="1000">
                  <c:v>12.000666888962499</c:v>
                </c:pt>
                <c:pt idx="1001">
                  <c:v>12.002667555851462</c:v>
                </c:pt>
                <c:pt idx="1002">
                  <c:v>12.004668222740424</c:v>
                </c:pt>
                <c:pt idx="1003">
                  <c:v>12.006668889629386</c:v>
                </c:pt>
                <c:pt idx="1004">
                  <c:v>12.008669556518349</c:v>
                </c:pt>
                <c:pt idx="1005">
                  <c:v>12.010670223407311</c:v>
                </c:pt>
                <c:pt idx="1006">
                  <c:v>12.012670890296274</c:v>
                </c:pt>
                <c:pt idx="1007">
                  <c:v>12.014671557185236</c:v>
                </c:pt>
                <c:pt idx="1008">
                  <c:v>12.016672224074199</c:v>
                </c:pt>
                <c:pt idx="1009">
                  <c:v>12.018672890963161</c:v>
                </c:pt>
                <c:pt idx="1010">
                  <c:v>12.020673557852124</c:v>
                </c:pt>
                <c:pt idx="1011">
                  <c:v>12.022674224741086</c:v>
                </c:pt>
                <c:pt idx="1012">
                  <c:v>12.024674891630049</c:v>
                </c:pt>
                <c:pt idx="1013">
                  <c:v>12.026675558519011</c:v>
                </c:pt>
                <c:pt idx="1014">
                  <c:v>12.028676225407974</c:v>
                </c:pt>
                <c:pt idx="1015">
                  <c:v>12.030676892296936</c:v>
                </c:pt>
                <c:pt idx="1016">
                  <c:v>12.032677559185899</c:v>
                </c:pt>
                <c:pt idx="1017">
                  <c:v>12.034678226074861</c:v>
                </c:pt>
                <c:pt idx="1018">
                  <c:v>12.036678892963824</c:v>
                </c:pt>
                <c:pt idx="1019">
                  <c:v>12.038679559852786</c:v>
                </c:pt>
                <c:pt idx="1020">
                  <c:v>12.040680226741749</c:v>
                </c:pt>
                <c:pt idx="1021">
                  <c:v>12.042680893630711</c:v>
                </c:pt>
                <c:pt idx="1022">
                  <c:v>12.044681560519674</c:v>
                </c:pt>
                <c:pt idx="1023">
                  <c:v>12.046682227408636</c:v>
                </c:pt>
                <c:pt idx="1024">
                  <c:v>12.048682894297599</c:v>
                </c:pt>
                <c:pt idx="1025">
                  <c:v>12.050683561186561</c:v>
                </c:pt>
                <c:pt idx="1026">
                  <c:v>12.052684228075524</c:v>
                </c:pt>
                <c:pt idx="1027">
                  <c:v>12.054684894964486</c:v>
                </c:pt>
                <c:pt idx="1028">
                  <c:v>12.056685561853449</c:v>
                </c:pt>
                <c:pt idx="1029">
                  <c:v>12.058686228742411</c:v>
                </c:pt>
                <c:pt idx="1030">
                  <c:v>12.060686895631374</c:v>
                </c:pt>
                <c:pt idx="1031">
                  <c:v>12.062687562520336</c:v>
                </c:pt>
                <c:pt idx="1032">
                  <c:v>12.064688229409299</c:v>
                </c:pt>
                <c:pt idx="1033">
                  <c:v>12.066688896298261</c:v>
                </c:pt>
                <c:pt idx="1034">
                  <c:v>12.068689563187224</c:v>
                </c:pt>
                <c:pt idx="1035">
                  <c:v>12.070690230076186</c:v>
                </c:pt>
                <c:pt idx="1036">
                  <c:v>12.072690896965149</c:v>
                </c:pt>
                <c:pt idx="1037">
                  <c:v>12.074691563854111</c:v>
                </c:pt>
                <c:pt idx="1038">
                  <c:v>12.076692230743074</c:v>
                </c:pt>
                <c:pt idx="1039">
                  <c:v>12.078692897632036</c:v>
                </c:pt>
                <c:pt idx="1040">
                  <c:v>12.080693564520999</c:v>
                </c:pt>
                <c:pt idx="1041">
                  <c:v>12.082694231409961</c:v>
                </c:pt>
                <c:pt idx="1042">
                  <c:v>12.084694898298924</c:v>
                </c:pt>
                <c:pt idx="1043">
                  <c:v>12.086695565187886</c:v>
                </c:pt>
                <c:pt idx="1044">
                  <c:v>12.088696232076849</c:v>
                </c:pt>
                <c:pt idx="1045">
                  <c:v>12.090696898965811</c:v>
                </c:pt>
                <c:pt idx="1046">
                  <c:v>12.092697565854774</c:v>
                </c:pt>
                <c:pt idx="1047">
                  <c:v>12.094698232743736</c:v>
                </c:pt>
                <c:pt idx="1048">
                  <c:v>12.096698899632699</c:v>
                </c:pt>
                <c:pt idx="1049">
                  <c:v>12.098699566521661</c:v>
                </c:pt>
                <c:pt idx="1050">
                  <c:v>12.100700233410624</c:v>
                </c:pt>
                <c:pt idx="1051">
                  <c:v>12.102700900299586</c:v>
                </c:pt>
                <c:pt idx="1052">
                  <c:v>12.104701567188549</c:v>
                </c:pt>
                <c:pt idx="1053">
                  <c:v>12.106702234077511</c:v>
                </c:pt>
                <c:pt idx="1054">
                  <c:v>12.108702900966474</c:v>
                </c:pt>
                <c:pt idx="1055">
                  <c:v>12.110703567855436</c:v>
                </c:pt>
                <c:pt idx="1056">
                  <c:v>12.112704234744399</c:v>
                </c:pt>
                <c:pt idx="1057">
                  <c:v>12.114704901633361</c:v>
                </c:pt>
                <c:pt idx="1058">
                  <c:v>12.116705568522324</c:v>
                </c:pt>
                <c:pt idx="1059">
                  <c:v>12.118706235411286</c:v>
                </c:pt>
                <c:pt idx="1060">
                  <c:v>12.120706902300249</c:v>
                </c:pt>
                <c:pt idx="1061">
                  <c:v>12.122707569189211</c:v>
                </c:pt>
                <c:pt idx="1062">
                  <c:v>12.124708236078174</c:v>
                </c:pt>
                <c:pt idx="1063">
                  <c:v>12.126708902967136</c:v>
                </c:pt>
                <c:pt idx="1064">
                  <c:v>12.128709569856099</c:v>
                </c:pt>
                <c:pt idx="1065">
                  <c:v>12.130710236745061</c:v>
                </c:pt>
                <c:pt idx="1066">
                  <c:v>12.132710903634024</c:v>
                </c:pt>
                <c:pt idx="1067">
                  <c:v>12.134711570522986</c:v>
                </c:pt>
                <c:pt idx="1068">
                  <c:v>12.136712237411949</c:v>
                </c:pt>
                <c:pt idx="1069">
                  <c:v>12.138712904300911</c:v>
                </c:pt>
                <c:pt idx="1070">
                  <c:v>12.140713571189874</c:v>
                </c:pt>
                <c:pt idx="1071">
                  <c:v>12.142714238078836</c:v>
                </c:pt>
                <c:pt idx="1072">
                  <c:v>12.144714904967799</c:v>
                </c:pt>
                <c:pt idx="1073">
                  <c:v>12.146715571856761</c:v>
                </c:pt>
                <c:pt idx="1074">
                  <c:v>12.148716238745724</c:v>
                </c:pt>
                <c:pt idx="1075">
                  <c:v>12.150716905634686</c:v>
                </c:pt>
                <c:pt idx="1076">
                  <c:v>12.152717572523649</c:v>
                </c:pt>
                <c:pt idx="1077">
                  <c:v>12.154718239412611</c:v>
                </c:pt>
                <c:pt idx="1078">
                  <c:v>12.156718906301574</c:v>
                </c:pt>
                <c:pt idx="1079">
                  <c:v>12.158719573190536</c:v>
                </c:pt>
                <c:pt idx="1080">
                  <c:v>12.160720240079499</c:v>
                </c:pt>
                <c:pt idx="1081">
                  <c:v>12.162720906968461</c:v>
                </c:pt>
                <c:pt idx="1082">
                  <c:v>12.164721573857424</c:v>
                </c:pt>
                <c:pt idx="1083">
                  <c:v>12.166722240746386</c:v>
                </c:pt>
                <c:pt idx="1084">
                  <c:v>12.168722907635349</c:v>
                </c:pt>
                <c:pt idx="1085">
                  <c:v>12.170723574524311</c:v>
                </c:pt>
                <c:pt idx="1086">
                  <c:v>12.172724241413274</c:v>
                </c:pt>
                <c:pt idx="1087">
                  <c:v>12.174724908302236</c:v>
                </c:pt>
                <c:pt idx="1088">
                  <c:v>12.176725575191199</c:v>
                </c:pt>
                <c:pt idx="1089">
                  <c:v>12.178726242080161</c:v>
                </c:pt>
                <c:pt idx="1090">
                  <c:v>12.180726908969124</c:v>
                </c:pt>
                <c:pt idx="1091">
                  <c:v>12.182727575858086</c:v>
                </c:pt>
                <c:pt idx="1092">
                  <c:v>12.184728242747049</c:v>
                </c:pt>
                <c:pt idx="1093">
                  <c:v>12.186728909636011</c:v>
                </c:pt>
                <c:pt idx="1094">
                  <c:v>12.188729576524974</c:v>
                </c:pt>
                <c:pt idx="1095">
                  <c:v>12.190730243413936</c:v>
                </c:pt>
                <c:pt idx="1096">
                  <c:v>12.192730910302899</c:v>
                </c:pt>
                <c:pt idx="1097">
                  <c:v>12.194731577191861</c:v>
                </c:pt>
                <c:pt idx="1098">
                  <c:v>12.196732244080824</c:v>
                </c:pt>
                <c:pt idx="1099">
                  <c:v>12.198732910969786</c:v>
                </c:pt>
                <c:pt idx="1100">
                  <c:v>12.200733577858749</c:v>
                </c:pt>
                <c:pt idx="1101">
                  <c:v>12.202734244747711</c:v>
                </c:pt>
                <c:pt idx="1102">
                  <c:v>12.204734911636674</c:v>
                </c:pt>
                <c:pt idx="1103">
                  <c:v>12.206735578525636</c:v>
                </c:pt>
                <c:pt idx="1104">
                  <c:v>12.208736245414599</c:v>
                </c:pt>
                <c:pt idx="1105">
                  <c:v>12.210736912303561</c:v>
                </c:pt>
                <c:pt idx="1106">
                  <c:v>12.212737579192524</c:v>
                </c:pt>
                <c:pt idx="1107">
                  <c:v>12.214738246081486</c:v>
                </c:pt>
                <c:pt idx="1108">
                  <c:v>12.216738912970449</c:v>
                </c:pt>
                <c:pt idx="1109">
                  <c:v>12.218739579859411</c:v>
                </c:pt>
                <c:pt idx="1110">
                  <c:v>12.220740246748374</c:v>
                </c:pt>
                <c:pt idx="1111">
                  <c:v>12.222740913637336</c:v>
                </c:pt>
                <c:pt idx="1112">
                  <c:v>12.224741580526299</c:v>
                </c:pt>
                <c:pt idx="1113">
                  <c:v>12.226742247415261</c:v>
                </c:pt>
                <c:pt idx="1114">
                  <c:v>12.228742914304224</c:v>
                </c:pt>
                <c:pt idx="1115">
                  <c:v>12.230743581193186</c:v>
                </c:pt>
                <c:pt idx="1116">
                  <c:v>12.232744248082149</c:v>
                </c:pt>
                <c:pt idx="1117">
                  <c:v>12.234744914971111</c:v>
                </c:pt>
                <c:pt idx="1118">
                  <c:v>12.236745581860074</c:v>
                </c:pt>
                <c:pt idx="1119">
                  <c:v>12.238746248749036</c:v>
                </c:pt>
                <c:pt idx="1120">
                  <c:v>12.240746915637999</c:v>
                </c:pt>
                <c:pt idx="1121">
                  <c:v>12.242747582526961</c:v>
                </c:pt>
                <c:pt idx="1122">
                  <c:v>12.244748249415924</c:v>
                </c:pt>
                <c:pt idx="1123">
                  <c:v>12.246748916304886</c:v>
                </c:pt>
                <c:pt idx="1124">
                  <c:v>12.248749583193849</c:v>
                </c:pt>
                <c:pt idx="1125">
                  <c:v>12.250750250082811</c:v>
                </c:pt>
                <c:pt idx="1126">
                  <c:v>12.252750916971774</c:v>
                </c:pt>
                <c:pt idx="1127">
                  <c:v>12.254751583860736</c:v>
                </c:pt>
                <c:pt idx="1128">
                  <c:v>12.256752250749699</c:v>
                </c:pt>
                <c:pt idx="1129">
                  <c:v>12.258752917638661</c:v>
                </c:pt>
                <c:pt idx="1130">
                  <c:v>12.260753584527624</c:v>
                </c:pt>
                <c:pt idx="1131">
                  <c:v>12.262754251416586</c:v>
                </c:pt>
                <c:pt idx="1132">
                  <c:v>12.264754918305549</c:v>
                </c:pt>
                <c:pt idx="1133">
                  <c:v>12.266755585194511</c:v>
                </c:pt>
                <c:pt idx="1134">
                  <c:v>12.268756252083474</c:v>
                </c:pt>
                <c:pt idx="1135">
                  <c:v>12.270756918972436</c:v>
                </c:pt>
                <c:pt idx="1136">
                  <c:v>12.272757585861399</c:v>
                </c:pt>
                <c:pt idx="1137">
                  <c:v>12.274758252750361</c:v>
                </c:pt>
                <c:pt idx="1138">
                  <c:v>12.276758919639324</c:v>
                </c:pt>
                <c:pt idx="1139">
                  <c:v>12.278759586528286</c:v>
                </c:pt>
                <c:pt idx="1140">
                  <c:v>12.280760253417249</c:v>
                </c:pt>
                <c:pt idx="1141">
                  <c:v>12.282760920306211</c:v>
                </c:pt>
                <c:pt idx="1142">
                  <c:v>12.284761587195174</c:v>
                </c:pt>
                <c:pt idx="1143">
                  <c:v>12.286762254084136</c:v>
                </c:pt>
                <c:pt idx="1144">
                  <c:v>12.288762920973099</c:v>
                </c:pt>
                <c:pt idx="1145">
                  <c:v>12.290763587862061</c:v>
                </c:pt>
                <c:pt idx="1146">
                  <c:v>12.292764254751024</c:v>
                </c:pt>
                <c:pt idx="1147">
                  <c:v>12.294764921639986</c:v>
                </c:pt>
                <c:pt idx="1148">
                  <c:v>12.296765588528949</c:v>
                </c:pt>
                <c:pt idx="1149">
                  <c:v>12.298766255417911</c:v>
                </c:pt>
                <c:pt idx="1150">
                  <c:v>12.300766922306874</c:v>
                </c:pt>
                <c:pt idx="1151">
                  <c:v>12.302767589195836</c:v>
                </c:pt>
                <c:pt idx="1152">
                  <c:v>12.304768256084799</c:v>
                </c:pt>
                <c:pt idx="1153">
                  <c:v>12.306768922973761</c:v>
                </c:pt>
                <c:pt idx="1154">
                  <c:v>12.308769589862724</c:v>
                </c:pt>
                <c:pt idx="1155">
                  <c:v>12.310770256751686</c:v>
                </c:pt>
                <c:pt idx="1156">
                  <c:v>12.312770923640649</c:v>
                </c:pt>
                <c:pt idx="1157">
                  <c:v>12.314771590529611</c:v>
                </c:pt>
                <c:pt idx="1158">
                  <c:v>12.316772257418574</c:v>
                </c:pt>
                <c:pt idx="1159">
                  <c:v>12.318772924307536</c:v>
                </c:pt>
                <c:pt idx="1160">
                  <c:v>12.320773591196499</c:v>
                </c:pt>
                <c:pt idx="1161">
                  <c:v>12.322774258085461</c:v>
                </c:pt>
                <c:pt idx="1162">
                  <c:v>12.324774924974424</c:v>
                </c:pt>
                <c:pt idx="1163">
                  <c:v>12.326775591863386</c:v>
                </c:pt>
                <c:pt idx="1164">
                  <c:v>12.328776258752349</c:v>
                </c:pt>
                <c:pt idx="1165">
                  <c:v>12.330776925641311</c:v>
                </c:pt>
                <c:pt idx="1166">
                  <c:v>12.332777592530274</c:v>
                </c:pt>
                <c:pt idx="1167">
                  <c:v>12.334778259419236</c:v>
                </c:pt>
                <c:pt idx="1168">
                  <c:v>12.336778926308199</c:v>
                </c:pt>
                <c:pt idx="1169">
                  <c:v>12.338779593197161</c:v>
                </c:pt>
                <c:pt idx="1170">
                  <c:v>12.340780260086124</c:v>
                </c:pt>
                <c:pt idx="1171">
                  <c:v>12.342780926975086</c:v>
                </c:pt>
                <c:pt idx="1172">
                  <c:v>12.344781593864049</c:v>
                </c:pt>
                <c:pt idx="1173">
                  <c:v>12.346782260753011</c:v>
                </c:pt>
                <c:pt idx="1174">
                  <c:v>12.348782927641974</c:v>
                </c:pt>
                <c:pt idx="1175">
                  <c:v>12.350783594530936</c:v>
                </c:pt>
                <c:pt idx="1176">
                  <c:v>12.352784261419899</c:v>
                </c:pt>
                <c:pt idx="1177">
                  <c:v>12.354784928308861</c:v>
                </c:pt>
                <c:pt idx="1178">
                  <c:v>12.356785595197824</c:v>
                </c:pt>
                <c:pt idx="1179">
                  <c:v>12.358786262086786</c:v>
                </c:pt>
                <c:pt idx="1180">
                  <c:v>12.360786928975749</c:v>
                </c:pt>
                <c:pt idx="1181">
                  <c:v>12.362787595864711</c:v>
                </c:pt>
                <c:pt idx="1182">
                  <c:v>12.364788262753674</c:v>
                </c:pt>
                <c:pt idx="1183">
                  <c:v>12.366788929642636</c:v>
                </c:pt>
                <c:pt idx="1184">
                  <c:v>12.368789596531599</c:v>
                </c:pt>
                <c:pt idx="1185">
                  <c:v>12.370790263420561</c:v>
                </c:pt>
                <c:pt idx="1186">
                  <c:v>12.372790930309524</c:v>
                </c:pt>
                <c:pt idx="1187">
                  <c:v>12.374791597198486</c:v>
                </c:pt>
                <c:pt idx="1188">
                  <c:v>12.376792264087449</c:v>
                </c:pt>
                <c:pt idx="1189">
                  <c:v>12.378792930976411</c:v>
                </c:pt>
                <c:pt idx="1190">
                  <c:v>12.380793597865374</c:v>
                </c:pt>
                <c:pt idx="1191">
                  <c:v>12.382794264754336</c:v>
                </c:pt>
                <c:pt idx="1192">
                  <c:v>12.384794931643299</c:v>
                </c:pt>
                <c:pt idx="1193">
                  <c:v>12.386795598532261</c:v>
                </c:pt>
                <c:pt idx="1194">
                  <c:v>12.388796265421224</c:v>
                </c:pt>
                <c:pt idx="1195">
                  <c:v>12.390796932310186</c:v>
                </c:pt>
                <c:pt idx="1196">
                  <c:v>12.392797599199149</c:v>
                </c:pt>
                <c:pt idx="1197">
                  <c:v>12.394798266088111</c:v>
                </c:pt>
                <c:pt idx="1198">
                  <c:v>12.396798932977074</c:v>
                </c:pt>
                <c:pt idx="1199">
                  <c:v>12.398799599866036</c:v>
                </c:pt>
                <c:pt idx="1200">
                  <c:v>12.400800266754999</c:v>
                </c:pt>
                <c:pt idx="1201">
                  <c:v>12.402800933643961</c:v>
                </c:pt>
                <c:pt idx="1202">
                  <c:v>12.404801600532924</c:v>
                </c:pt>
                <c:pt idx="1203">
                  <c:v>12.406802267421886</c:v>
                </c:pt>
                <c:pt idx="1204">
                  <c:v>12.408802934310849</c:v>
                </c:pt>
                <c:pt idx="1205">
                  <c:v>12.410803601199811</c:v>
                </c:pt>
                <c:pt idx="1206">
                  <c:v>12.412804268088774</c:v>
                </c:pt>
                <c:pt idx="1207">
                  <c:v>12.414804934977736</c:v>
                </c:pt>
                <c:pt idx="1208">
                  <c:v>12.416805601866699</c:v>
                </c:pt>
                <c:pt idx="1209">
                  <c:v>12.418806268755661</c:v>
                </c:pt>
                <c:pt idx="1210">
                  <c:v>12.420806935644624</c:v>
                </c:pt>
                <c:pt idx="1211">
                  <c:v>12.422807602533586</c:v>
                </c:pt>
                <c:pt idx="1212">
                  <c:v>12.424808269422549</c:v>
                </c:pt>
                <c:pt idx="1213">
                  <c:v>12.426808936311511</c:v>
                </c:pt>
                <c:pt idx="1214">
                  <c:v>12.428809603200474</c:v>
                </c:pt>
                <c:pt idx="1215">
                  <c:v>12.430810270089436</c:v>
                </c:pt>
                <c:pt idx="1216">
                  <c:v>12.432810936978399</c:v>
                </c:pt>
                <c:pt idx="1217">
                  <c:v>12.434811603867361</c:v>
                </c:pt>
                <c:pt idx="1218">
                  <c:v>12.436812270756324</c:v>
                </c:pt>
                <c:pt idx="1219">
                  <c:v>12.438812937645286</c:v>
                </c:pt>
                <c:pt idx="1220">
                  <c:v>12.440813604534249</c:v>
                </c:pt>
                <c:pt idx="1221">
                  <c:v>12.442814271423211</c:v>
                </c:pt>
                <c:pt idx="1222">
                  <c:v>12.444814938312174</c:v>
                </c:pt>
                <c:pt idx="1223">
                  <c:v>12.446815605201136</c:v>
                </c:pt>
                <c:pt idx="1224">
                  <c:v>12.448816272090099</c:v>
                </c:pt>
                <c:pt idx="1225">
                  <c:v>12.450816938979061</c:v>
                </c:pt>
                <c:pt idx="1226">
                  <c:v>12.452817605868024</c:v>
                </c:pt>
                <c:pt idx="1227">
                  <c:v>12.454818272756986</c:v>
                </c:pt>
                <c:pt idx="1228">
                  <c:v>12.456818939645949</c:v>
                </c:pt>
                <c:pt idx="1229">
                  <c:v>12.458819606534911</c:v>
                </c:pt>
                <c:pt idx="1230">
                  <c:v>12.460820273423874</c:v>
                </c:pt>
                <c:pt idx="1231">
                  <c:v>12.462820940312836</c:v>
                </c:pt>
                <c:pt idx="1232">
                  <c:v>12.464821607201799</c:v>
                </c:pt>
                <c:pt idx="1233">
                  <c:v>12.466822274090761</c:v>
                </c:pt>
                <c:pt idx="1234">
                  <c:v>12.468822940979724</c:v>
                </c:pt>
                <c:pt idx="1235">
                  <c:v>12.470823607868686</c:v>
                </c:pt>
                <c:pt idx="1236">
                  <c:v>12.472824274757649</c:v>
                </c:pt>
                <c:pt idx="1237">
                  <c:v>12.474824941646611</c:v>
                </c:pt>
                <c:pt idx="1238">
                  <c:v>12.476825608535574</c:v>
                </c:pt>
                <c:pt idx="1239">
                  <c:v>12.478826275424536</c:v>
                </c:pt>
                <c:pt idx="1240">
                  <c:v>12.480826942313499</c:v>
                </c:pt>
                <c:pt idx="1241">
                  <c:v>12.482827609202461</c:v>
                </c:pt>
                <c:pt idx="1242">
                  <c:v>12.484828276091424</c:v>
                </c:pt>
                <c:pt idx="1243">
                  <c:v>12.486828942980386</c:v>
                </c:pt>
                <c:pt idx="1244">
                  <c:v>12.488829609869349</c:v>
                </c:pt>
                <c:pt idx="1245">
                  <c:v>12.490830276758311</c:v>
                </c:pt>
                <c:pt idx="1246">
                  <c:v>12.492830943647274</c:v>
                </c:pt>
                <c:pt idx="1247">
                  <c:v>12.494831610536236</c:v>
                </c:pt>
                <c:pt idx="1248">
                  <c:v>12.496832277425199</c:v>
                </c:pt>
                <c:pt idx="1249">
                  <c:v>12.498832944314161</c:v>
                </c:pt>
                <c:pt idx="1250">
                  <c:v>12.500833611203124</c:v>
                </c:pt>
                <c:pt idx="1251">
                  <c:v>12.502834278092086</c:v>
                </c:pt>
                <c:pt idx="1252">
                  <c:v>12.504834944981049</c:v>
                </c:pt>
                <c:pt idx="1253">
                  <c:v>12.506835611870011</c:v>
                </c:pt>
                <c:pt idx="1254">
                  <c:v>12.508836278758974</c:v>
                </c:pt>
                <c:pt idx="1255">
                  <c:v>12.510836945647936</c:v>
                </c:pt>
                <c:pt idx="1256">
                  <c:v>12.512837612536899</c:v>
                </c:pt>
                <c:pt idx="1257">
                  <c:v>12.514838279425861</c:v>
                </c:pt>
                <c:pt idx="1258">
                  <c:v>12.516838946314824</c:v>
                </c:pt>
                <c:pt idx="1259">
                  <c:v>12.518839613203786</c:v>
                </c:pt>
                <c:pt idx="1260">
                  <c:v>12.520840280092749</c:v>
                </c:pt>
                <c:pt idx="1261">
                  <c:v>12.522840946981711</c:v>
                </c:pt>
                <c:pt idx="1262">
                  <c:v>12.524841613870674</c:v>
                </c:pt>
                <c:pt idx="1263">
                  <c:v>12.526842280759636</c:v>
                </c:pt>
                <c:pt idx="1264">
                  <c:v>12.528842947648599</c:v>
                </c:pt>
                <c:pt idx="1265">
                  <c:v>12.530843614537561</c:v>
                </c:pt>
                <c:pt idx="1266">
                  <c:v>12.532844281426524</c:v>
                </c:pt>
                <c:pt idx="1267">
                  <c:v>12.534844948315486</c:v>
                </c:pt>
                <c:pt idx="1268">
                  <c:v>12.536845615204449</c:v>
                </c:pt>
                <c:pt idx="1269">
                  <c:v>12.538846282093411</c:v>
                </c:pt>
                <c:pt idx="1270">
                  <c:v>12.540846948982374</c:v>
                </c:pt>
                <c:pt idx="1271">
                  <c:v>12.542847615871336</c:v>
                </c:pt>
                <c:pt idx="1272">
                  <c:v>12.544848282760299</c:v>
                </c:pt>
                <c:pt idx="1273">
                  <c:v>12.546848949649261</c:v>
                </c:pt>
                <c:pt idx="1274">
                  <c:v>12.548849616538224</c:v>
                </c:pt>
                <c:pt idx="1275">
                  <c:v>12.550850283427186</c:v>
                </c:pt>
                <c:pt idx="1276">
                  <c:v>12.552850950316149</c:v>
                </c:pt>
                <c:pt idx="1277">
                  <c:v>12.554851617205111</c:v>
                </c:pt>
                <c:pt idx="1278">
                  <c:v>12.556852284094074</c:v>
                </c:pt>
                <c:pt idx="1279">
                  <c:v>12.558852950983036</c:v>
                </c:pt>
                <c:pt idx="1280">
                  <c:v>12.560853617871999</c:v>
                </c:pt>
                <c:pt idx="1281">
                  <c:v>12.562854284760961</c:v>
                </c:pt>
                <c:pt idx="1282">
                  <c:v>12.564854951649924</c:v>
                </c:pt>
                <c:pt idx="1283">
                  <c:v>12.566855618538886</c:v>
                </c:pt>
                <c:pt idx="1284">
                  <c:v>12.568856285427849</c:v>
                </c:pt>
                <c:pt idx="1285">
                  <c:v>12.570856952316811</c:v>
                </c:pt>
                <c:pt idx="1286">
                  <c:v>12.572857619205774</c:v>
                </c:pt>
                <c:pt idx="1287">
                  <c:v>12.574858286094736</c:v>
                </c:pt>
                <c:pt idx="1288">
                  <c:v>12.576858952983699</c:v>
                </c:pt>
                <c:pt idx="1289">
                  <c:v>12.578859619872661</c:v>
                </c:pt>
                <c:pt idx="1290">
                  <c:v>12.580860286761624</c:v>
                </c:pt>
                <c:pt idx="1291">
                  <c:v>12.582860953650586</c:v>
                </c:pt>
                <c:pt idx="1292">
                  <c:v>12.584861620539549</c:v>
                </c:pt>
                <c:pt idx="1293">
                  <c:v>12.586862287428511</c:v>
                </c:pt>
                <c:pt idx="1294">
                  <c:v>12.588862954317474</c:v>
                </c:pt>
                <c:pt idx="1295">
                  <c:v>12.590863621206436</c:v>
                </c:pt>
                <c:pt idx="1296">
                  <c:v>12.592864288095399</c:v>
                </c:pt>
                <c:pt idx="1297">
                  <c:v>12.594864954984361</c:v>
                </c:pt>
                <c:pt idx="1298">
                  <c:v>12.596865621873324</c:v>
                </c:pt>
                <c:pt idx="1299">
                  <c:v>12.598866288762286</c:v>
                </c:pt>
                <c:pt idx="1300">
                  <c:v>12.600866955651249</c:v>
                </c:pt>
                <c:pt idx="1301">
                  <c:v>12.602867622540211</c:v>
                </c:pt>
                <c:pt idx="1302">
                  <c:v>12.604868289429174</c:v>
                </c:pt>
                <c:pt idx="1303">
                  <c:v>12.606868956318136</c:v>
                </c:pt>
                <c:pt idx="1304">
                  <c:v>12.608869623207099</c:v>
                </c:pt>
                <c:pt idx="1305">
                  <c:v>12.610870290096061</c:v>
                </c:pt>
                <c:pt idx="1306">
                  <c:v>12.612870956985024</c:v>
                </c:pt>
                <c:pt idx="1307">
                  <c:v>12.614871623873986</c:v>
                </c:pt>
                <c:pt idx="1308">
                  <c:v>12.616872290762949</c:v>
                </c:pt>
                <c:pt idx="1309">
                  <c:v>12.618872957651911</c:v>
                </c:pt>
                <c:pt idx="1310">
                  <c:v>12.620873624540874</c:v>
                </c:pt>
                <c:pt idx="1311">
                  <c:v>12.622874291429836</c:v>
                </c:pt>
                <c:pt idx="1312">
                  <c:v>12.624874958318799</c:v>
                </c:pt>
                <c:pt idx="1313">
                  <c:v>12.626875625207761</c:v>
                </c:pt>
                <c:pt idx="1314">
                  <c:v>12.628876292096724</c:v>
                </c:pt>
                <c:pt idx="1315">
                  <c:v>12.630876958985686</c:v>
                </c:pt>
                <c:pt idx="1316">
                  <c:v>12.632877625874649</c:v>
                </c:pt>
                <c:pt idx="1317">
                  <c:v>12.634878292763611</c:v>
                </c:pt>
                <c:pt idx="1318">
                  <c:v>12.636878959652574</c:v>
                </c:pt>
                <c:pt idx="1319">
                  <c:v>12.638879626541536</c:v>
                </c:pt>
                <c:pt idx="1320">
                  <c:v>12.640880293430499</c:v>
                </c:pt>
                <c:pt idx="1321">
                  <c:v>12.642880960319461</c:v>
                </c:pt>
                <c:pt idx="1322">
                  <c:v>12.644881627208424</c:v>
                </c:pt>
                <c:pt idx="1323">
                  <c:v>12.646882294097386</c:v>
                </c:pt>
                <c:pt idx="1324">
                  <c:v>12.648882960986349</c:v>
                </c:pt>
                <c:pt idx="1325">
                  <c:v>12.650883627875311</c:v>
                </c:pt>
                <c:pt idx="1326">
                  <c:v>12.652884294764274</c:v>
                </c:pt>
                <c:pt idx="1327">
                  <c:v>12.654884961653236</c:v>
                </c:pt>
                <c:pt idx="1328">
                  <c:v>12.656885628542199</c:v>
                </c:pt>
                <c:pt idx="1329">
                  <c:v>12.658886295431161</c:v>
                </c:pt>
                <c:pt idx="1330">
                  <c:v>12.660886962320124</c:v>
                </c:pt>
                <c:pt idx="1331">
                  <c:v>12.662887629209086</c:v>
                </c:pt>
                <c:pt idx="1332">
                  <c:v>12.664888296098049</c:v>
                </c:pt>
                <c:pt idx="1333">
                  <c:v>12.666888962987011</c:v>
                </c:pt>
                <c:pt idx="1334">
                  <c:v>12.668889629875974</c:v>
                </c:pt>
                <c:pt idx="1335">
                  <c:v>12.670890296764936</c:v>
                </c:pt>
                <c:pt idx="1336">
                  <c:v>12.672890963653899</c:v>
                </c:pt>
                <c:pt idx="1337">
                  <c:v>12.674891630542861</c:v>
                </c:pt>
                <c:pt idx="1338">
                  <c:v>12.676892297431824</c:v>
                </c:pt>
                <c:pt idx="1339">
                  <c:v>12.678892964320786</c:v>
                </c:pt>
                <c:pt idx="1340">
                  <c:v>12.680893631209749</c:v>
                </c:pt>
                <c:pt idx="1341">
                  <c:v>12.682894298098711</c:v>
                </c:pt>
                <c:pt idx="1342">
                  <c:v>12.684894964987674</c:v>
                </c:pt>
                <c:pt idx="1343">
                  <c:v>12.686895631876636</c:v>
                </c:pt>
                <c:pt idx="1344">
                  <c:v>12.688896298765599</c:v>
                </c:pt>
                <c:pt idx="1345">
                  <c:v>12.690896965654561</c:v>
                </c:pt>
                <c:pt idx="1346">
                  <c:v>12.692897632543524</c:v>
                </c:pt>
                <c:pt idx="1347">
                  <c:v>12.694898299432486</c:v>
                </c:pt>
                <c:pt idx="1348">
                  <c:v>12.696898966321449</c:v>
                </c:pt>
                <c:pt idx="1349">
                  <c:v>12.698899633210411</c:v>
                </c:pt>
                <c:pt idx="1350">
                  <c:v>12.700900300099374</c:v>
                </c:pt>
                <c:pt idx="1351">
                  <c:v>12.702900966988336</c:v>
                </c:pt>
                <c:pt idx="1352">
                  <c:v>12.704901633877299</c:v>
                </c:pt>
                <c:pt idx="1353">
                  <c:v>12.706902300766261</c:v>
                </c:pt>
                <c:pt idx="1354">
                  <c:v>12.708902967655224</c:v>
                </c:pt>
                <c:pt idx="1355">
                  <c:v>12.710903634544186</c:v>
                </c:pt>
                <c:pt idx="1356">
                  <c:v>12.712904301433149</c:v>
                </c:pt>
                <c:pt idx="1357">
                  <c:v>12.714904968322111</c:v>
                </c:pt>
                <c:pt idx="1358">
                  <c:v>12.716905635211074</c:v>
                </c:pt>
                <c:pt idx="1359">
                  <c:v>12.718906302100036</c:v>
                </c:pt>
                <c:pt idx="1360">
                  <c:v>12.720906968988999</c:v>
                </c:pt>
                <c:pt idx="1361">
                  <c:v>12.722907635877961</c:v>
                </c:pt>
                <c:pt idx="1362">
                  <c:v>12.724908302766924</c:v>
                </c:pt>
                <c:pt idx="1363">
                  <c:v>12.726908969655886</c:v>
                </c:pt>
                <c:pt idx="1364">
                  <c:v>12.728909636544849</c:v>
                </c:pt>
                <c:pt idx="1365">
                  <c:v>12.730910303433811</c:v>
                </c:pt>
                <c:pt idx="1366">
                  <c:v>12.732910970322774</c:v>
                </c:pt>
                <c:pt idx="1367">
                  <c:v>12.734911637211736</c:v>
                </c:pt>
                <c:pt idx="1368">
                  <c:v>12.736912304100699</c:v>
                </c:pt>
                <c:pt idx="1369">
                  <c:v>12.738912970989661</c:v>
                </c:pt>
                <c:pt idx="1370">
                  <c:v>12.740913637878624</c:v>
                </c:pt>
                <c:pt idx="1371">
                  <c:v>12.742914304767586</c:v>
                </c:pt>
                <c:pt idx="1372">
                  <c:v>12.744914971656549</c:v>
                </c:pt>
                <c:pt idx="1373">
                  <c:v>12.746915638545511</c:v>
                </c:pt>
                <c:pt idx="1374">
                  <c:v>12.748916305434474</c:v>
                </c:pt>
                <c:pt idx="1375">
                  <c:v>12.750916972323436</c:v>
                </c:pt>
                <c:pt idx="1376">
                  <c:v>12.752917639212399</c:v>
                </c:pt>
                <c:pt idx="1377">
                  <c:v>12.754918306101361</c:v>
                </c:pt>
                <c:pt idx="1378">
                  <c:v>12.756918972990324</c:v>
                </c:pt>
                <c:pt idx="1379">
                  <c:v>12.758919639879286</c:v>
                </c:pt>
                <c:pt idx="1380">
                  <c:v>12.760920306768249</c:v>
                </c:pt>
                <c:pt idx="1381">
                  <c:v>12.762920973657211</c:v>
                </c:pt>
                <c:pt idx="1382">
                  <c:v>12.764921640546174</c:v>
                </c:pt>
                <c:pt idx="1383">
                  <c:v>12.766922307435136</c:v>
                </c:pt>
                <c:pt idx="1384">
                  <c:v>12.768922974324099</c:v>
                </c:pt>
                <c:pt idx="1385">
                  <c:v>12.770923641213061</c:v>
                </c:pt>
                <c:pt idx="1386">
                  <c:v>12.772924308102024</c:v>
                </c:pt>
                <c:pt idx="1387">
                  <c:v>12.774924974990986</c:v>
                </c:pt>
                <c:pt idx="1388">
                  <c:v>12.776925641879949</c:v>
                </c:pt>
                <c:pt idx="1389">
                  <c:v>12.778926308768911</c:v>
                </c:pt>
                <c:pt idx="1390">
                  <c:v>12.780926975657874</c:v>
                </c:pt>
                <c:pt idx="1391">
                  <c:v>12.782927642546836</c:v>
                </c:pt>
                <c:pt idx="1392">
                  <c:v>12.784928309435799</c:v>
                </c:pt>
                <c:pt idx="1393">
                  <c:v>12.786928976324761</c:v>
                </c:pt>
                <c:pt idx="1394">
                  <c:v>12.788929643213724</c:v>
                </c:pt>
                <c:pt idx="1395">
                  <c:v>12.790930310102686</c:v>
                </c:pt>
                <c:pt idx="1396">
                  <c:v>12.792930976991649</c:v>
                </c:pt>
                <c:pt idx="1397">
                  <c:v>12.794931643880611</c:v>
                </c:pt>
                <c:pt idx="1398">
                  <c:v>12.796932310769574</c:v>
                </c:pt>
                <c:pt idx="1399">
                  <c:v>12.798932977658536</c:v>
                </c:pt>
                <c:pt idx="1400">
                  <c:v>12.800933644547499</c:v>
                </c:pt>
                <c:pt idx="1401">
                  <c:v>12.802934311436461</c:v>
                </c:pt>
                <c:pt idx="1402">
                  <c:v>12.804934978325424</c:v>
                </c:pt>
                <c:pt idx="1403">
                  <c:v>12.806935645214386</c:v>
                </c:pt>
                <c:pt idx="1404">
                  <c:v>12.808936312103349</c:v>
                </c:pt>
                <c:pt idx="1405">
                  <c:v>12.810936978992311</c:v>
                </c:pt>
                <c:pt idx="1406">
                  <c:v>12.812937645881274</c:v>
                </c:pt>
                <c:pt idx="1407">
                  <c:v>12.814938312770236</c:v>
                </c:pt>
                <c:pt idx="1408">
                  <c:v>12.816938979659199</c:v>
                </c:pt>
                <c:pt idx="1409">
                  <c:v>12.818939646548161</c:v>
                </c:pt>
                <c:pt idx="1410">
                  <c:v>12.820940313437124</c:v>
                </c:pt>
                <c:pt idx="1411">
                  <c:v>12.822940980326086</c:v>
                </c:pt>
                <c:pt idx="1412">
                  <c:v>12.824941647215049</c:v>
                </c:pt>
                <c:pt idx="1413">
                  <c:v>12.826942314104011</c:v>
                </c:pt>
                <c:pt idx="1414">
                  <c:v>12.828942980992974</c:v>
                </c:pt>
                <c:pt idx="1415">
                  <c:v>12.830943647881936</c:v>
                </c:pt>
                <c:pt idx="1416">
                  <c:v>12.832944314770899</c:v>
                </c:pt>
                <c:pt idx="1417">
                  <c:v>12.834944981659861</c:v>
                </c:pt>
                <c:pt idx="1418">
                  <c:v>12.836945648548824</c:v>
                </c:pt>
                <c:pt idx="1419">
                  <c:v>12.838946315437786</c:v>
                </c:pt>
                <c:pt idx="1420">
                  <c:v>12.840946982326749</c:v>
                </c:pt>
                <c:pt idx="1421">
                  <c:v>12.842947649215711</c:v>
                </c:pt>
                <c:pt idx="1422">
                  <c:v>12.844948316104674</c:v>
                </c:pt>
                <c:pt idx="1423">
                  <c:v>12.846948982993636</c:v>
                </c:pt>
                <c:pt idx="1424">
                  <c:v>12.848949649882599</c:v>
                </c:pt>
                <c:pt idx="1425">
                  <c:v>12.850950316771561</c:v>
                </c:pt>
                <c:pt idx="1426">
                  <c:v>12.852950983660524</c:v>
                </c:pt>
                <c:pt idx="1427">
                  <c:v>12.854951650549486</c:v>
                </c:pt>
                <c:pt idx="1428">
                  <c:v>12.856952317438449</c:v>
                </c:pt>
                <c:pt idx="1429">
                  <c:v>12.858952984327411</c:v>
                </c:pt>
                <c:pt idx="1430">
                  <c:v>12.860953651216374</c:v>
                </c:pt>
                <c:pt idx="1431">
                  <c:v>12.862954318105336</c:v>
                </c:pt>
                <c:pt idx="1432">
                  <c:v>12.864954984994299</c:v>
                </c:pt>
                <c:pt idx="1433">
                  <c:v>12.866955651883261</c:v>
                </c:pt>
                <c:pt idx="1434">
                  <c:v>12.868956318772224</c:v>
                </c:pt>
                <c:pt idx="1435">
                  <c:v>12.870956985661186</c:v>
                </c:pt>
                <c:pt idx="1436">
                  <c:v>12.872957652550149</c:v>
                </c:pt>
                <c:pt idx="1437">
                  <c:v>12.874958319439111</c:v>
                </c:pt>
                <c:pt idx="1438">
                  <c:v>12.876958986328074</c:v>
                </c:pt>
                <c:pt idx="1439">
                  <c:v>12.878959653217036</c:v>
                </c:pt>
                <c:pt idx="1440">
                  <c:v>12.880960320105999</c:v>
                </c:pt>
                <c:pt idx="1441">
                  <c:v>12.882960986994961</c:v>
                </c:pt>
                <c:pt idx="1442">
                  <c:v>12.884961653883924</c:v>
                </c:pt>
                <c:pt idx="1443">
                  <c:v>12.886962320772886</c:v>
                </c:pt>
                <c:pt idx="1444">
                  <c:v>12.888962987661849</c:v>
                </c:pt>
                <c:pt idx="1445">
                  <c:v>12.890963654550811</c:v>
                </c:pt>
                <c:pt idx="1446">
                  <c:v>12.892964321439774</c:v>
                </c:pt>
                <c:pt idx="1447">
                  <c:v>12.894964988328736</c:v>
                </c:pt>
                <c:pt idx="1448">
                  <c:v>12.896965655217699</c:v>
                </c:pt>
                <c:pt idx="1449">
                  <c:v>12.898966322106661</c:v>
                </c:pt>
                <c:pt idx="1450">
                  <c:v>12.900966988995624</c:v>
                </c:pt>
                <c:pt idx="1451">
                  <c:v>12.902967655884586</c:v>
                </c:pt>
                <c:pt idx="1452">
                  <c:v>12.904968322773549</c:v>
                </c:pt>
                <c:pt idx="1453">
                  <c:v>12.906968989662511</c:v>
                </c:pt>
                <c:pt idx="1454">
                  <c:v>12.908969656551474</c:v>
                </c:pt>
                <c:pt idx="1455">
                  <c:v>12.910970323440436</c:v>
                </c:pt>
                <c:pt idx="1456">
                  <c:v>12.912970990329399</c:v>
                </c:pt>
                <c:pt idx="1457">
                  <c:v>12.914971657218361</c:v>
                </c:pt>
                <c:pt idx="1458">
                  <c:v>12.916972324107324</c:v>
                </c:pt>
                <c:pt idx="1459">
                  <c:v>12.918972990996286</c:v>
                </c:pt>
                <c:pt idx="1460">
                  <c:v>12.920973657885249</c:v>
                </c:pt>
                <c:pt idx="1461">
                  <c:v>12.922974324774211</c:v>
                </c:pt>
                <c:pt idx="1462">
                  <c:v>12.924974991663174</c:v>
                </c:pt>
                <c:pt idx="1463">
                  <c:v>12.926975658552136</c:v>
                </c:pt>
                <c:pt idx="1464">
                  <c:v>12.928976325441099</c:v>
                </c:pt>
                <c:pt idx="1465">
                  <c:v>12.930976992330061</c:v>
                </c:pt>
                <c:pt idx="1466">
                  <c:v>12.932977659219024</c:v>
                </c:pt>
                <c:pt idx="1467">
                  <c:v>12.934978326107986</c:v>
                </c:pt>
                <c:pt idx="1468">
                  <c:v>12.936978992996949</c:v>
                </c:pt>
                <c:pt idx="1469">
                  <c:v>12.938979659885911</c:v>
                </c:pt>
                <c:pt idx="1470">
                  <c:v>12.940980326774874</c:v>
                </c:pt>
                <c:pt idx="1471">
                  <c:v>12.942980993663836</c:v>
                </c:pt>
                <c:pt idx="1472">
                  <c:v>12.944981660552799</c:v>
                </c:pt>
                <c:pt idx="1473">
                  <c:v>12.946982327441761</c:v>
                </c:pt>
                <c:pt idx="1474">
                  <c:v>12.948982994330724</c:v>
                </c:pt>
                <c:pt idx="1475">
                  <c:v>12.950983661219686</c:v>
                </c:pt>
                <c:pt idx="1476">
                  <c:v>12.952984328108649</c:v>
                </c:pt>
                <c:pt idx="1477">
                  <c:v>12.954984994997611</c:v>
                </c:pt>
                <c:pt idx="1478">
                  <c:v>12.956985661886574</c:v>
                </c:pt>
                <c:pt idx="1479">
                  <c:v>12.958986328775536</c:v>
                </c:pt>
                <c:pt idx="1480">
                  <c:v>12.960986995664499</c:v>
                </c:pt>
                <c:pt idx="1481">
                  <c:v>12.962987662553461</c:v>
                </c:pt>
                <c:pt idx="1482">
                  <c:v>12.964988329442424</c:v>
                </c:pt>
                <c:pt idx="1483">
                  <c:v>12.966988996331386</c:v>
                </c:pt>
                <c:pt idx="1484">
                  <c:v>12.968989663220349</c:v>
                </c:pt>
                <c:pt idx="1485">
                  <c:v>12.970990330109311</c:v>
                </c:pt>
                <c:pt idx="1486">
                  <c:v>12.972990996998274</c:v>
                </c:pt>
                <c:pt idx="1487">
                  <c:v>12.974991663887236</c:v>
                </c:pt>
                <c:pt idx="1488">
                  <c:v>12.976992330776199</c:v>
                </c:pt>
                <c:pt idx="1489">
                  <c:v>12.978992997665161</c:v>
                </c:pt>
                <c:pt idx="1490">
                  <c:v>12.980993664554124</c:v>
                </c:pt>
                <c:pt idx="1491">
                  <c:v>12.982994331443086</c:v>
                </c:pt>
                <c:pt idx="1492">
                  <c:v>12.984994998332049</c:v>
                </c:pt>
                <c:pt idx="1493">
                  <c:v>12.986995665221011</c:v>
                </c:pt>
                <c:pt idx="1494">
                  <c:v>12.988996332109974</c:v>
                </c:pt>
                <c:pt idx="1495">
                  <c:v>12.990996998998936</c:v>
                </c:pt>
                <c:pt idx="1496">
                  <c:v>12.992997665887899</c:v>
                </c:pt>
                <c:pt idx="1497">
                  <c:v>12.994998332776861</c:v>
                </c:pt>
                <c:pt idx="1498">
                  <c:v>12.996998999665824</c:v>
                </c:pt>
                <c:pt idx="1499">
                  <c:v>12.998999666554786</c:v>
                </c:pt>
                <c:pt idx="1500">
                  <c:v>13.001000333443749</c:v>
                </c:pt>
                <c:pt idx="1501">
                  <c:v>13.003001000332711</c:v>
                </c:pt>
                <c:pt idx="1502">
                  <c:v>13.005001667221674</c:v>
                </c:pt>
                <c:pt idx="1503">
                  <c:v>13.007002334110636</c:v>
                </c:pt>
                <c:pt idx="1504">
                  <c:v>13.009003000999598</c:v>
                </c:pt>
                <c:pt idx="1505">
                  <c:v>13.011003667888561</c:v>
                </c:pt>
                <c:pt idx="1506">
                  <c:v>13.013004334777523</c:v>
                </c:pt>
                <c:pt idx="1507">
                  <c:v>13.015005001666486</c:v>
                </c:pt>
                <c:pt idx="1508">
                  <c:v>13.017005668555448</c:v>
                </c:pt>
                <c:pt idx="1509">
                  <c:v>13.019006335444411</c:v>
                </c:pt>
                <c:pt idx="1510">
                  <c:v>13.021007002333373</c:v>
                </c:pt>
                <c:pt idx="1511">
                  <c:v>13.023007669222336</c:v>
                </c:pt>
                <c:pt idx="1512">
                  <c:v>13.025008336111298</c:v>
                </c:pt>
                <c:pt idx="1513">
                  <c:v>13.027009003000261</c:v>
                </c:pt>
                <c:pt idx="1514">
                  <c:v>13.029009669889223</c:v>
                </c:pt>
                <c:pt idx="1515">
                  <c:v>13.031010336778186</c:v>
                </c:pt>
                <c:pt idx="1516">
                  <c:v>13.033011003667148</c:v>
                </c:pt>
                <c:pt idx="1517">
                  <c:v>13.035011670556111</c:v>
                </c:pt>
                <c:pt idx="1518">
                  <c:v>13.037012337445073</c:v>
                </c:pt>
                <c:pt idx="1519">
                  <c:v>13.039013004334036</c:v>
                </c:pt>
                <c:pt idx="1520">
                  <c:v>13.041013671222998</c:v>
                </c:pt>
                <c:pt idx="1521">
                  <c:v>13.043014338111961</c:v>
                </c:pt>
                <c:pt idx="1522">
                  <c:v>13.045015005000923</c:v>
                </c:pt>
                <c:pt idx="1523">
                  <c:v>13.047015671889886</c:v>
                </c:pt>
                <c:pt idx="1524">
                  <c:v>13.049016338778848</c:v>
                </c:pt>
                <c:pt idx="1525">
                  <c:v>13.051017005667811</c:v>
                </c:pt>
                <c:pt idx="1526">
                  <c:v>13.053017672556773</c:v>
                </c:pt>
                <c:pt idx="1527">
                  <c:v>13.055018339445736</c:v>
                </c:pt>
                <c:pt idx="1528">
                  <c:v>13.057019006334698</c:v>
                </c:pt>
                <c:pt idx="1529">
                  <c:v>13.059019673223661</c:v>
                </c:pt>
                <c:pt idx="1530">
                  <c:v>13.061020340112623</c:v>
                </c:pt>
                <c:pt idx="1531">
                  <c:v>13.063021007001586</c:v>
                </c:pt>
                <c:pt idx="1532">
                  <c:v>13.065021673890548</c:v>
                </c:pt>
                <c:pt idx="1533">
                  <c:v>13.067022340779511</c:v>
                </c:pt>
                <c:pt idx="1534">
                  <c:v>13.069023007668473</c:v>
                </c:pt>
                <c:pt idx="1535">
                  <c:v>13.071023674557436</c:v>
                </c:pt>
                <c:pt idx="1536">
                  <c:v>13.073024341446398</c:v>
                </c:pt>
                <c:pt idx="1537">
                  <c:v>13.075025008335361</c:v>
                </c:pt>
                <c:pt idx="1538">
                  <c:v>13.077025675224323</c:v>
                </c:pt>
                <c:pt idx="1539">
                  <c:v>13.079026342113286</c:v>
                </c:pt>
                <c:pt idx="1540">
                  <c:v>13.081027009002248</c:v>
                </c:pt>
                <c:pt idx="1541">
                  <c:v>13.083027675891211</c:v>
                </c:pt>
                <c:pt idx="1542">
                  <c:v>13.085028342780173</c:v>
                </c:pt>
                <c:pt idx="1543">
                  <c:v>13.087029009669136</c:v>
                </c:pt>
                <c:pt idx="1544">
                  <c:v>13.089029676558098</c:v>
                </c:pt>
                <c:pt idx="1545">
                  <c:v>13.091030343447061</c:v>
                </c:pt>
                <c:pt idx="1546">
                  <c:v>13.093031010336023</c:v>
                </c:pt>
                <c:pt idx="1547">
                  <c:v>13.095031677224986</c:v>
                </c:pt>
                <c:pt idx="1548">
                  <c:v>13.097032344113948</c:v>
                </c:pt>
                <c:pt idx="1549">
                  <c:v>13.099033011002911</c:v>
                </c:pt>
                <c:pt idx="1550">
                  <c:v>13.101033677891873</c:v>
                </c:pt>
                <c:pt idx="1551">
                  <c:v>13.103034344780836</c:v>
                </c:pt>
                <c:pt idx="1552">
                  <c:v>13.105035011669798</c:v>
                </c:pt>
                <c:pt idx="1553">
                  <c:v>13.107035678558761</c:v>
                </c:pt>
                <c:pt idx="1554">
                  <c:v>13.109036345447723</c:v>
                </c:pt>
                <c:pt idx="1555">
                  <c:v>13.111037012336686</c:v>
                </c:pt>
                <c:pt idx="1556">
                  <c:v>13.113037679225648</c:v>
                </c:pt>
                <c:pt idx="1557">
                  <c:v>13.115038346114611</c:v>
                </c:pt>
                <c:pt idx="1558">
                  <c:v>13.117039013003573</c:v>
                </c:pt>
                <c:pt idx="1559">
                  <c:v>13.119039679892536</c:v>
                </c:pt>
                <c:pt idx="1560">
                  <c:v>13.121040346781498</c:v>
                </c:pt>
                <c:pt idx="1561">
                  <c:v>13.123041013670461</c:v>
                </c:pt>
                <c:pt idx="1562">
                  <c:v>13.125041680559423</c:v>
                </c:pt>
                <c:pt idx="1563">
                  <c:v>13.127042347448386</c:v>
                </c:pt>
                <c:pt idx="1564">
                  <c:v>13.129043014337348</c:v>
                </c:pt>
                <c:pt idx="1565">
                  <c:v>13.131043681226311</c:v>
                </c:pt>
                <c:pt idx="1566">
                  <c:v>13.133044348115273</c:v>
                </c:pt>
                <c:pt idx="1567">
                  <c:v>13.135045015004236</c:v>
                </c:pt>
                <c:pt idx="1568">
                  <c:v>13.137045681893198</c:v>
                </c:pt>
                <c:pt idx="1569">
                  <c:v>13.139046348782161</c:v>
                </c:pt>
                <c:pt idx="1570">
                  <c:v>13.141047015671123</c:v>
                </c:pt>
                <c:pt idx="1571">
                  <c:v>13.143047682560086</c:v>
                </c:pt>
                <c:pt idx="1572">
                  <c:v>13.145048349449048</c:v>
                </c:pt>
                <c:pt idx="1573">
                  <c:v>13.147049016338011</c:v>
                </c:pt>
                <c:pt idx="1574">
                  <c:v>13.149049683226973</c:v>
                </c:pt>
                <c:pt idx="1575">
                  <c:v>13.151050350115936</c:v>
                </c:pt>
                <c:pt idx="1576">
                  <c:v>13.153051017004898</c:v>
                </c:pt>
                <c:pt idx="1577">
                  <c:v>13.155051683893861</c:v>
                </c:pt>
                <c:pt idx="1578">
                  <c:v>13.157052350782823</c:v>
                </c:pt>
                <c:pt idx="1579">
                  <c:v>13.159053017671786</c:v>
                </c:pt>
                <c:pt idx="1580">
                  <c:v>13.161053684560748</c:v>
                </c:pt>
                <c:pt idx="1581">
                  <c:v>13.163054351449711</c:v>
                </c:pt>
                <c:pt idx="1582">
                  <c:v>13.165055018338673</c:v>
                </c:pt>
                <c:pt idx="1583">
                  <c:v>13.167055685227636</c:v>
                </c:pt>
                <c:pt idx="1584">
                  <c:v>13.169056352116598</c:v>
                </c:pt>
                <c:pt idx="1585">
                  <c:v>13.171057019005561</c:v>
                </c:pt>
                <c:pt idx="1586">
                  <c:v>13.173057685894523</c:v>
                </c:pt>
                <c:pt idx="1587">
                  <c:v>13.175058352783486</c:v>
                </c:pt>
                <c:pt idx="1588">
                  <c:v>13.177059019672448</c:v>
                </c:pt>
                <c:pt idx="1589">
                  <c:v>13.179059686561411</c:v>
                </c:pt>
                <c:pt idx="1590">
                  <c:v>13.181060353450373</c:v>
                </c:pt>
                <c:pt idx="1591">
                  <c:v>13.183061020339336</c:v>
                </c:pt>
                <c:pt idx="1592">
                  <c:v>13.185061687228298</c:v>
                </c:pt>
                <c:pt idx="1593">
                  <c:v>13.187062354117261</c:v>
                </c:pt>
                <c:pt idx="1594">
                  <c:v>13.189063021006223</c:v>
                </c:pt>
                <c:pt idx="1595">
                  <c:v>13.191063687895186</c:v>
                </c:pt>
                <c:pt idx="1596">
                  <c:v>13.193064354784148</c:v>
                </c:pt>
                <c:pt idx="1597">
                  <c:v>13.195065021673111</c:v>
                </c:pt>
                <c:pt idx="1598">
                  <c:v>13.197065688562073</c:v>
                </c:pt>
                <c:pt idx="1599">
                  <c:v>13.199066355451036</c:v>
                </c:pt>
                <c:pt idx="1600">
                  <c:v>13.201067022339998</c:v>
                </c:pt>
                <c:pt idx="1601">
                  <c:v>13.203067689228961</c:v>
                </c:pt>
                <c:pt idx="1602">
                  <c:v>13.205068356117923</c:v>
                </c:pt>
                <c:pt idx="1603">
                  <c:v>13.207069023006886</c:v>
                </c:pt>
                <c:pt idx="1604">
                  <c:v>13.209069689895848</c:v>
                </c:pt>
                <c:pt idx="1605">
                  <c:v>13.211070356784811</c:v>
                </c:pt>
                <c:pt idx="1606">
                  <c:v>13.213071023673773</c:v>
                </c:pt>
                <c:pt idx="1607">
                  <c:v>13.215071690562736</c:v>
                </c:pt>
                <c:pt idx="1608">
                  <c:v>13.217072357451698</c:v>
                </c:pt>
                <c:pt idx="1609">
                  <c:v>13.219073024340661</c:v>
                </c:pt>
                <c:pt idx="1610">
                  <c:v>13.221073691229623</c:v>
                </c:pt>
                <c:pt idx="1611">
                  <c:v>13.223074358118586</c:v>
                </c:pt>
                <c:pt idx="1612">
                  <c:v>13.225075025007548</c:v>
                </c:pt>
                <c:pt idx="1613">
                  <c:v>13.227075691896511</c:v>
                </c:pt>
                <c:pt idx="1614">
                  <c:v>13.229076358785473</c:v>
                </c:pt>
                <c:pt idx="1615">
                  <c:v>13.231077025674436</c:v>
                </c:pt>
                <c:pt idx="1616">
                  <c:v>13.233077692563398</c:v>
                </c:pt>
                <c:pt idx="1617">
                  <c:v>13.235078359452361</c:v>
                </c:pt>
                <c:pt idx="1618">
                  <c:v>13.237079026341323</c:v>
                </c:pt>
                <c:pt idx="1619">
                  <c:v>13.239079693230286</c:v>
                </c:pt>
                <c:pt idx="1620">
                  <c:v>13.241080360119248</c:v>
                </c:pt>
                <c:pt idx="1621">
                  <c:v>13.243081027008211</c:v>
                </c:pt>
                <c:pt idx="1622">
                  <c:v>13.245081693897173</c:v>
                </c:pt>
                <c:pt idx="1623">
                  <c:v>13.247082360786136</c:v>
                </c:pt>
                <c:pt idx="1624">
                  <c:v>13.249083027675098</c:v>
                </c:pt>
                <c:pt idx="1625">
                  <c:v>13.251083694564061</c:v>
                </c:pt>
                <c:pt idx="1626">
                  <c:v>13.253084361453023</c:v>
                </c:pt>
                <c:pt idx="1627">
                  <c:v>13.255085028341986</c:v>
                </c:pt>
                <c:pt idx="1628">
                  <c:v>13.257085695230948</c:v>
                </c:pt>
                <c:pt idx="1629">
                  <c:v>13.259086362119911</c:v>
                </c:pt>
                <c:pt idx="1630">
                  <c:v>13.261087029008873</c:v>
                </c:pt>
                <c:pt idx="1631">
                  <c:v>13.263087695897836</c:v>
                </c:pt>
                <c:pt idx="1632">
                  <c:v>13.265088362786798</c:v>
                </c:pt>
                <c:pt idx="1633">
                  <c:v>13.267089029675761</c:v>
                </c:pt>
                <c:pt idx="1634">
                  <c:v>13.269089696564723</c:v>
                </c:pt>
                <c:pt idx="1635">
                  <c:v>13.271090363453686</c:v>
                </c:pt>
                <c:pt idx="1636">
                  <c:v>13.273091030342648</c:v>
                </c:pt>
                <c:pt idx="1637">
                  <c:v>13.275091697231611</c:v>
                </c:pt>
                <c:pt idx="1638">
                  <c:v>13.277092364120573</c:v>
                </c:pt>
                <c:pt idx="1639">
                  <c:v>13.279093031009536</c:v>
                </c:pt>
                <c:pt idx="1640">
                  <c:v>13.281093697898498</c:v>
                </c:pt>
                <c:pt idx="1641">
                  <c:v>13.283094364787461</c:v>
                </c:pt>
                <c:pt idx="1642">
                  <c:v>13.285095031676423</c:v>
                </c:pt>
                <c:pt idx="1643">
                  <c:v>13.287095698565386</c:v>
                </c:pt>
                <c:pt idx="1644">
                  <c:v>13.289096365454348</c:v>
                </c:pt>
                <c:pt idx="1645">
                  <c:v>13.291097032343311</c:v>
                </c:pt>
                <c:pt idx="1646">
                  <c:v>13.293097699232273</c:v>
                </c:pt>
                <c:pt idx="1647">
                  <c:v>13.295098366121236</c:v>
                </c:pt>
                <c:pt idx="1648">
                  <c:v>13.297099033010198</c:v>
                </c:pt>
                <c:pt idx="1649">
                  <c:v>13.299099699899161</c:v>
                </c:pt>
                <c:pt idx="1650">
                  <c:v>13.301100366788123</c:v>
                </c:pt>
                <c:pt idx="1651">
                  <c:v>13.303101033677086</c:v>
                </c:pt>
                <c:pt idx="1652">
                  <c:v>13.305101700566048</c:v>
                </c:pt>
                <c:pt idx="1653">
                  <c:v>13.307102367455011</c:v>
                </c:pt>
                <c:pt idx="1654">
                  <c:v>13.309103034343973</c:v>
                </c:pt>
                <c:pt idx="1655">
                  <c:v>13.311103701232936</c:v>
                </c:pt>
                <c:pt idx="1656">
                  <c:v>13.313104368121898</c:v>
                </c:pt>
                <c:pt idx="1657">
                  <c:v>13.315105035010861</c:v>
                </c:pt>
                <c:pt idx="1658">
                  <c:v>13.317105701899823</c:v>
                </c:pt>
                <c:pt idx="1659">
                  <c:v>13.319106368788786</c:v>
                </c:pt>
                <c:pt idx="1660">
                  <c:v>13.321107035677748</c:v>
                </c:pt>
                <c:pt idx="1661">
                  <c:v>13.323107702566711</c:v>
                </c:pt>
                <c:pt idx="1662">
                  <c:v>13.325108369455673</c:v>
                </c:pt>
                <c:pt idx="1663">
                  <c:v>13.327109036344636</c:v>
                </c:pt>
                <c:pt idx="1664">
                  <c:v>13.329109703233598</c:v>
                </c:pt>
                <c:pt idx="1665">
                  <c:v>13.331110370122561</c:v>
                </c:pt>
                <c:pt idx="1666">
                  <c:v>13.333111037011523</c:v>
                </c:pt>
                <c:pt idx="1667">
                  <c:v>13.335111703900486</c:v>
                </c:pt>
                <c:pt idx="1668">
                  <c:v>13.337112370789448</c:v>
                </c:pt>
                <c:pt idx="1669">
                  <c:v>13.339113037678411</c:v>
                </c:pt>
                <c:pt idx="1670">
                  <c:v>13.341113704567373</c:v>
                </c:pt>
                <c:pt idx="1671">
                  <c:v>13.343114371456336</c:v>
                </c:pt>
                <c:pt idx="1672">
                  <c:v>13.345115038345298</c:v>
                </c:pt>
                <c:pt idx="1673">
                  <c:v>13.347115705234261</c:v>
                </c:pt>
                <c:pt idx="1674">
                  <c:v>13.349116372123223</c:v>
                </c:pt>
                <c:pt idx="1675">
                  <c:v>13.351117039012186</c:v>
                </c:pt>
                <c:pt idx="1676">
                  <c:v>13.353117705901148</c:v>
                </c:pt>
                <c:pt idx="1677">
                  <c:v>13.355118372790111</c:v>
                </c:pt>
                <c:pt idx="1678">
                  <c:v>13.357119039679073</c:v>
                </c:pt>
                <c:pt idx="1679">
                  <c:v>13.359119706568036</c:v>
                </c:pt>
                <c:pt idx="1680">
                  <c:v>13.361120373456998</c:v>
                </c:pt>
                <c:pt idx="1681">
                  <c:v>13.363121040345961</c:v>
                </c:pt>
                <c:pt idx="1682">
                  <c:v>13.365121707234923</c:v>
                </c:pt>
                <c:pt idx="1683">
                  <c:v>13.367122374123886</c:v>
                </c:pt>
                <c:pt idx="1684">
                  <c:v>13.369123041012848</c:v>
                </c:pt>
                <c:pt idx="1685">
                  <c:v>13.371123707901811</c:v>
                </c:pt>
                <c:pt idx="1686">
                  <c:v>13.373124374790773</c:v>
                </c:pt>
                <c:pt idx="1687">
                  <c:v>13.375125041679736</c:v>
                </c:pt>
                <c:pt idx="1688">
                  <c:v>13.377125708568698</c:v>
                </c:pt>
                <c:pt idx="1689">
                  <c:v>13.379126375457661</c:v>
                </c:pt>
                <c:pt idx="1690">
                  <c:v>13.381127042346623</c:v>
                </c:pt>
                <c:pt idx="1691">
                  <c:v>13.383127709235586</c:v>
                </c:pt>
                <c:pt idx="1692">
                  <c:v>13.385128376124548</c:v>
                </c:pt>
                <c:pt idx="1693">
                  <c:v>13.387129043013511</c:v>
                </c:pt>
                <c:pt idx="1694">
                  <c:v>13.389129709902473</c:v>
                </c:pt>
                <c:pt idx="1695">
                  <c:v>13.391130376791436</c:v>
                </c:pt>
                <c:pt idx="1696">
                  <c:v>13.393131043680398</c:v>
                </c:pt>
                <c:pt idx="1697">
                  <c:v>13.395131710569361</c:v>
                </c:pt>
                <c:pt idx="1698">
                  <c:v>13.397132377458323</c:v>
                </c:pt>
                <c:pt idx="1699">
                  <c:v>13.399133044347286</c:v>
                </c:pt>
                <c:pt idx="1700">
                  <c:v>13.401133711236248</c:v>
                </c:pt>
                <c:pt idx="1701">
                  <c:v>13.403134378125211</c:v>
                </c:pt>
                <c:pt idx="1702">
                  <c:v>13.405135045014173</c:v>
                </c:pt>
                <c:pt idx="1703">
                  <c:v>13.407135711903136</c:v>
                </c:pt>
                <c:pt idx="1704">
                  <c:v>13.409136378792098</c:v>
                </c:pt>
                <c:pt idx="1705">
                  <c:v>13.411137045681061</c:v>
                </c:pt>
                <c:pt idx="1706">
                  <c:v>13.413137712570023</c:v>
                </c:pt>
                <c:pt idx="1707">
                  <c:v>13.415138379458986</c:v>
                </c:pt>
                <c:pt idx="1708">
                  <c:v>13.417139046347948</c:v>
                </c:pt>
                <c:pt idx="1709">
                  <c:v>13.419139713236911</c:v>
                </c:pt>
                <c:pt idx="1710">
                  <c:v>13.421140380125873</c:v>
                </c:pt>
                <c:pt idx="1711">
                  <c:v>13.423141047014836</c:v>
                </c:pt>
                <c:pt idx="1712">
                  <c:v>13.425141713903798</c:v>
                </c:pt>
                <c:pt idx="1713">
                  <c:v>13.427142380792761</c:v>
                </c:pt>
                <c:pt idx="1714">
                  <c:v>13.429143047681723</c:v>
                </c:pt>
                <c:pt idx="1715">
                  <c:v>13.431143714570686</c:v>
                </c:pt>
                <c:pt idx="1716">
                  <c:v>13.433144381459648</c:v>
                </c:pt>
                <c:pt idx="1717">
                  <c:v>13.435145048348611</c:v>
                </c:pt>
                <c:pt idx="1718">
                  <c:v>13.437145715237573</c:v>
                </c:pt>
                <c:pt idx="1719">
                  <c:v>13.439146382126536</c:v>
                </c:pt>
                <c:pt idx="1720">
                  <c:v>13.441147049015498</c:v>
                </c:pt>
                <c:pt idx="1721">
                  <c:v>13.443147715904461</c:v>
                </c:pt>
                <c:pt idx="1722">
                  <c:v>13.445148382793423</c:v>
                </c:pt>
                <c:pt idx="1723">
                  <c:v>13.447149049682386</c:v>
                </c:pt>
                <c:pt idx="1724">
                  <c:v>13.449149716571348</c:v>
                </c:pt>
                <c:pt idx="1725">
                  <c:v>13.451150383460311</c:v>
                </c:pt>
                <c:pt idx="1726">
                  <c:v>13.453151050349273</c:v>
                </c:pt>
                <c:pt idx="1727">
                  <c:v>13.455151717238236</c:v>
                </c:pt>
                <c:pt idx="1728">
                  <c:v>13.457152384127198</c:v>
                </c:pt>
                <c:pt idx="1729">
                  <c:v>13.459153051016161</c:v>
                </c:pt>
                <c:pt idx="1730">
                  <c:v>13.461153717905123</c:v>
                </c:pt>
                <c:pt idx="1731">
                  <c:v>13.463154384794086</c:v>
                </c:pt>
                <c:pt idx="1732">
                  <c:v>13.465155051683048</c:v>
                </c:pt>
                <c:pt idx="1733">
                  <c:v>13.467155718572011</c:v>
                </c:pt>
                <c:pt idx="1734">
                  <c:v>13.469156385460973</c:v>
                </c:pt>
                <c:pt idx="1735">
                  <c:v>13.471157052349936</c:v>
                </c:pt>
                <c:pt idx="1736">
                  <c:v>13.473157719238898</c:v>
                </c:pt>
                <c:pt idx="1737">
                  <c:v>13.475158386127861</c:v>
                </c:pt>
                <c:pt idx="1738">
                  <c:v>13.477159053016823</c:v>
                </c:pt>
                <c:pt idx="1739">
                  <c:v>13.479159719905786</c:v>
                </c:pt>
                <c:pt idx="1740">
                  <c:v>13.481160386794748</c:v>
                </c:pt>
                <c:pt idx="1741">
                  <c:v>13.483161053683711</c:v>
                </c:pt>
                <c:pt idx="1742">
                  <c:v>13.485161720572673</c:v>
                </c:pt>
                <c:pt idx="1743">
                  <c:v>13.487162387461636</c:v>
                </c:pt>
                <c:pt idx="1744">
                  <c:v>13.489163054350598</c:v>
                </c:pt>
                <c:pt idx="1745">
                  <c:v>13.491163721239561</c:v>
                </c:pt>
                <c:pt idx="1746">
                  <c:v>13.493164388128523</c:v>
                </c:pt>
                <c:pt idx="1747">
                  <c:v>13.495165055017486</c:v>
                </c:pt>
                <c:pt idx="1748">
                  <c:v>13.497165721906448</c:v>
                </c:pt>
                <c:pt idx="1749">
                  <c:v>13.499166388795411</c:v>
                </c:pt>
                <c:pt idx="1750">
                  <c:v>13.501167055684373</c:v>
                </c:pt>
                <c:pt idx="1751">
                  <c:v>13.503167722573336</c:v>
                </c:pt>
                <c:pt idx="1752">
                  <c:v>13.505168389462298</c:v>
                </c:pt>
                <c:pt idx="1753">
                  <c:v>13.507169056351261</c:v>
                </c:pt>
                <c:pt idx="1754">
                  <c:v>13.509169723240223</c:v>
                </c:pt>
                <c:pt idx="1755">
                  <c:v>13.511170390129186</c:v>
                </c:pt>
                <c:pt idx="1756">
                  <c:v>13.513171057018148</c:v>
                </c:pt>
                <c:pt idx="1757">
                  <c:v>13.515171723907111</c:v>
                </c:pt>
                <c:pt idx="1758">
                  <c:v>13.517172390796073</c:v>
                </c:pt>
                <c:pt idx="1759">
                  <c:v>13.519173057685036</c:v>
                </c:pt>
                <c:pt idx="1760">
                  <c:v>13.521173724573998</c:v>
                </c:pt>
                <c:pt idx="1761">
                  <c:v>13.523174391462961</c:v>
                </c:pt>
                <c:pt idx="1762">
                  <c:v>13.525175058351923</c:v>
                </c:pt>
                <c:pt idx="1763">
                  <c:v>13.527175725240886</c:v>
                </c:pt>
                <c:pt idx="1764">
                  <c:v>13.529176392129848</c:v>
                </c:pt>
                <c:pt idx="1765">
                  <c:v>13.531177059018811</c:v>
                </c:pt>
                <c:pt idx="1766">
                  <c:v>13.533177725907773</c:v>
                </c:pt>
                <c:pt idx="1767">
                  <c:v>13.535178392796736</c:v>
                </c:pt>
                <c:pt idx="1768">
                  <c:v>13.537179059685698</c:v>
                </c:pt>
                <c:pt idx="1769">
                  <c:v>13.539179726574661</c:v>
                </c:pt>
                <c:pt idx="1770">
                  <c:v>13.541180393463623</c:v>
                </c:pt>
                <c:pt idx="1771">
                  <c:v>13.543181060352586</c:v>
                </c:pt>
                <c:pt idx="1772">
                  <c:v>13.545181727241548</c:v>
                </c:pt>
                <c:pt idx="1773">
                  <c:v>13.547182394130511</c:v>
                </c:pt>
                <c:pt idx="1774">
                  <c:v>13.549183061019473</c:v>
                </c:pt>
                <c:pt idx="1775">
                  <c:v>13.551183727908436</c:v>
                </c:pt>
                <c:pt idx="1776">
                  <c:v>13.553184394797398</c:v>
                </c:pt>
                <c:pt idx="1777">
                  <c:v>13.555185061686361</c:v>
                </c:pt>
                <c:pt idx="1778">
                  <c:v>13.557185728575323</c:v>
                </c:pt>
                <c:pt idx="1779">
                  <c:v>13.559186395464286</c:v>
                </c:pt>
                <c:pt idx="1780">
                  <c:v>13.561187062353248</c:v>
                </c:pt>
                <c:pt idx="1781">
                  <c:v>13.563187729242211</c:v>
                </c:pt>
                <c:pt idx="1782">
                  <c:v>13.565188396131173</c:v>
                </c:pt>
                <c:pt idx="1783">
                  <c:v>13.567189063020136</c:v>
                </c:pt>
                <c:pt idx="1784">
                  <c:v>13.569189729909098</c:v>
                </c:pt>
                <c:pt idx="1785">
                  <c:v>13.571190396798061</c:v>
                </c:pt>
                <c:pt idx="1786">
                  <c:v>13.573191063687023</c:v>
                </c:pt>
                <c:pt idx="1787">
                  <c:v>13.575191730575986</c:v>
                </c:pt>
                <c:pt idx="1788">
                  <c:v>13.577192397464948</c:v>
                </c:pt>
                <c:pt idx="1789">
                  <c:v>13.579193064353911</c:v>
                </c:pt>
                <c:pt idx="1790">
                  <c:v>13.581193731242873</c:v>
                </c:pt>
                <c:pt idx="1791">
                  <c:v>13.583194398131836</c:v>
                </c:pt>
                <c:pt idx="1792">
                  <c:v>13.585195065020798</c:v>
                </c:pt>
                <c:pt idx="1793">
                  <c:v>13.587195731909761</c:v>
                </c:pt>
                <c:pt idx="1794">
                  <c:v>13.589196398798723</c:v>
                </c:pt>
                <c:pt idx="1795">
                  <c:v>13.591197065687686</c:v>
                </c:pt>
                <c:pt idx="1796">
                  <c:v>13.593197732576648</c:v>
                </c:pt>
                <c:pt idx="1797">
                  <c:v>13.595198399465611</c:v>
                </c:pt>
                <c:pt idx="1798">
                  <c:v>13.597199066354573</c:v>
                </c:pt>
                <c:pt idx="1799">
                  <c:v>13.599199733243536</c:v>
                </c:pt>
                <c:pt idx="1800">
                  <c:v>13.601200400132498</c:v>
                </c:pt>
                <c:pt idx="1801">
                  <c:v>13.603201067021461</c:v>
                </c:pt>
                <c:pt idx="1802">
                  <c:v>13.605201733910423</c:v>
                </c:pt>
                <c:pt idx="1803">
                  <c:v>13.607202400799386</c:v>
                </c:pt>
                <c:pt idx="1804">
                  <c:v>13.609203067688348</c:v>
                </c:pt>
                <c:pt idx="1805">
                  <c:v>13.611203734577311</c:v>
                </c:pt>
                <c:pt idx="1806">
                  <c:v>13.613204401466273</c:v>
                </c:pt>
                <c:pt idx="1807">
                  <c:v>13.615205068355236</c:v>
                </c:pt>
                <c:pt idx="1808">
                  <c:v>13.617205735244198</c:v>
                </c:pt>
                <c:pt idx="1809">
                  <c:v>13.619206402133161</c:v>
                </c:pt>
                <c:pt idx="1810">
                  <c:v>13.621207069022123</c:v>
                </c:pt>
                <c:pt idx="1811">
                  <c:v>13.623207735911086</c:v>
                </c:pt>
                <c:pt idx="1812">
                  <c:v>13.625208402800048</c:v>
                </c:pt>
                <c:pt idx="1813">
                  <c:v>13.627209069689011</c:v>
                </c:pt>
                <c:pt idx="1814">
                  <c:v>13.629209736577973</c:v>
                </c:pt>
                <c:pt idx="1815">
                  <c:v>13.631210403466936</c:v>
                </c:pt>
                <c:pt idx="1816">
                  <c:v>13.633211070355898</c:v>
                </c:pt>
                <c:pt idx="1817">
                  <c:v>13.635211737244861</c:v>
                </c:pt>
                <c:pt idx="1818">
                  <c:v>13.637212404133823</c:v>
                </c:pt>
                <c:pt idx="1819">
                  <c:v>13.639213071022786</c:v>
                </c:pt>
                <c:pt idx="1820">
                  <c:v>13.641213737911748</c:v>
                </c:pt>
                <c:pt idx="1821">
                  <c:v>13.643214404800711</c:v>
                </c:pt>
                <c:pt idx="1822">
                  <c:v>13.645215071689673</c:v>
                </c:pt>
                <c:pt idx="1823">
                  <c:v>13.647215738578636</c:v>
                </c:pt>
                <c:pt idx="1824">
                  <c:v>13.649216405467598</c:v>
                </c:pt>
                <c:pt idx="1825">
                  <c:v>13.651217072356561</c:v>
                </c:pt>
                <c:pt idx="1826">
                  <c:v>13.653217739245523</c:v>
                </c:pt>
                <c:pt idx="1827">
                  <c:v>13.655218406134486</c:v>
                </c:pt>
                <c:pt idx="1828">
                  <c:v>13.657219073023448</c:v>
                </c:pt>
                <c:pt idx="1829">
                  <c:v>13.659219739912411</c:v>
                </c:pt>
                <c:pt idx="1830">
                  <c:v>13.661220406801373</c:v>
                </c:pt>
                <c:pt idx="1831">
                  <c:v>13.663221073690336</c:v>
                </c:pt>
                <c:pt idx="1832">
                  <c:v>13.665221740579298</c:v>
                </c:pt>
                <c:pt idx="1833">
                  <c:v>13.667222407468261</c:v>
                </c:pt>
                <c:pt idx="1834">
                  <c:v>13.669223074357223</c:v>
                </c:pt>
                <c:pt idx="1835">
                  <c:v>13.671223741246186</c:v>
                </c:pt>
                <c:pt idx="1836">
                  <c:v>13.673224408135148</c:v>
                </c:pt>
                <c:pt idx="1837">
                  <c:v>13.675225075024111</c:v>
                </c:pt>
                <c:pt idx="1838">
                  <c:v>13.677225741913073</c:v>
                </c:pt>
                <c:pt idx="1839">
                  <c:v>13.679226408802036</c:v>
                </c:pt>
                <c:pt idx="1840">
                  <c:v>13.681227075690998</c:v>
                </c:pt>
                <c:pt idx="1841">
                  <c:v>13.683227742579961</c:v>
                </c:pt>
                <c:pt idx="1842">
                  <c:v>13.685228409468923</c:v>
                </c:pt>
                <c:pt idx="1843">
                  <c:v>13.687229076357886</c:v>
                </c:pt>
                <c:pt idx="1844">
                  <c:v>13.689229743246848</c:v>
                </c:pt>
                <c:pt idx="1845">
                  <c:v>13.691230410135811</c:v>
                </c:pt>
                <c:pt idx="1846">
                  <c:v>13.693231077024773</c:v>
                </c:pt>
                <c:pt idx="1847">
                  <c:v>13.695231743913736</c:v>
                </c:pt>
                <c:pt idx="1848">
                  <c:v>13.697232410802698</c:v>
                </c:pt>
                <c:pt idx="1849">
                  <c:v>13.699233077691661</c:v>
                </c:pt>
                <c:pt idx="1850">
                  <c:v>13.701233744580623</c:v>
                </c:pt>
                <c:pt idx="1851">
                  <c:v>13.703234411469586</c:v>
                </c:pt>
                <c:pt idx="1852">
                  <c:v>13.705235078358548</c:v>
                </c:pt>
                <c:pt idx="1853">
                  <c:v>13.707235745247511</c:v>
                </c:pt>
                <c:pt idx="1854">
                  <c:v>13.709236412136473</c:v>
                </c:pt>
                <c:pt idx="1855">
                  <c:v>13.711237079025436</c:v>
                </c:pt>
                <c:pt idx="1856">
                  <c:v>13.713237745914398</c:v>
                </c:pt>
                <c:pt idx="1857">
                  <c:v>13.715238412803361</c:v>
                </c:pt>
                <c:pt idx="1858">
                  <c:v>13.717239079692323</c:v>
                </c:pt>
                <c:pt idx="1859">
                  <c:v>13.719239746581286</c:v>
                </c:pt>
                <c:pt idx="1860">
                  <c:v>13.721240413470248</c:v>
                </c:pt>
                <c:pt idx="1861">
                  <c:v>13.723241080359211</c:v>
                </c:pt>
                <c:pt idx="1862">
                  <c:v>13.725241747248173</c:v>
                </c:pt>
                <c:pt idx="1863">
                  <c:v>13.727242414137136</c:v>
                </c:pt>
                <c:pt idx="1864">
                  <c:v>13.729243081026098</c:v>
                </c:pt>
                <c:pt idx="1865">
                  <c:v>13.731243747915061</c:v>
                </c:pt>
                <c:pt idx="1866">
                  <c:v>13.733244414804023</c:v>
                </c:pt>
                <c:pt idx="1867">
                  <c:v>13.735245081692986</c:v>
                </c:pt>
                <c:pt idx="1868">
                  <c:v>13.737245748581948</c:v>
                </c:pt>
                <c:pt idx="1869">
                  <c:v>13.739246415470911</c:v>
                </c:pt>
                <c:pt idx="1870">
                  <c:v>13.741247082359873</c:v>
                </c:pt>
                <c:pt idx="1871">
                  <c:v>13.743247749248836</c:v>
                </c:pt>
                <c:pt idx="1872">
                  <c:v>13.745248416137798</c:v>
                </c:pt>
                <c:pt idx="1873">
                  <c:v>13.747249083026761</c:v>
                </c:pt>
                <c:pt idx="1874">
                  <c:v>13.749249749915723</c:v>
                </c:pt>
                <c:pt idx="1875">
                  <c:v>13.751250416804686</c:v>
                </c:pt>
                <c:pt idx="1876">
                  <c:v>13.753251083693648</c:v>
                </c:pt>
                <c:pt idx="1877">
                  <c:v>13.755251750582611</c:v>
                </c:pt>
                <c:pt idx="1878">
                  <c:v>13.757252417471573</c:v>
                </c:pt>
                <c:pt idx="1879">
                  <c:v>13.759253084360536</c:v>
                </c:pt>
                <c:pt idx="1880">
                  <c:v>13.761253751249498</c:v>
                </c:pt>
                <c:pt idx="1881">
                  <c:v>13.763254418138461</c:v>
                </c:pt>
                <c:pt idx="1882">
                  <c:v>13.765255085027423</c:v>
                </c:pt>
                <c:pt idx="1883">
                  <c:v>13.767255751916386</c:v>
                </c:pt>
                <c:pt idx="1884">
                  <c:v>13.769256418805348</c:v>
                </c:pt>
                <c:pt idx="1885">
                  <c:v>13.771257085694311</c:v>
                </c:pt>
                <c:pt idx="1886">
                  <c:v>13.773257752583273</c:v>
                </c:pt>
                <c:pt idx="1887">
                  <c:v>13.775258419472236</c:v>
                </c:pt>
                <c:pt idx="1888">
                  <c:v>13.777259086361198</c:v>
                </c:pt>
                <c:pt idx="1889">
                  <c:v>13.779259753250161</c:v>
                </c:pt>
                <c:pt idx="1890">
                  <c:v>13.781260420139123</c:v>
                </c:pt>
                <c:pt idx="1891">
                  <c:v>13.783261087028086</c:v>
                </c:pt>
                <c:pt idx="1892">
                  <c:v>13.785261753917048</c:v>
                </c:pt>
                <c:pt idx="1893">
                  <c:v>13.787262420806011</c:v>
                </c:pt>
                <c:pt idx="1894">
                  <c:v>13.789263087694973</c:v>
                </c:pt>
                <c:pt idx="1895">
                  <c:v>13.791263754583936</c:v>
                </c:pt>
                <c:pt idx="1896">
                  <c:v>13.793264421472898</c:v>
                </c:pt>
                <c:pt idx="1897">
                  <c:v>13.795265088361861</c:v>
                </c:pt>
                <c:pt idx="1898">
                  <c:v>13.797265755250823</c:v>
                </c:pt>
                <c:pt idx="1899">
                  <c:v>13.799266422139786</c:v>
                </c:pt>
                <c:pt idx="1900">
                  <c:v>13.801267089028748</c:v>
                </c:pt>
                <c:pt idx="1901">
                  <c:v>13.803267755917711</c:v>
                </c:pt>
                <c:pt idx="1902">
                  <c:v>13.805268422806673</c:v>
                </c:pt>
                <c:pt idx="1903">
                  <c:v>13.807269089695636</c:v>
                </c:pt>
                <c:pt idx="1904">
                  <c:v>13.809269756584598</c:v>
                </c:pt>
                <c:pt idx="1905">
                  <c:v>13.811270423473561</c:v>
                </c:pt>
                <c:pt idx="1906">
                  <c:v>13.813271090362523</c:v>
                </c:pt>
                <c:pt idx="1907">
                  <c:v>13.815271757251486</c:v>
                </c:pt>
                <c:pt idx="1908">
                  <c:v>13.817272424140448</c:v>
                </c:pt>
                <c:pt idx="1909">
                  <c:v>13.819273091029411</c:v>
                </c:pt>
                <c:pt idx="1910">
                  <c:v>13.821273757918373</c:v>
                </c:pt>
                <c:pt idx="1911">
                  <c:v>13.823274424807336</c:v>
                </c:pt>
                <c:pt idx="1912">
                  <c:v>13.825275091696298</c:v>
                </c:pt>
                <c:pt idx="1913">
                  <c:v>13.827275758585261</c:v>
                </c:pt>
                <c:pt idx="1914">
                  <c:v>13.829276425474223</c:v>
                </c:pt>
                <c:pt idx="1915">
                  <c:v>13.831277092363186</c:v>
                </c:pt>
                <c:pt idx="1916">
                  <c:v>13.833277759252148</c:v>
                </c:pt>
                <c:pt idx="1917">
                  <c:v>13.835278426141111</c:v>
                </c:pt>
                <c:pt idx="1918">
                  <c:v>13.837279093030073</c:v>
                </c:pt>
                <c:pt idx="1919">
                  <c:v>13.839279759919036</c:v>
                </c:pt>
                <c:pt idx="1920">
                  <c:v>13.841280426807998</c:v>
                </c:pt>
                <c:pt idx="1921">
                  <c:v>13.843281093696961</c:v>
                </c:pt>
                <c:pt idx="1922">
                  <c:v>13.845281760585923</c:v>
                </c:pt>
                <c:pt idx="1923">
                  <c:v>13.847282427474886</c:v>
                </c:pt>
                <c:pt idx="1924">
                  <c:v>13.849283094363848</c:v>
                </c:pt>
                <c:pt idx="1925">
                  <c:v>13.851283761252811</c:v>
                </c:pt>
                <c:pt idx="1926">
                  <c:v>13.853284428141773</c:v>
                </c:pt>
                <c:pt idx="1927">
                  <c:v>13.855285095030736</c:v>
                </c:pt>
                <c:pt idx="1928">
                  <c:v>13.857285761919698</c:v>
                </c:pt>
                <c:pt idx="1929">
                  <c:v>13.859286428808661</c:v>
                </c:pt>
                <c:pt idx="1930">
                  <c:v>13.861287095697623</c:v>
                </c:pt>
                <c:pt idx="1931">
                  <c:v>13.863287762586586</c:v>
                </c:pt>
                <c:pt idx="1932">
                  <c:v>13.865288429475548</c:v>
                </c:pt>
                <c:pt idx="1933">
                  <c:v>13.867289096364511</c:v>
                </c:pt>
                <c:pt idx="1934">
                  <c:v>13.869289763253473</c:v>
                </c:pt>
                <c:pt idx="1935">
                  <c:v>13.871290430142436</c:v>
                </c:pt>
                <c:pt idx="1936">
                  <c:v>13.873291097031398</c:v>
                </c:pt>
                <c:pt idx="1937">
                  <c:v>13.875291763920361</c:v>
                </c:pt>
                <c:pt idx="1938">
                  <c:v>13.877292430809323</c:v>
                </c:pt>
                <c:pt idx="1939">
                  <c:v>13.879293097698286</c:v>
                </c:pt>
                <c:pt idx="1940">
                  <c:v>13.881293764587248</c:v>
                </c:pt>
                <c:pt idx="1941">
                  <c:v>13.883294431476211</c:v>
                </c:pt>
                <c:pt idx="1942">
                  <c:v>13.885295098365173</c:v>
                </c:pt>
                <c:pt idx="1943">
                  <c:v>13.887295765254136</c:v>
                </c:pt>
                <c:pt idx="1944">
                  <c:v>13.889296432143098</c:v>
                </c:pt>
                <c:pt idx="1945">
                  <c:v>13.891297099032061</c:v>
                </c:pt>
                <c:pt idx="1946">
                  <c:v>13.893297765921023</c:v>
                </c:pt>
                <c:pt idx="1947">
                  <c:v>13.895298432809986</c:v>
                </c:pt>
                <c:pt idx="1948">
                  <c:v>13.897299099698948</c:v>
                </c:pt>
                <c:pt idx="1949">
                  <c:v>13.899299766587911</c:v>
                </c:pt>
                <c:pt idx="1950">
                  <c:v>13.901300433476873</c:v>
                </c:pt>
                <c:pt idx="1951">
                  <c:v>13.903301100365836</c:v>
                </c:pt>
                <c:pt idx="1952">
                  <c:v>13.905301767254798</c:v>
                </c:pt>
                <c:pt idx="1953">
                  <c:v>13.907302434143761</c:v>
                </c:pt>
                <c:pt idx="1954">
                  <c:v>13.909303101032723</c:v>
                </c:pt>
                <c:pt idx="1955">
                  <c:v>13.911303767921686</c:v>
                </c:pt>
                <c:pt idx="1956">
                  <c:v>13.913304434810648</c:v>
                </c:pt>
                <c:pt idx="1957">
                  <c:v>13.915305101699611</c:v>
                </c:pt>
                <c:pt idx="1958">
                  <c:v>13.917305768588573</c:v>
                </c:pt>
                <c:pt idx="1959">
                  <c:v>13.919306435477536</c:v>
                </c:pt>
                <c:pt idx="1960">
                  <c:v>13.921307102366498</c:v>
                </c:pt>
                <c:pt idx="1961">
                  <c:v>13.923307769255461</c:v>
                </c:pt>
                <c:pt idx="1962">
                  <c:v>13.925308436144423</c:v>
                </c:pt>
                <c:pt idx="1963">
                  <c:v>13.927309103033386</c:v>
                </c:pt>
                <c:pt idx="1964">
                  <c:v>13.929309769922348</c:v>
                </c:pt>
                <c:pt idx="1965">
                  <c:v>13.931310436811311</c:v>
                </c:pt>
                <c:pt idx="1966">
                  <c:v>13.933311103700273</c:v>
                </c:pt>
                <c:pt idx="1967">
                  <c:v>13.935311770589236</c:v>
                </c:pt>
                <c:pt idx="1968">
                  <c:v>13.937312437478198</c:v>
                </c:pt>
                <c:pt idx="1969">
                  <c:v>13.939313104367161</c:v>
                </c:pt>
                <c:pt idx="1970">
                  <c:v>13.941313771256123</c:v>
                </c:pt>
                <c:pt idx="1971">
                  <c:v>13.943314438145086</c:v>
                </c:pt>
                <c:pt idx="1972">
                  <c:v>13.945315105034048</c:v>
                </c:pt>
                <c:pt idx="1973">
                  <c:v>13.947315771923011</c:v>
                </c:pt>
                <c:pt idx="1974">
                  <c:v>13.949316438811973</c:v>
                </c:pt>
                <c:pt idx="1975">
                  <c:v>13.951317105700936</c:v>
                </c:pt>
                <c:pt idx="1976">
                  <c:v>13.953317772589898</c:v>
                </c:pt>
                <c:pt idx="1977">
                  <c:v>13.955318439478861</c:v>
                </c:pt>
                <c:pt idx="1978">
                  <c:v>13.957319106367823</c:v>
                </c:pt>
                <c:pt idx="1979">
                  <c:v>13.959319773256786</c:v>
                </c:pt>
                <c:pt idx="1980">
                  <c:v>13.961320440145748</c:v>
                </c:pt>
                <c:pt idx="1981">
                  <c:v>13.963321107034711</c:v>
                </c:pt>
                <c:pt idx="1982">
                  <c:v>13.965321773923673</c:v>
                </c:pt>
                <c:pt idx="1983">
                  <c:v>13.967322440812636</c:v>
                </c:pt>
                <c:pt idx="1984">
                  <c:v>13.969323107701598</c:v>
                </c:pt>
                <c:pt idx="1985">
                  <c:v>13.971323774590561</c:v>
                </c:pt>
                <c:pt idx="1986">
                  <c:v>13.973324441479523</c:v>
                </c:pt>
                <c:pt idx="1987">
                  <c:v>13.975325108368486</c:v>
                </c:pt>
                <c:pt idx="1988">
                  <c:v>13.977325775257448</c:v>
                </c:pt>
                <c:pt idx="1989">
                  <c:v>13.979326442146411</c:v>
                </c:pt>
                <c:pt idx="1990">
                  <c:v>13.981327109035373</c:v>
                </c:pt>
                <c:pt idx="1991">
                  <c:v>13.983327775924336</c:v>
                </c:pt>
                <c:pt idx="1992">
                  <c:v>13.985328442813298</c:v>
                </c:pt>
                <c:pt idx="1993">
                  <c:v>13.987329109702261</c:v>
                </c:pt>
                <c:pt idx="1994">
                  <c:v>13.989329776591223</c:v>
                </c:pt>
                <c:pt idx="1995">
                  <c:v>13.991330443480186</c:v>
                </c:pt>
                <c:pt idx="1996">
                  <c:v>13.993331110369148</c:v>
                </c:pt>
                <c:pt idx="1997">
                  <c:v>13.995331777258111</c:v>
                </c:pt>
                <c:pt idx="1998">
                  <c:v>13.997332444147073</c:v>
                </c:pt>
                <c:pt idx="1999">
                  <c:v>13.999333111036036</c:v>
                </c:pt>
                <c:pt idx="2000">
                  <c:v>14.001333777924998</c:v>
                </c:pt>
                <c:pt idx="2001">
                  <c:v>14.003334444813961</c:v>
                </c:pt>
                <c:pt idx="2002">
                  <c:v>14.005335111702923</c:v>
                </c:pt>
                <c:pt idx="2003">
                  <c:v>14.007335778591886</c:v>
                </c:pt>
                <c:pt idx="2004">
                  <c:v>14.009336445480848</c:v>
                </c:pt>
                <c:pt idx="2005">
                  <c:v>14.01133711236981</c:v>
                </c:pt>
                <c:pt idx="2006">
                  <c:v>14.013337779258773</c:v>
                </c:pt>
                <c:pt idx="2007">
                  <c:v>14.015338446147735</c:v>
                </c:pt>
                <c:pt idx="2008">
                  <c:v>14.017339113036698</c:v>
                </c:pt>
                <c:pt idx="2009">
                  <c:v>14.01933977992566</c:v>
                </c:pt>
                <c:pt idx="2010">
                  <c:v>14.021340446814623</c:v>
                </c:pt>
                <c:pt idx="2011">
                  <c:v>14.023341113703585</c:v>
                </c:pt>
                <c:pt idx="2012">
                  <c:v>14.025341780592548</c:v>
                </c:pt>
                <c:pt idx="2013">
                  <c:v>14.02734244748151</c:v>
                </c:pt>
                <c:pt idx="2014">
                  <c:v>14.029343114370473</c:v>
                </c:pt>
                <c:pt idx="2015">
                  <c:v>14.031343781259435</c:v>
                </c:pt>
                <c:pt idx="2016">
                  <c:v>14.033344448148398</c:v>
                </c:pt>
                <c:pt idx="2017">
                  <c:v>14.03534511503736</c:v>
                </c:pt>
                <c:pt idx="2018">
                  <c:v>14.037345781926323</c:v>
                </c:pt>
                <c:pt idx="2019">
                  <c:v>14.039346448815285</c:v>
                </c:pt>
                <c:pt idx="2020">
                  <c:v>14.041347115704248</c:v>
                </c:pt>
                <c:pt idx="2021">
                  <c:v>14.04334778259321</c:v>
                </c:pt>
                <c:pt idx="2022">
                  <c:v>14.045348449482173</c:v>
                </c:pt>
                <c:pt idx="2023">
                  <c:v>14.047349116371135</c:v>
                </c:pt>
                <c:pt idx="2024">
                  <c:v>14.049349783260098</c:v>
                </c:pt>
                <c:pt idx="2025">
                  <c:v>14.05135045014906</c:v>
                </c:pt>
                <c:pt idx="2026">
                  <c:v>14.053351117038023</c:v>
                </c:pt>
                <c:pt idx="2027">
                  <c:v>14.055351783926985</c:v>
                </c:pt>
                <c:pt idx="2028">
                  <c:v>14.057352450815948</c:v>
                </c:pt>
                <c:pt idx="2029">
                  <c:v>14.05935311770491</c:v>
                </c:pt>
                <c:pt idx="2030">
                  <c:v>14.061353784593873</c:v>
                </c:pt>
                <c:pt idx="2031">
                  <c:v>14.063354451482835</c:v>
                </c:pt>
                <c:pt idx="2032">
                  <c:v>14.065355118371798</c:v>
                </c:pt>
                <c:pt idx="2033">
                  <c:v>14.06735578526076</c:v>
                </c:pt>
                <c:pt idx="2034">
                  <c:v>14.069356452149723</c:v>
                </c:pt>
                <c:pt idx="2035">
                  <c:v>14.071357119038685</c:v>
                </c:pt>
                <c:pt idx="2036">
                  <c:v>14.073357785927648</c:v>
                </c:pt>
                <c:pt idx="2037">
                  <c:v>14.07535845281661</c:v>
                </c:pt>
                <c:pt idx="2038">
                  <c:v>14.077359119705573</c:v>
                </c:pt>
                <c:pt idx="2039">
                  <c:v>14.079359786594535</c:v>
                </c:pt>
                <c:pt idx="2040">
                  <c:v>14.081360453483498</c:v>
                </c:pt>
                <c:pt idx="2041">
                  <c:v>14.08336112037246</c:v>
                </c:pt>
                <c:pt idx="2042">
                  <c:v>14.085361787261423</c:v>
                </c:pt>
                <c:pt idx="2043">
                  <c:v>14.087362454150385</c:v>
                </c:pt>
                <c:pt idx="2044">
                  <c:v>14.089363121039348</c:v>
                </c:pt>
                <c:pt idx="2045">
                  <c:v>14.09136378792831</c:v>
                </c:pt>
                <c:pt idx="2046">
                  <c:v>14.093364454817273</c:v>
                </c:pt>
                <c:pt idx="2047">
                  <c:v>14.095365121706235</c:v>
                </c:pt>
                <c:pt idx="2048">
                  <c:v>14.097365788595198</c:v>
                </c:pt>
                <c:pt idx="2049">
                  <c:v>14.09936645548416</c:v>
                </c:pt>
                <c:pt idx="2050">
                  <c:v>14.101367122373123</c:v>
                </c:pt>
                <c:pt idx="2051">
                  <c:v>14.103367789262085</c:v>
                </c:pt>
                <c:pt idx="2052">
                  <c:v>14.105368456151048</c:v>
                </c:pt>
                <c:pt idx="2053">
                  <c:v>14.10736912304001</c:v>
                </c:pt>
                <c:pt idx="2054">
                  <c:v>14.109369789928973</c:v>
                </c:pt>
                <c:pt idx="2055">
                  <c:v>14.111370456817935</c:v>
                </c:pt>
                <c:pt idx="2056">
                  <c:v>14.113371123706898</c:v>
                </c:pt>
                <c:pt idx="2057">
                  <c:v>14.11537179059586</c:v>
                </c:pt>
                <c:pt idx="2058">
                  <c:v>14.117372457484823</c:v>
                </c:pt>
                <c:pt idx="2059">
                  <c:v>14.119373124373785</c:v>
                </c:pt>
                <c:pt idx="2060">
                  <c:v>14.121373791262748</c:v>
                </c:pt>
                <c:pt idx="2061">
                  <c:v>14.12337445815171</c:v>
                </c:pt>
                <c:pt idx="2062">
                  <c:v>14.125375125040673</c:v>
                </c:pt>
                <c:pt idx="2063">
                  <c:v>14.127375791929635</c:v>
                </c:pt>
                <c:pt idx="2064">
                  <c:v>14.129376458818598</c:v>
                </c:pt>
                <c:pt idx="2065">
                  <c:v>14.13137712570756</c:v>
                </c:pt>
                <c:pt idx="2066">
                  <c:v>14.133377792596523</c:v>
                </c:pt>
                <c:pt idx="2067">
                  <c:v>14.135378459485485</c:v>
                </c:pt>
                <c:pt idx="2068">
                  <c:v>14.137379126374448</c:v>
                </c:pt>
                <c:pt idx="2069">
                  <c:v>14.13937979326341</c:v>
                </c:pt>
                <c:pt idx="2070">
                  <c:v>14.141380460152373</c:v>
                </c:pt>
                <c:pt idx="2071">
                  <c:v>14.143381127041335</c:v>
                </c:pt>
                <c:pt idx="2072">
                  <c:v>14.145381793930298</c:v>
                </c:pt>
                <c:pt idx="2073">
                  <c:v>14.14738246081926</c:v>
                </c:pt>
                <c:pt idx="2074">
                  <c:v>14.149383127708223</c:v>
                </c:pt>
                <c:pt idx="2075">
                  <c:v>14.151383794597185</c:v>
                </c:pt>
                <c:pt idx="2076">
                  <c:v>14.153384461486148</c:v>
                </c:pt>
                <c:pt idx="2077">
                  <c:v>14.15538512837511</c:v>
                </c:pt>
                <c:pt idx="2078">
                  <c:v>14.157385795264073</c:v>
                </c:pt>
                <c:pt idx="2079">
                  <c:v>14.159386462153035</c:v>
                </c:pt>
                <c:pt idx="2080">
                  <c:v>14.161387129041998</c:v>
                </c:pt>
                <c:pt idx="2081">
                  <c:v>14.16338779593096</c:v>
                </c:pt>
                <c:pt idx="2082">
                  <c:v>14.165388462819923</c:v>
                </c:pt>
                <c:pt idx="2083">
                  <c:v>14.167389129708885</c:v>
                </c:pt>
                <c:pt idx="2084">
                  <c:v>14.169389796597848</c:v>
                </c:pt>
                <c:pt idx="2085">
                  <c:v>14.17139046348681</c:v>
                </c:pt>
                <c:pt idx="2086">
                  <c:v>14.173391130375773</c:v>
                </c:pt>
                <c:pt idx="2087">
                  <c:v>14.175391797264735</c:v>
                </c:pt>
                <c:pt idx="2088">
                  <c:v>14.177392464153698</c:v>
                </c:pt>
                <c:pt idx="2089">
                  <c:v>14.17939313104266</c:v>
                </c:pt>
                <c:pt idx="2090">
                  <c:v>14.181393797931623</c:v>
                </c:pt>
                <c:pt idx="2091">
                  <c:v>14.183394464820585</c:v>
                </c:pt>
                <c:pt idx="2092">
                  <c:v>14.185395131709548</c:v>
                </c:pt>
                <c:pt idx="2093">
                  <c:v>14.18739579859851</c:v>
                </c:pt>
                <c:pt idx="2094">
                  <c:v>14.189396465487473</c:v>
                </c:pt>
                <c:pt idx="2095">
                  <c:v>14.191397132376435</c:v>
                </c:pt>
                <c:pt idx="2096">
                  <c:v>14.193397799265398</c:v>
                </c:pt>
                <c:pt idx="2097">
                  <c:v>14.19539846615436</c:v>
                </c:pt>
                <c:pt idx="2098">
                  <c:v>14.197399133043323</c:v>
                </c:pt>
                <c:pt idx="2099">
                  <c:v>14.199399799932285</c:v>
                </c:pt>
                <c:pt idx="2100">
                  <c:v>14.201400466821248</c:v>
                </c:pt>
                <c:pt idx="2101">
                  <c:v>14.20340113371021</c:v>
                </c:pt>
                <c:pt idx="2102">
                  <c:v>14.205401800599173</c:v>
                </c:pt>
                <c:pt idx="2103">
                  <c:v>14.207402467488135</c:v>
                </c:pt>
                <c:pt idx="2104">
                  <c:v>14.209403134377098</c:v>
                </c:pt>
                <c:pt idx="2105">
                  <c:v>14.21140380126606</c:v>
                </c:pt>
                <c:pt idx="2106">
                  <c:v>14.213404468155023</c:v>
                </c:pt>
                <c:pt idx="2107">
                  <c:v>14.215405135043985</c:v>
                </c:pt>
                <c:pt idx="2108">
                  <c:v>14.217405801932948</c:v>
                </c:pt>
                <c:pt idx="2109">
                  <c:v>14.21940646882191</c:v>
                </c:pt>
                <c:pt idx="2110">
                  <c:v>14.221407135710873</c:v>
                </c:pt>
                <c:pt idx="2111">
                  <c:v>14.223407802599835</c:v>
                </c:pt>
                <c:pt idx="2112">
                  <c:v>14.225408469488798</c:v>
                </c:pt>
                <c:pt idx="2113">
                  <c:v>14.22740913637776</c:v>
                </c:pt>
                <c:pt idx="2114">
                  <c:v>14.229409803266723</c:v>
                </c:pt>
                <c:pt idx="2115">
                  <c:v>14.231410470155685</c:v>
                </c:pt>
                <c:pt idx="2116">
                  <c:v>14.233411137044648</c:v>
                </c:pt>
                <c:pt idx="2117">
                  <c:v>14.23541180393361</c:v>
                </c:pt>
                <c:pt idx="2118">
                  <c:v>14.237412470822573</c:v>
                </c:pt>
                <c:pt idx="2119">
                  <c:v>14.239413137711535</c:v>
                </c:pt>
                <c:pt idx="2120">
                  <c:v>14.241413804600498</c:v>
                </c:pt>
                <c:pt idx="2121">
                  <c:v>14.24341447148946</c:v>
                </c:pt>
                <c:pt idx="2122">
                  <c:v>14.245415138378423</c:v>
                </c:pt>
                <c:pt idx="2123">
                  <c:v>14.247415805267385</c:v>
                </c:pt>
                <c:pt idx="2124">
                  <c:v>14.249416472156348</c:v>
                </c:pt>
                <c:pt idx="2125">
                  <c:v>14.25141713904531</c:v>
                </c:pt>
                <c:pt idx="2126">
                  <c:v>14.253417805934273</c:v>
                </c:pt>
                <c:pt idx="2127">
                  <c:v>14.255418472823235</c:v>
                </c:pt>
                <c:pt idx="2128">
                  <c:v>14.257419139712198</c:v>
                </c:pt>
                <c:pt idx="2129">
                  <c:v>14.25941980660116</c:v>
                </c:pt>
                <c:pt idx="2130">
                  <c:v>14.261420473490123</c:v>
                </c:pt>
                <c:pt idx="2131">
                  <c:v>14.263421140379085</c:v>
                </c:pt>
                <c:pt idx="2132">
                  <c:v>14.265421807268048</c:v>
                </c:pt>
                <c:pt idx="2133">
                  <c:v>14.26742247415701</c:v>
                </c:pt>
                <c:pt idx="2134">
                  <c:v>14.269423141045973</c:v>
                </c:pt>
                <c:pt idx="2135">
                  <c:v>14.271423807934935</c:v>
                </c:pt>
                <c:pt idx="2136">
                  <c:v>14.273424474823898</c:v>
                </c:pt>
                <c:pt idx="2137">
                  <c:v>14.27542514171286</c:v>
                </c:pt>
                <c:pt idx="2138">
                  <c:v>14.277425808601823</c:v>
                </c:pt>
                <c:pt idx="2139">
                  <c:v>14.279426475490785</c:v>
                </c:pt>
                <c:pt idx="2140">
                  <c:v>14.281427142379748</c:v>
                </c:pt>
                <c:pt idx="2141">
                  <c:v>14.28342780926871</c:v>
                </c:pt>
                <c:pt idx="2142">
                  <c:v>14.285428476157673</c:v>
                </c:pt>
                <c:pt idx="2143">
                  <c:v>14.287429143046635</c:v>
                </c:pt>
                <c:pt idx="2144">
                  <c:v>14.289429809935598</c:v>
                </c:pt>
                <c:pt idx="2145">
                  <c:v>14.29143047682456</c:v>
                </c:pt>
                <c:pt idx="2146">
                  <c:v>14.293431143713523</c:v>
                </c:pt>
                <c:pt idx="2147">
                  <c:v>14.295431810602485</c:v>
                </c:pt>
                <c:pt idx="2148">
                  <c:v>14.297432477491448</c:v>
                </c:pt>
                <c:pt idx="2149">
                  <c:v>14.29943314438041</c:v>
                </c:pt>
                <c:pt idx="2150">
                  <c:v>14.301433811269373</c:v>
                </c:pt>
                <c:pt idx="2151">
                  <c:v>14.303434478158335</c:v>
                </c:pt>
                <c:pt idx="2152">
                  <c:v>14.305435145047298</c:v>
                </c:pt>
                <c:pt idx="2153">
                  <c:v>14.30743581193626</c:v>
                </c:pt>
                <c:pt idx="2154">
                  <c:v>14.309436478825223</c:v>
                </c:pt>
                <c:pt idx="2155">
                  <c:v>14.311437145714185</c:v>
                </c:pt>
                <c:pt idx="2156">
                  <c:v>14.313437812603148</c:v>
                </c:pt>
                <c:pt idx="2157">
                  <c:v>14.31543847949211</c:v>
                </c:pt>
                <c:pt idx="2158">
                  <c:v>14.317439146381073</c:v>
                </c:pt>
                <c:pt idx="2159">
                  <c:v>14.319439813270035</c:v>
                </c:pt>
                <c:pt idx="2160">
                  <c:v>14.321440480158998</c:v>
                </c:pt>
                <c:pt idx="2161">
                  <c:v>14.32344114704796</c:v>
                </c:pt>
                <c:pt idx="2162">
                  <c:v>14.325441813936923</c:v>
                </c:pt>
                <c:pt idx="2163">
                  <c:v>14.327442480825885</c:v>
                </c:pt>
                <c:pt idx="2164">
                  <c:v>14.329443147714848</c:v>
                </c:pt>
                <c:pt idx="2165">
                  <c:v>14.33144381460381</c:v>
                </c:pt>
                <c:pt idx="2166">
                  <c:v>14.333444481492773</c:v>
                </c:pt>
                <c:pt idx="2167">
                  <c:v>14.335445148381735</c:v>
                </c:pt>
                <c:pt idx="2168">
                  <c:v>14.337445815270698</c:v>
                </c:pt>
                <c:pt idx="2169">
                  <c:v>14.33944648215966</c:v>
                </c:pt>
                <c:pt idx="2170">
                  <c:v>14.341447149048623</c:v>
                </c:pt>
                <c:pt idx="2171">
                  <c:v>14.343447815937585</c:v>
                </c:pt>
                <c:pt idx="2172">
                  <c:v>14.345448482826548</c:v>
                </c:pt>
                <c:pt idx="2173">
                  <c:v>14.34744914971551</c:v>
                </c:pt>
                <c:pt idx="2174">
                  <c:v>14.349449816604473</c:v>
                </c:pt>
                <c:pt idx="2175">
                  <c:v>14.351450483493435</c:v>
                </c:pt>
                <c:pt idx="2176">
                  <c:v>14.353451150382398</c:v>
                </c:pt>
                <c:pt idx="2177">
                  <c:v>14.35545181727136</c:v>
                </c:pt>
                <c:pt idx="2178">
                  <c:v>14.357452484160323</c:v>
                </c:pt>
                <c:pt idx="2179">
                  <c:v>14.359453151049285</c:v>
                </c:pt>
                <c:pt idx="2180">
                  <c:v>14.361453817938248</c:v>
                </c:pt>
                <c:pt idx="2181">
                  <c:v>14.36345448482721</c:v>
                </c:pt>
                <c:pt idx="2182">
                  <c:v>14.365455151716173</c:v>
                </c:pt>
                <c:pt idx="2183">
                  <c:v>14.367455818605135</c:v>
                </c:pt>
                <c:pt idx="2184">
                  <c:v>14.369456485494098</c:v>
                </c:pt>
                <c:pt idx="2185">
                  <c:v>14.37145715238306</c:v>
                </c:pt>
                <c:pt idx="2186">
                  <c:v>14.373457819272023</c:v>
                </c:pt>
                <c:pt idx="2187">
                  <c:v>14.375458486160985</c:v>
                </c:pt>
                <c:pt idx="2188">
                  <c:v>14.377459153049948</c:v>
                </c:pt>
                <c:pt idx="2189">
                  <c:v>14.37945981993891</c:v>
                </c:pt>
                <c:pt idx="2190">
                  <c:v>14.381460486827873</c:v>
                </c:pt>
                <c:pt idx="2191">
                  <c:v>14.383461153716835</c:v>
                </c:pt>
                <c:pt idx="2192">
                  <c:v>14.385461820605798</c:v>
                </c:pt>
                <c:pt idx="2193">
                  <c:v>14.38746248749476</c:v>
                </c:pt>
                <c:pt idx="2194">
                  <c:v>14.389463154383723</c:v>
                </c:pt>
                <c:pt idx="2195">
                  <c:v>14.391463821272685</c:v>
                </c:pt>
                <c:pt idx="2196">
                  <c:v>14.393464488161648</c:v>
                </c:pt>
                <c:pt idx="2197">
                  <c:v>14.39546515505061</c:v>
                </c:pt>
                <c:pt idx="2198">
                  <c:v>14.397465821939573</c:v>
                </c:pt>
                <c:pt idx="2199">
                  <c:v>14.399466488828535</c:v>
                </c:pt>
                <c:pt idx="2200">
                  <c:v>14.401467155717498</c:v>
                </c:pt>
                <c:pt idx="2201">
                  <c:v>14.40346782260646</c:v>
                </c:pt>
                <c:pt idx="2202">
                  <c:v>14.405468489495423</c:v>
                </c:pt>
                <c:pt idx="2203">
                  <c:v>14.407469156384385</c:v>
                </c:pt>
                <c:pt idx="2204">
                  <c:v>14.409469823273348</c:v>
                </c:pt>
                <c:pt idx="2205">
                  <c:v>14.41147049016231</c:v>
                </c:pt>
                <c:pt idx="2206">
                  <c:v>14.413471157051273</c:v>
                </c:pt>
                <c:pt idx="2207">
                  <c:v>14.415471823940235</c:v>
                </c:pt>
                <c:pt idx="2208">
                  <c:v>14.417472490829198</c:v>
                </c:pt>
                <c:pt idx="2209">
                  <c:v>14.41947315771816</c:v>
                </c:pt>
                <c:pt idx="2210">
                  <c:v>14.421473824607123</c:v>
                </c:pt>
                <c:pt idx="2211">
                  <c:v>14.423474491496085</c:v>
                </c:pt>
                <c:pt idx="2212">
                  <c:v>14.425475158385048</c:v>
                </c:pt>
                <c:pt idx="2213">
                  <c:v>14.42747582527401</c:v>
                </c:pt>
                <c:pt idx="2214">
                  <c:v>14.429476492162973</c:v>
                </c:pt>
                <c:pt idx="2215">
                  <c:v>14.431477159051935</c:v>
                </c:pt>
                <c:pt idx="2216">
                  <c:v>14.433477825940898</c:v>
                </c:pt>
                <c:pt idx="2217">
                  <c:v>14.43547849282986</c:v>
                </c:pt>
                <c:pt idx="2218">
                  <c:v>14.437479159718823</c:v>
                </c:pt>
                <c:pt idx="2219">
                  <c:v>14.439479826607785</c:v>
                </c:pt>
                <c:pt idx="2220">
                  <c:v>14.441480493496748</c:v>
                </c:pt>
                <c:pt idx="2221">
                  <c:v>14.44348116038571</c:v>
                </c:pt>
                <c:pt idx="2222">
                  <c:v>14.445481827274673</c:v>
                </c:pt>
                <c:pt idx="2223">
                  <c:v>14.447482494163635</c:v>
                </c:pt>
                <c:pt idx="2224">
                  <c:v>14.449483161052598</c:v>
                </c:pt>
                <c:pt idx="2225">
                  <c:v>14.45148382794156</c:v>
                </c:pt>
                <c:pt idx="2226">
                  <c:v>14.453484494830523</c:v>
                </c:pt>
                <c:pt idx="2227">
                  <c:v>14.455485161719485</c:v>
                </c:pt>
                <c:pt idx="2228">
                  <c:v>14.457485828608448</c:v>
                </c:pt>
                <c:pt idx="2229">
                  <c:v>14.45948649549741</c:v>
                </c:pt>
                <c:pt idx="2230">
                  <c:v>14.461487162386373</c:v>
                </c:pt>
                <c:pt idx="2231">
                  <c:v>14.463487829275335</c:v>
                </c:pt>
                <c:pt idx="2232">
                  <c:v>14.465488496164298</c:v>
                </c:pt>
                <c:pt idx="2233">
                  <c:v>14.46748916305326</c:v>
                </c:pt>
                <c:pt idx="2234">
                  <c:v>14.469489829942223</c:v>
                </c:pt>
                <c:pt idx="2235">
                  <c:v>14.471490496831185</c:v>
                </c:pt>
                <c:pt idx="2236">
                  <c:v>14.473491163720148</c:v>
                </c:pt>
                <c:pt idx="2237">
                  <c:v>14.47549183060911</c:v>
                </c:pt>
                <c:pt idx="2238">
                  <c:v>14.477492497498073</c:v>
                </c:pt>
                <c:pt idx="2239">
                  <c:v>14.479493164387035</c:v>
                </c:pt>
                <c:pt idx="2240">
                  <c:v>14.481493831275998</c:v>
                </c:pt>
                <c:pt idx="2241">
                  <c:v>14.48349449816496</c:v>
                </c:pt>
                <c:pt idx="2242">
                  <c:v>14.485495165053923</c:v>
                </c:pt>
                <c:pt idx="2243">
                  <c:v>14.487495831942885</c:v>
                </c:pt>
                <c:pt idx="2244">
                  <c:v>14.489496498831848</c:v>
                </c:pt>
                <c:pt idx="2245">
                  <c:v>14.49149716572081</c:v>
                </c:pt>
                <c:pt idx="2246">
                  <c:v>14.493497832609773</c:v>
                </c:pt>
                <c:pt idx="2247">
                  <c:v>14.495498499498735</c:v>
                </c:pt>
                <c:pt idx="2248">
                  <c:v>14.497499166387698</c:v>
                </c:pt>
                <c:pt idx="2249">
                  <c:v>14.49949983327666</c:v>
                </c:pt>
                <c:pt idx="2250">
                  <c:v>14.501500500165623</c:v>
                </c:pt>
                <c:pt idx="2251">
                  <c:v>14.503501167054585</c:v>
                </c:pt>
                <c:pt idx="2252">
                  <c:v>14.505501833943548</c:v>
                </c:pt>
                <c:pt idx="2253">
                  <c:v>14.50750250083251</c:v>
                </c:pt>
                <c:pt idx="2254">
                  <c:v>14.509503167721473</c:v>
                </c:pt>
                <c:pt idx="2255">
                  <c:v>14.511503834610435</c:v>
                </c:pt>
                <c:pt idx="2256">
                  <c:v>14.513504501499398</c:v>
                </c:pt>
                <c:pt idx="2257">
                  <c:v>14.51550516838836</c:v>
                </c:pt>
                <c:pt idx="2258">
                  <c:v>14.517505835277323</c:v>
                </c:pt>
                <c:pt idx="2259">
                  <c:v>14.519506502166285</c:v>
                </c:pt>
                <c:pt idx="2260">
                  <c:v>14.521507169055248</c:v>
                </c:pt>
                <c:pt idx="2261">
                  <c:v>14.52350783594421</c:v>
                </c:pt>
                <c:pt idx="2262">
                  <c:v>14.525508502833173</c:v>
                </c:pt>
                <c:pt idx="2263">
                  <c:v>14.527509169722135</c:v>
                </c:pt>
                <c:pt idx="2264">
                  <c:v>14.529509836611098</c:v>
                </c:pt>
                <c:pt idx="2265">
                  <c:v>14.53151050350006</c:v>
                </c:pt>
                <c:pt idx="2266">
                  <c:v>14.533511170389023</c:v>
                </c:pt>
                <c:pt idx="2267">
                  <c:v>14.535511837277985</c:v>
                </c:pt>
                <c:pt idx="2268">
                  <c:v>14.537512504166948</c:v>
                </c:pt>
                <c:pt idx="2269">
                  <c:v>14.53951317105591</c:v>
                </c:pt>
                <c:pt idx="2270">
                  <c:v>14.541513837944873</c:v>
                </c:pt>
                <c:pt idx="2271">
                  <c:v>14.543514504833835</c:v>
                </c:pt>
                <c:pt idx="2272">
                  <c:v>14.545515171722798</c:v>
                </c:pt>
                <c:pt idx="2273">
                  <c:v>14.54751583861176</c:v>
                </c:pt>
                <c:pt idx="2274">
                  <c:v>14.549516505500723</c:v>
                </c:pt>
                <c:pt idx="2275">
                  <c:v>14.551517172389685</c:v>
                </c:pt>
                <c:pt idx="2276">
                  <c:v>14.553517839278648</c:v>
                </c:pt>
                <c:pt idx="2277">
                  <c:v>14.55551850616761</c:v>
                </c:pt>
                <c:pt idx="2278">
                  <c:v>14.557519173056573</c:v>
                </c:pt>
                <c:pt idx="2279">
                  <c:v>14.559519839945535</c:v>
                </c:pt>
                <c:pt idx="2280">
                  <c:v>14.561520506834498</c:v>
                </c:pt>
                <c:pt idx="2281">
                  <c:v>14.56352117372346</c:v>
                </c:pt>
                <c:pt idx="2282">
                  <c:v>14.565521840612423</c:v>
                </c:pt>
                <c:pt idx="2283">
                  <c:v>14.567522507501385</c:v>
                </c:pt>
                <c:pt idx="2284">
                  <c:v>14.569523174390348</c:v>
                </c:pt>
                <c:pt idx="2285">
                  <c:v>14.57152384127931</c:v>
                </c:pt>
                <c:pt idx="2286">
                  <c:v>14.573524508168273</c:v>
                </c:pt>
                <c:pt idx="2287">
                  <c:v>14.575525175057235</c:v>
                </c:pt>
                <c:pt idx="2288">
                  <c:v>14.577525841946198</c:v>
                </c:pt>
                <c:pt idx="2289">
                  <c:v>14.57952650883516</c:v>
                </c:pt>
                <c:pt idx="2290">
                  <c:v>14.581527175724123</c:v>
                </c:pt>
                <c:pt idx="2291">
                  <c:v>14.583527842613085</c:v>
                </c:pt>
                <c:pt idx="2292">
                  <c:v>14.585528509502048</c:v>
                </c:pt>
                <c:pt idx="2293">
                  <c:v>14.58752917639101</c:v>
                </c:pt>
                <c:pt idx="2294">
                  <c:v>14.589529843279973</c:v>
                </c:pt>
                <c:pt idx="2295">
                  <c:v>14.591530510168935</c:v>
                </c:pt>
                <c:pt idx="2296">
                  <c:v>14.593531177057898</c:v>
                </c:pt>
                <c:pt idx="2297">
                  <c:v>14.59553184394686</c:v>
                </c:pt>
                <c:pt idx="2298">
                  <c:v>14.597532510835823</c:v>
                </c:pt>
                <c:pt idx="2299">
                  <c:v>14.599533177724785</c:v>
                </c:pt>
                <c:pt idx="2300">
                  <c:v>14.601533844613748</c:v>
                </c:pt>
                <c:pt idx="2301">
                  <c:v>14.60353451150271</c:v>
                </c:pt>
                <c:pt idx="2302">
                  <c:v>14.605535178391673</c:v>
                </c:pt>
                <c:pt idx="2303">
                  <c:v>14.607535845280635</c:v>
                </c:pt>
                <c:pt idx="2304">
                  <c:v>14.609536512169598</c:v>
                </c:pt>
                <c:pt idx="2305">
                  <c:v>14.61153717905856</c:v>
                </c:pt>
                <c:pt idx="2306">
                  <c:v>14.613537845947523</c:v>
                </c:pt>
                <c:pt idx="2307">
                  <c:v>14.615538512836485</c:v>
                </c:pt>
                <c:pt idx="2308">
                  <c:v>14.617539179725448</c:v>
                </c:pt>
                <c:pt idx="2309">
                  <c:v>14.61953984661441</c:v>
                </c:pt>
                <c:pt idx="2310">
                  <c:v>14.621540513503373</c:v>
                </c:pt>
                <c:pt idx="2311">
                  <c:v>14.623541180392335</c:v>
                </c:pt>
                <c:pt idx="2312">
                  <c:v>14.625541847281298</c:v>
                </c:pt>
                <c:pt idx="2313">
                  <c:v>14.62754251417026</c:v>
                </c:pt>
                <c:pt idx="2314">
                  <c:v>14.629543181059223</c:v>
                </c:pt>
                <c:pt idx="2315">
                  <c:v>14.631543847948185</c:v>
                </c:pt>
                <c:pt idx="2316">
                  <c:v>14.633544514837148</c:v>
                </c:pt>
                <c:pt idx="2317">
                  <c:v>14.63554518172611</c:v>
                </c:pt>
                <c:pt idx="2318">
                  <c:v>14.637545848615073</c:v>
                </c:pt>
                <c:pt idx="2319">
                  <c:v>14.639546515504035</c:v>
                </c:pt>
                <c:pt idx="2320">
                  <c:v>14.641547182392998</c:v>
                </c:pt>
                <c:pt idx="2321">
                  <c:v>14.64354784928196</c:v>
                </c:pt>
                <c:pt idx="2322">
                  <c:v>14.645548516170923</c:v>
                </c:pt>
                <c:pt idx="2323">
                  <c:v>14.647549183059885</c:v>
                </c:pt>
                <c:pt idx="2324">
                  <c:v>14.649549849948848</c:v>
                </c:pt>
                <c:pt idx="2325">
                  <c:v>14.65155051683781</c:v>
                </c:pt>
                <c:pt idx="2326">
                  <c:v>14.653551183726773</c:v>
                </c:pt>
                <c:pt idx="2327">
                  <c:v>14.655551850615735</c:v>
                </c:pt>
                <c:pt idx="2328">
                  <c:v>14.657552517504698</c:v>
                </c:pt>
                <c:pt idx="2329">
                  <c:v>14.65955318439366</c:v>
                </c:pt>
                <c:pt idx="2330">
                  <c:v>14.661553851282623</c:v>
                </c:pt>
                <c:pt idx="2331">
                  <c:v>14.663554518171585</c:v>
                </c:pt>
                <c:pt idx="2332">
                  <c:v>14.665555185060548</c:v>
                </c:pt>
                <c:pt idx="2333">
                  <c:v>14.66755585194951</c:v>
                </c:pt>
                <c:pt idx="2334">
                  <c:v>14.669556518838473</c:v>
                </c:pt>
                <c:pt idx="2335">
                  <c:v>14.671557185727435</c:v>
                </c:pt>
                <c:pt idx="2336">
                  <c:v>14.673557852616398</c:v>
                </c:pt>
                <c:pt idx="2337">
                  <c:v>14.67555851950536</c:v>
                </c:pt>
                <c:pt idx="2338">
                  <c:v>14.677559186394323</c:v>
                </c:pt>
                <c:pt idx="2339">
                  <c:v>14.679559853283285</c:v>
                </c:pt>
                <c:pt idx="2340">
                  <c:v>14.681560520172248</c:v>
                </c:pt>
                <c:pt idx="2341">
                  <c:v>14.68356118706121</c:v>
                </c:pt>
                <c:pt idx="2342">
                  <c:v>14.685561853950173</c:v>
                </c:pt>
                <c:pt idx="2343">
                  <c:v>14.687562520839135</c:v>
                </c:pt>
                <c:pt idx="2344">
                  <c:v>14.689563187728098</c:v>
                </c:pt>
                <c:pt idx="2345">
                  <c:v>14.69156385461706</c:v>
                </c:pt>
                <c:pt idx="2346">
                  <c:v>14.693564521506023</c:v>
                </c:pt>
                <c:pt idx="2347">
                  <c:v>14.695565188394985</c:v>
                </c:pt>
                <c:pt idx="2348">
                  <c:v>14.697565855283948</c:v>
                </c:pt>
                <c:pt idx="2349">
                  <c:v>14.69956652217291</c:v>
                </c:pt>
                <c:pt idx="2350">
                  <c:v>14.701567189061873</c:v>
                </c:pt>
                <c:pt idx="2351">
                  <c:v>14.703567855950835</c:v>
                </c:pt>
                <c:pt idx="2352">
                  <c:v>14.705568522839798</c:v>
                </c:pt>
                <c:pt idx="2353">
                  <c:v>14.70756918972876</c:v>
                </c:pt>
                <c:pt idx="2354">
                  <c:v>14.709569856617723</c:v>
                </c:pt>
                <c:pt idx="2355">
                  <c:v>14.711570523506685</c:v>
                </c:pt>
                <c:pt idx="2356">
                  <c:v>14.713571190395648</c:v>
                </c:pt>
                <c:pt idx="2357">
                  <c:v>14.71557185728461</c:v>
                </c:pt>
                <c:pt idx="2358">
                  <c:v>14.717572524173573</c:v>
                </c:pt>
                <c:pt idx="2359">
                  <c:v>14.719573191062535</c:v>
                </c:pt>
                <c:pt idx="2360">
                  <c:v>14.721573857951498</c:v>
                </c:pt>
                <c:pt idx="2361">
                  <c:v>14.72357452484046</c:v>
                </c:pt>
                <c:pt idx="2362">
                  <c:v>14.725575191729423</c:v>
                </c:pt>
                <c:pt idx="2363">
                  <c:v>14.727575858618385</c:v>
                </c:pt>
                <c:pt idx="2364">
                  <c:v>14.729576525507348</c:v>
                </c:pt>
                <c:pt idx="2365">
                  <c:v>14.73157719239631</c:v>
                </c:pt>
                <c:pt idx="2366">
                  <c:v>14.733577859285273</c:v>
                </c:pt>
                <c:pt idx="2367">
                  <c:v>14.735578526174235</c:v>
                </c:pt>
                <c:pt idx="2368">
                  <c:v>14.737579193063198</c:v>
                </c:pt>
                <c:pt idx="2369">
                  <c:v>14.73957985995216</c:v>
                </c:pt>
                <c:pt idx="2370">
                  <c:v>14.741580526841123</c:v>
                </c:pt>
                <c:pt idx="2371">
                  <c:v>14.743581193730085</c:v>
                </c:pt>
                <c:pt idx="2372">
                  <c:v>14.745581860619048</c:v>
                </c:pt>
                <c:pt idx="2373">
                  <c:v>14.74758252750801</c:v>
                </c:pt>
                <c:pt idx="2374">
                  <c:v>14.749583194396973</c:v>
                </c:pt>
                <c:pt idx="2375">
                  <c:v>14.751583861285935</c:v>
                </c:pt>
                <c:pt idx="2376">
                  <c:v>14.753584528174898</c:v>
                </c:pt>
                <c:pt idx="2377">
                  <c:v>14.75558519506386</c:v>
                </c:pt>
                <c:pt idx="2378">
                  <c:v>14.757585861952823</c:v>
                </c:pt>
                <c:pt idx="2379">
                  <c:v>14.759586528841785</c:v>
                </c:pt>
                <c:pt idx="2380">
                  <c:v>14.761587195730748</c:v>
                </c:pt>
                <c:pt idx="2381">
                  <c:v>14.76358786261971</c:v>
                </c:pt>
                <c:pt idx="2382">
                  <c:v>14.765588529508673</c:v>
                </c:pt>
                <c:pt idx="2383">
                  <c:v>14.767589196397635</c:v>
                </c:pt>
                <c:pt idx="2384">
                  <c:v>14.769589863286598</c:v>
                </c:pt>
                <c:pt idx="2385">
                  <c:v>14.77159053017556</c:v>
                </c:pt>
                <c:pt idx="2386">
                  <c:v>14.773591197064523</c:v>
                </c:pt>
                <c:pt idx="2387">
                  <c:v>14.775591863953485</c:v>
                </c:pt>
                <c:pt idx="2388">
                  <c:v>14.777592530842448</c:v>
                </c:pt>
                <c:pt idx="2389">
                  <c:v>14.77959319773141</c:v>
                </c:pt>
                <c:pt idx="2390">
                  <c:v>14.781593864620373</c:v>
                </c:pt>
                <c:pt idx="2391">
                  <c:v>14.783594531509335</c:v>
                </c:pt>
                <c:pt idx="2392">
                  <c:v>14.785595198398298</c:v>
                </c:pt>
                <c:pt idx="2393">
                  <c:v>14.78759586528726</c:v>
                </c:pt>
                <c:pt idx="2394">
                  <c:v>14.789596532176223</c:v>
                </c:pt>
                <c:pt idx="2395">
                  <c:v>14.791597199065185</c:v>
                </c:pt>
                <c:pt idx="2396">
                  <c:v>14.793597865954148</c:v>
                </c:pt>
                <c:pt idx="2397">
                  <c:v>14.79559853284311</c:v>
                </c:pt>
                <c:pt idx="2398">
                  <c:v>14.797599199732073</c:v>
                </c:pt>
                <c:pt idx="2399">
                  <c:v>14.799599866621035</c:v>
                </c:pt>
                <c:pt idx="2400">
                  <c:v>14.801600533509998</c:v>
                </c:pt>
                <c:pt idx="2401">
                  <c:v>14.80360120039896</c:v>
                </c:pt>
                <c:pt idx="2402">
                  <c:v>14.805601867287923</c:v>
                </c:pt>
                <c:pt idx="2403">
                  <c:v>14.807602534176885</c:v>
                </c:pt>
                <c:pt idx="2404">
                  <c:v>14.809603201065848</c:v>
                </c:pt>
                <c:pt idx="2405">
                  <c:v>14.81160386795481</c:v>
                </c:pt>
                <c:pt idx="2406">
                  <c:v>14.813604534843773</c:v>
                </c:pt>
                <c:pt idx="2407">
                  <c:v>14.815605201732735</c:v>
                </c:pt>
                <c:pt idx="2408">
                  <c:v>14.817605868621698</c:v>
                </c:pt>
                <c:pt idx="2409">
                  <c:v>14.81960653551066</c:v>
                </c:pt>
                <c:pt idx="2410">
                  <c:v>14.821607202399623</c:v>
                </c:pt>
                <c:pt idx="2411">
                  <c:v>14.823607869288585</c:v>
                </c:pt>
                <c:pt idx="2412">
                  <c:v>14.825608536177548</c:v>
                </c:pt>
                <c:pt idx="2413">
                  <c:v>14.82760920306651</c:v>
                </c:pt>
                <c:pt idx="2414">
                  <c:v>14.829609869955473</c:v>
                </c:pt>
                <c:pt idx="2415">
                  <c:v>14.831610536844435</c:v>
                </c:pt>
                <c:pt idx="2416">
                  <c:v>14.833611203733398</c:v>
                </c:pt>
                <c:pt idx="2417">
                  <c:v>14.83561187062236</c:v>
                </c:pt>
                <c:pt idx="2418">
                  <c:v>14.837612537511323</c:v>
                </c:pt>
                <c:pt idx="2419">
                  <c:v>14.839613204400285</c:v>
                </c:pt>
                <c:pt idx="2420">
                  <c:v>14.841613871289248</c:v>
                </c:pt>
                <c:pt idx="2421">
                  <c:v>14.84361453817821</c:v>
                </c:pt>
                <c:pt idx="2422">
                  <c:v>14.845615205067173</c:v>
                </c:pt>
                <c:pt idx="2423">
                  <c:v>14.847615871956135</c:v>
                </c:pt>
                <c:pt idx="2424">
                  <c:v>14.849616538845098</c:v>
                </c:pt>
                <c:pt idx="2425">
                  <c:v>14.85161720573406</c:v>
                </c:pt>
                <c:pt idx="2426">
                  <c:v>14.853617872623023</c:v>
                </c:pt>
                <c:pt idx="2427">
                  <c:v>14.855618539511985</c:v>
                </c:pt>
                <c:pt idx="2428">
                  <c:v>14.857619206400948</c:v>
                </c:pt>
                <c:pt idx="2429">
                  <c:v>14.85961987328991</c:v>
                </c:pt>
                <c:pt idx="2430">
                  <c:v>14.861620540178873</c:v>
                </c:pt>
                <c:pt idx="2431">
                  <c:v>14.863621207067835</c:v>
                </c:pt>
                <c:pt idx="2432">
                  <c:v>14.865621873956798</c:v>
                </c:pt>
                <c:pt idx="2433">
                  <c:v>14.86762254084576</c:v>
                </c:pt>
                <c:pt idx="2434">
                  <c:v>14.869623207734723</c:v>
                </c:pt>
                <c:pt idx="2435">
                  <c:v>14.871623874623685</c:v>
                </c:pt>
                <c:pt idx="2436">
                  <c:v>14.873624541512648</c:v>
                </c:pt>
                <c:pt idx="2437">
                  <c:v>14.87562520840161</c:v>
                </c:pt>
                <c:pt idx="2438">
                  <c:v>14.877625875290573</c:v>
                </c:pt>
                <c:pt idx="2439">
                  <c:v>14.879626542179535</c:v>
                </c:pt>
                <c:pt idx="2440">
                  <c:v>14.881627209068498</c:v>
                </c:pt>
                <c:pt idx="2441">
                  <c:v>14.88362787595746</c:v>
                </c:pt>
                <c:pt idx="2442">
                  <c:v>14.885628542846423</c:v>
                </c:pt>
                <c:pt idx="2443">
                  <c:v>14.887629209735385</c:v>
                </c:pt>
                <c:pt idx="2444">
                  <c:v>14.889629876624348</c:v>
                </c:pt>
                <c:pt idx="2445">
                  <c:v>14.89163054351331</c:v>
                </c:pt>
                <c:pt idx="2446">
                  <c:v>14.893631210402273</c:v>
                </c:pt>
                <c:pt idx="2447">
                  <c:v>14.895631877291235</c:v>
                </c:pt>
                <c:pt idx="2448">
                  <c:v>14.897632544180198</c:v>
                </c:pt>
                <c:pt idx="2449">
                  <c:v>14.89963321106916</c:v>
                </c:pt>
                <c:pt idx="2450">
                  <c:v>14.901633877958123</c:v>
                </c:pt>
                <c:pt idx="2451">
                  <c:v>14.903634544847085</c:v>
                </c:pt>
                <c:pt idx="2452">
                  <c:v>14.905635211736048</c:v>
                </c:pt>
                <c:pt idx="2453">
                  <c:v>14.90763587862501</c:v>
                </c:pt>
                <c:pt idx="2454">
                  <c:v>14.909636545513973</c:v>
                </c:pt>
                <c:pt idx="2455">
                  <c:v>14.911637212402935</c:v>
                </c:pt>
                <c:pt idx="2456">
                  <c:v>14.913637879291898</c:v>
                </c:pt>
                <c:pt idx="2457">
                  <c:v>14.91563854618086</c:v>
                </c:pt>
                <c:pt idx="2458">
                  <c:v>14.917639213069823</c:v>
                </c:pt>
                <c:pt idx="2459">
                  <c:v>14.919639879958785</c:v>
                </c:pt>
                <c:pt idx="2460">
                  <c:v>14.921640546847748</c:v>
                </c:pt>
                <c:pt idx="2461">
                  <c:v>14.92364121373671</c:v>
                </c:pt>
                <c:pt idx="2462">
                  <c:v>14.925641880625673</c:v>
                </c:pt>
                <c:pt idx="2463">
                  <c:v>14.927642547514635</c:v>
                </c:pt>
                <c:pt idx="2464">
                  <c:v>14.929643214403598</c:v>
                </c:pt>
                <c:pt idx="2465">
                  <c:v>14.93164388129256</c:v>
                </c:pt>
                <c:pt idx="2466">
                  <c:v>14.933644548181523</c:v>
                </c:pt>
                <c:pt idx="2467">
                  <c:v>14.935645215070485</c:v>
                </c:pt>
                <c:pt idx="2468">
                  <c:v>14.937645881959448</c:v>
                </c:pt>
                <c:pt idx="2469">
                  <c:v>14.93964654884841</c:v>
                </c:pt>
                <c:pt idx="2470">
                  <c:v>14.941647215737373</c:v>
                </c:pt>
                <c:pt idx="2471">
                  <c:v>14.943647882626335</c:v>
                </c:pt>
                <c:pt idx="2472">
                  <c:v>14.945648549515298</c:v>
                </c:pt>
                <c:pt idx="2473">
                  <c:v>14.94764921640426</c:v>
                </c:pt>
                <c:pt idx="2474">
                  <c:v>14.949649883293223</c:v>
                </c:pt>
                <c:pt idx="2475">
                  <c:v>14.951650550182185</c:v>
                </c:pt>
                <c:pt idx="2476">
                  <c:v>14.953651217071148</c:v>
                </c:pt>
                <c:pt idx="2477">
                  <c:v>14.95565188396011</c:v>
                </c:pt>
                <c:pt idx="2478">
                  <c:v>14.957652550849073</c:v>
                </c:pt>
                <c:pt idx="2479">
                  <c:v>14.959653217738035</c:v>
                </c:pt>
                <c:pt idx="2480">
                  <c:v>14.961653884626998</c:v>
                </c:pt>
                <c:pt idx="2481">
                  <c:v>14.96365455151596</c:v>
                </c:pt>
                <c:pt idx="2482">
                  <c:v>14.965655218404923</c:v>
                </c:pt>
                <c:pt idx="2483">
                  <c:v>14.967655885293885</c:v>
                </c:pt>
                <c:pt idx="2484">
                  <c:v>14.969656552182848</c:v>
                </c:pt>
                <c:pt idx="2485">
                  <c:v>14.97165721907181</c:v>
                </c:pt>
                <c:pt idx="2486">
                  <c:v>14.973657885960773</c:v>
                </c:pt>
                <c:pt idx="2487">
                  <c:v>14.975658552849735</c:v>
                </c:pt>
                <c:pt idx="2488">
                  <c:v>14.977659219738698</c:v>
                </c:pt>
                <c:pt idx="2489">
                  <c:v>14.97965988662766</c:v>
                </c:pt>
                <c:pt idx="2490">
                  <c:v>14.981660553516623</c:v>
                </c:pt>
                <c:pt idx="2491">
                  <c:v>14.983661220405585</c:v>
                </c:pt>
                <c:pt idx="2492">
                  <c:v>14.985661887294548</c:v>
                </c:pt>
                <c:pt idx="2493">
                  <c:v>14.98766255418351</c:v>
                </c:pt>
                <c:pt idx="2494">
                  <c:v>14.989663221072473</c:v>
                </c:pt>
                <c:pt idx="2495">
                  <c:v>14.991663887961435</c:v>
                </c:pt>
                <c:pt idx="2496">
                  <c:v>14.993664554850398</c:v>
                </c:pt>
                <c:pt idx="2497">
                  <c:v>14.99566522173936</c:v>
                </c:pt>
                <c:pt idx="2498">
                  <c:v>14.997665888628323</c:v>
                </c:pt>
                <c:pt idx="2499">
                  <c:v>14.999666555517285</c:v>
                </c:pt>
                <c:pt idx="2500">
                  <c:v>15.001667222406248</c:v>
                </c:pt>
                <c:pt idx="2501">
                  <c:v>15.00366788929521</c:v>
                </c:pt>
                <c:pt idx="2502">
                  <c:v>15.005668556184173</c:v>
                </c:pt>
                <c:pt idx="2503">
                  <c:v>15.007669223073135</c:v>
                </c:pt>
                <c:pt idx="2504">
                  <c:v>15.009669889962097</c:v>
                </c:pt>
                <c:pt idx="2505">
                  <c:v>15.01167055685106</c:v>
                </c:pt>
                <c:pt idx="2506">
                  <c:v>15.013671223740022</c:v>
                </c:pt>
                <c:pt idx="2507">
                  <c:v>15.015671890628985</c:v>
                </c:pt>
                <c:pt idx="2508">
                  <c:v>15.017672557517947</c:v>
                </c:pt>
                <c:pt idx="2509">
                  <c:v>15.01967322440691</c:v>
                </c:pt>
                <c:pt idx="2510">
                  <c:v>15.021673891295872</c:v>
                </c:pt>
                <c:pt idx="2511">
                  <c:v>15.023674558184835</c:v>
                </c:pt>
                <c:pt idx="2512">
                  <c:v>15.025675225073797</c:v>
                </c:pt>
                <c:pt idx="2513">
                  <c:v>15.02767589196276</c:v>
                </c:pt>
                <c:pt idx="2514">
                  <c:v>15.029676558851722</c:v>
                </c:pt>
                <c:pt idx="2515">
                  <c:v>15.031677225740685</c:v>
                </c:pt>
                <c:pt idx="2516">
                  <c:v>15.033677892629647</c:v>
                </c:pt>
                <c:pt idx="2517">
                  <c:v>15.03567855951861</c:v>
                </c:pt>
                <c:pt idx="2518">
                  <c:v>15.037679226407572</c:v>
                </c:pt>
                <c:pt idx="2519">
                  <c:v>15.039679893296535</c:v>
                </c:pt>
                <c:pt idx="2520">
                  <c:v>15.041680560185497</c:v>
                </c:pt>
                <c:pt idx="2521">
                  <c:v>15.04368122707446</c:v>
                </c:pt>
                <c:pt idx="2522">
                  <c:v>15.045681893963422</c:v>
                </c:pt>
                <c:pt idx="2523">
                  <c:v>15.047682560852385</c:v>
                </c:pt>
                <c:pt idx="2524">
                  <c:v>15.049683227741347</c:v>
                </c:pt>
                <c:pt idx="2525">
                  <c:v>15.05168389463031</c:v>
                </c:pt>
                <c:pt idx="2526">
                  <c:v>15.053684561519272</c:v>
                </c:pt>
                <c:pt idx="2527">
                  <c:v>15.055685228408235</c:v>
                </c:pt>
                <c:pt idx="2528">
                  <c:v>15.057685895297197</c:v>
                </c:pt>
                <c:pt idx="2529">
                  <c:v>15.05968656218616</c:v>
                </c:pt>
                <c:pt idx="2530">
                  <c:v>15.061687229075122</c:v>
                </c:pt>
                <c:pt idx="2531">
                  <c:v>15.063687895964085</c:v>
                </c:pt>
                <c:pt idx="2532">
                  <c:v>15.065688562853047</c:v>
                </c:pt>
                <c:pt idx="2533">
                  <c:v>15.06768922974201</c:v>
                </c:pt>
                <c:pt idx="2534">
                  <c:v>15.069689896630972</c:v>
                </c:pt>
                <c:pt idx="2535">
                  <c:v>15.071690563519935</c:v>
                </c:pt>
                <c:pt idx="2536">
                  <c:v>15.073691230408897</c:v>
                </c:pt>
                <c:pt idx="2537">
                  <c:v>15.07569189729786</c:v>
                </c:pt>
                <c:pt idx="2538">
                  <c:v>15.077692564186822</c:v>
                </c:pt>
                <c:pt idx="2539">
                  <c:v>15.079693231075785</c:v>
                </c:pt>
                <c:pt idx="2540">
                  <c:v>15.081693897964747</c:v>
                </c:pt>
                <c:pt idx="2541">
                  <c:v>15.08369456485371</c:v>
                </c:pt>
                <c:pt idx="2542">
                  <c:v>15.085695231742672</c:v>
                </c:pt>
                <c:pt idx="2543">
                  <c:v>15.087695898631635</c:v>
                </c:pt>
                <c:pt idx="2544">
                  <c:v>15.089696565520597</c:v>
                </c:pt>
                <c:pt idx="2545">
                  <c:v>15.09169723240956</c:v>
                </c:pt>
                <c:pt idx="2546">
                  <c:v>15.093697899298522</c:v>
                </c:pt>
                <c:pt idx="2547">
                  <c:v>15.095698566187485</c:v>
                </c:pt>
                <c:pt idx="2548">
                  <c:v>15.097699233076447</c:v>
                </c:pt>
                <c:pt idx="2549">
                  <c:v>15.09969989996541</c:v>
                </c:pt>
                <c:pt idx="2550">
                  <c:v>15.101700566854372</c:v>
                </c:pt>
                <c:pt idx="2551">
                  <c:v>15.103701233743335</c:v>
                </c:pt>
                <c:pt idx="2552">
                  <c:v>15.105701900632297</c:v>
                </c:pt>
                <c:pt idx="2553">
                  <c:v>15.10770256752126</c:v>
                </c:pt>
                <c:pt idx="2554">
                  <c:v>15.109703234410222</c:v>
                </c:pt>
                <c:pt idx="2555">
                  <c:v>15.111703901299185</c:v>
                </c:pt>
                <c:pt idx="2556">
                  <c:v>15.113704568188147</c:v>
                </c:pt>
                <c:pt idx="2557">
                  <c:v>15.11570523507711</c:v>
                </c:pt>
                <c:pt idx="2558">
                  <c:v>15.117705901966072</c:v>
                </c:pt>
                <c:pt idx="2559">
                  <c:v>15.119706568855035</c:v>
                </c:pt>
                <c:pt idx="2560">
                  <c:v>15.121707235743997</c:v>
                </c:pt>
                <c:pt idx="2561">
                  <c:v>15.12370790263296</c:v>
                </c:pt>
                <c:pt idx="2562">
                  <c:v>15.125708569521922</c:v>
                </c:pt>
                <c:pt idx="2563">
                  <c:v>15.127709236410885</c:v>
                </c:pt>
                <c:pt idx="2564">
                  <c:v>15.129709903299847</c:v>
                </c:pt>
                <c:pt idx="2565">
                  <c:v>15.13171057018881</c:v>
                </c:pt>
                <c:pt idx="2566">
                  <c:v>15.133711237077772</c:v>
                </c:pt>
                <c:pt idx="2567">
                  <c:v>15.135711903966735</c:v>
                </c:pt>
                <c:pt idx="2568">
                  <c:v>15.137712570855697</c:v>
                </c:pt>
                <c:pt idx="2569">
                  <c:v>15.13971323774466</c:v>
                </c:pt>
                <c:pt idx="2570">
                  <c:v>15.141713904633622</c:v>
                </c:pt>
                <c:pt idx="2571">
                  <c:v>15.143714571522585</c:v>
                </c:pt>
                <c:pt idx="2572">
                  <c:v>15.145715238411547</c:v>
                </c:pt>
                <c:pt idx="2573">
                  <c:v>15.14771590530051</c:v>
                </c:pt>
                <c:pt idx="2574">
                  <c:v>15.149716572189472</c:v>
                </c:pt>
                <c:pt idx="2575">
                  <c:v>15.151717239078435</c:v>
                </c:pt>
                <c:pt idx="2576">
                  <c:v>15.153717905967397</c:v>
                </c:pt>
                <c:pt idx="2577">
                  <c:v>15.15571857285636</c:v>
                </c:pt>
                <c:pt idx="2578">
                  <c:v>15.157719239745322</c:v>
                </c:pt>
                <c:pt idx="2579">
                  <c:v>15.159719906634285</c:v>
                </c:pt>
                <c:pt idx="2580">
                  <c:v>15.161720573523247</c:v>
                </c:pt>
                <c:pt idx="2581">
                  <c:v>15.16372124041221</c:v>
                </c:pt>
                <c:pt idx="2582">
                  <c:v>15.165721907301172</c:v>
                </c:pt>
                <c:pt idx="2583">
                  <c:v>15.167722574190135</c:v>
                </c:pt>
                <c:pt idx="2584">
                  <c:v>15.169723241079097</c:v>
                </c:pt>
                <c:pt idx="2585">
                  <c:v>15.17172390796806</c:v>
                </c:pt>
                <c:pt idx="2586">
                  <c:v>15.173724574857022</c:v>
                </c:pt>
                <c:pt idx="2587">
                  <c:v>15.175725241745985</c:v>
                </c:pt>
                <c:pt idx="2588">
                  <c:v>15.177725908634947</c:v>
                </c:pt>
                <c:pt idx="2589">
                  <c:v>15.17972657552391</c:v>
                </c:pt>
                <c:pt idx="2590">
                  <c:v>15.181727242412872</c:v>
                </c:pt>
                <c:pt idx="2591">
                  <c:v>15.183727909301835</c:v>
                </c:pt>
                <c:pt idx="2592">
                  <c:v>15.185728576190797</c:v>
                </c:pt>
                <c:pt idx="2593">
                  <c:v>15.18772924307976</c:v>
                </c:pt>
                <c:pt idx="2594">
                  <c:v>15.189729909968722</c:v>
                </c:pt>
                <c:pt idx="2595">
                  <c:v>15.191730576857685</c:v>
                </c:pt>
                <c:pt idx="2596">
                  <c:v>15.193731243746647</c:v>
                </c:pt>
                <c:pt idx="2597">
                  <c:v>15.19573191063561</c:v>
                </c:pt>
                <c:pt idx="2598">
                  <c:v>15.197732577524572</c:v>
                </c:pt>
                <c:pt idx="2599">
                  <c:v>15.199733244413535</c:v>
                </c:pt>
                <c:pt idx="2600">
                  <c:v>15.201733911302497</c:v>
                </c:pt>
                <c:pt idx="2601">
                  <c:v>15.20373457819146</c:v>
                </c:pt>
                <c:pt idx="2602">
                  <c:v>15.205735245080422</c:v>
                </c:pt>
                <c:pt idx="2603">
                  <c:v>15.207735911969385</c:v>
                </c:pt>
                <c:pt idx="2604">
                  <c:v>15.209736578858347</c:v>
                </c:pt>
                <c:pt idx="2605">
                  <c:v>15.21173724574731</c:v>
                </c:pt>
                <c:pt idx="2606">
                  <c:v>15.213737912636272</c:v>
                </c:pt>
                <c:pt idx="2607">
                  <c:v>15.215738579525235</c:v>
                </c:pt>
                <c:pt idx="2608">
                  <c:v>15.217739246414197</c:v>
                </c:pt>
                <c:pt idx="2609">
                  <c:v>15.21973991330316</c:v>
                </c:pt>
                <c:pt idx="2610">
                  <c:v>15.221740580192122</c:v>
                </c:pt>
                <c:pt idx="2611">
                  <c:v>15.223741247081085</c:v>
                </c:pt>
                <c:pt idx="2612">
                  <c:v>15.225741913970047</c:v>
                </c:pt>
                <c:pt idx="2613">
                  <c:v>15.22774258085901</c:v>
                </c:pt>
                <c:pt idx="2614">
                  <c:v>15.229743247747972</c:v>
                </c:pt>
                <c:pt idx="2615">
                  <c:v>15.231743914636935</c:v>
                </c:pt>
                <c:pt idx="2616">
                  <c:v>15.233744581525897</c:v>
                </c:pt>
                <c:pt idx="2617">
                  <c:v>15.23574524841486</c:v>
                </c:pt>
                <c:pt idx="2618">
                  <c:v>15.237745915303822</c:v>
                </c:pt>
                <c:pt idx="2619">
                  <c:v>15.239746582192785</c:v>
                </c:pt>
                <c:pt idx="2620">
                  <c:v>15.241747249081747</c:v>
                </c:pt>
                <c:pt idx="2621">
                  <c:v>15.24374791597071</c:v>
                </c:pt>
                <c:pt idx="2622">
                  <c:v>15.245748582859672</c:v>
                </c:pt>
                <c:pt idx="2623">
                  <c:v>15.247749249748635</c:v>
                </c:pt>
                <c:pt idx="2624">
                  <c:v>15.249749916637597</c:v>
                </c:pt>
                <c:pt idx="2625">
                  <c:v>15.25175058352656</c:v>
                </c:pt>
                <c:pt idx="2626">
                  <c:v>15.253751250415522</c:v>
                </c:pt>
                <c:pt idx="2627">
                  <c:v>15.255751917304485</c:v>
                </c:pt>
                <c:pt idx="2628">
                  <c:v>15.257752584193447</c:v>
                </c:pt>
                <c:pt idx="2629">
                  <c:v>15.25975325108241</c:v>
                </c:pt>
                <c:pt idx="2630">
                  <c:v>15.261753917971372</c:v>
                </c:pt>
                <c:pt idx="2631">
                  <c:v>15.263754584860335</c:v>
                </c:pt>
                <c:pt idx="2632">
                  <c:v>15.265755251749297</c:v>
                </c:pt>
                <c:pt idx="2633">
                  <c:v>15.26775591863826</c:v>
                </c:pt>
                <c:pt idx="2634">
                  <c:v>15.269756585527222</c:v>
                </c:pt>
                <c:pt idx="2635">
                  <c:v>15.271757252416185</c:v>
                </c:pt>
                <c:pt idx="2636">
                  <c:v>15.273757919305147</c:v>
                </c:pt>
                <c:pt idx="2637">
                  <c:v>15.27575858619411</c:v>
                </c:pt>
                <c:pt idx="2638">
                  <c:v>15.277759253083072</c:v>
                </c:pt>
                <c:pt idx="2639">
                  <c:v>15.279759919972035</c:v>
                </c:pt>
                <c:pt idx="2640">
                  <c:v>15.281760586860997</c:v>
                </c:pt>
                <c:pt idx="2641">
                  <c:v>15.28376125374996</c:v>
                </c:pt>
                <c:pt idx="2642">
                  <c:v>15.285761920638922</c:v>
                </c:pt>
                <c:pt idx="2643">
                  <c:v>15.287762587527885</c:v>
                </c:pt>
                <c:pt idx="2644">
                  <c:v>15.289763254416847</c:v>
                </c:pt>
                <c:pt idx="2645">
                  <c:v>15.29176392130581</c:v>
                </c:pt>
                <c:pt idx="2646">
                  <c:v>15.293764588194772</c:v>
                </c:pt>
                <c:pt idx="2647">
                  <c:v>15.295765255083735</c:v>
                </c:pt>
                <c:pt idx="2648">
                  <c:v>15.297765921972697</c:v>
                </c:pt>
                <c:pt idx="2649">
                  <c:v>15.29976658886166</c:v>
                </c:pt>
                <c:pt idx="2650">
                  <c:v>15.301767255750622</c:v>
                </c:pt>
                <c:pt idx="2651">
                  <c:v>15.303767922639585</c:v>
                </c:pt>
                <c:pt idx="2652">
                  <c:v>15.305768589528547</c:v>
                </c:pt>
                <c:pt idx="2653">
                  <c:v>15.30776925641751</c:v>
                </c:pt>
                <c:pt idx="2654">
                  <c:v>15.309769923306472</c:v>
                </c:pt>
                <c:pt idx="2655">
                  <c:v>15.311770590195435</c:v>
                </c:pt>
                <c:pt idx="2656">
                  <c:v>15.313771257084397</c:v>
                </c:pt>
                <c:pt idx="2657">
                  <c:v>15.31577192397336</c:v>
                </c:pt>
                <c:pt idx="2658">
                  <c:v>15.317772590862322</c:v>
                </c:pt>
                <c:pt idx="2659">
                  <c:v>15.319773257751285</c:v>
                </c:pt>
                <c:pt idx="2660">
                  <c:v>15.321773924640247</c:v>
                </c:pt>
                <c:pt idx="2661">
                  <c:v>15.32377459152921</c:v>
                </c:pt>
                <c:pt idx="2662">
                  <c:v>15.325775258418172</c:v>
                </c:pt>
                <c:pt idx="2663">
                  <c:v>15.327775925307135</c:v>
                </c:pt>
                <c:pt idx="2664">
                  <c:v>15.329776592196097</c:v>
                </c:pt>
                <c:pt idx="2665">
                  <c:v>15.33177725908506</c:v>
                </c:pt>
                <c:pt idx="2666">
                  <c:v>15.333777925974022</c:v>
                </c:pt>
                <c:pt idx="2667">
                  <c:v>15.335778592862985</c:v>
                </c:pt>
                <c:pt idx="2668">
                  <c:v>15.337779259751947</c:v>
                </c:pt>
                <c:pt idx="2669">
                  <c:v>15.33977992664091</c:v>
                </c:pt>
                <c:pt idx="2670">
                  <c:v>15.341780593529872</c:v>
                </c:pt>
                <c:pt idx="2671">
                  <c:v>15.343781260418835</c:v>
                </c:pt>
                <c:pt idx="2672">
                  <c:v>15.345781927307797</c:v>
                </c:pt>
                <c:pt idx="2673">
                  <c:v>15.34778259419676</c:v>
                </c:pt>
                <c:pt idx="2674">
                  <c:v>15.349783261085722</c:v>
                </c:pt>
                <c:pt idx="2675">
                  <c:v>15.351783927974685</c:v>
                </c:pt>
                <c:pt idx="2676">
                  <c:v>15.353784594863647</c:v>
                </c:pt>
                <c:pt idx="2677">
                  <c:v>15.35578526175261</c:v>
                </c:pt>
                <c:pt idx="2678">
                  <c:v>15.357785928641572</c:v>
                </c:pt>
                <c:pt idx="2679">
                  <c:v>15.359786595530535</c:v>
                </c:pt>
                <c:pt idx="2680">
                  <c:v>15.361787262419497</c:v>
                </c:pt>
                <c:pt idx="2681">
                  <c:v>15.36378792930846</c:v>
                </c:pt>
                <c:pt idx="2682">
                  <c:v>15.365788596197422</c:v>
                </c:pt>
                <c:pt idx="2683">
                  <c:v>15.367789263086385</c:v>
                </c:pt>
                <c:pt idx="2684">
                  <c:v>15.369789929975347</c:v>
                </c:pt>
                <c:pt idx="2685">
                  <c:v>15.37179059686431</c:v>
                </c:pt>
                <c:pt idx="2686">
                  <c:v>15.373791263753272</c:v>
                </c:pt>
                <c:pt idx="2687">
                  <c:v>15.375791930642235</c:v>
                </c:pt>
                <c:pt idx="2688">
                  <c:v>15.377792597531197</c:v>
                </c:pt>
                <c:pt idx="2689">
                  <c:v>15.37979326442016</c:v>
                </c:pt>
                <c:pt idx="2690">
                  <c:v>15.381793931309122</c:v>
                </c:pt>
                <c:pt idx="2691">
                  <c:v>15.383794598198085</c:v>
                </c:pt>
                <c:pt idx="2692">
                  <c:v>15.385795265087047</c:v>
                </c:pt>
                <c:pt idx="2693">
                  <c:v>15.38779593197601</c:v>
                </c:pt>
                <c:pt idx="2694">
                  <c:v>15.389796598864972</c:v>
                </c:pt>
                <c:pt idx="2695">
                  <c:v>15.391797265753935</c:v>
                </c:pt>
                <c:pt idx="2696">
                  <c:v>15.393797932642897</c:v>
                </c:pt>
                <c:pt idx="2697">
                  <c:v>15.39579859953186</c:v>
                </c:pt>
                <c:pt idx="2698">
                  <c:v>15.397799266420822</c:v>
                </c:pt>
                <c:pt idx="2699">
                  <c:v>15.399799933309785</c:v>
                </c:pt>
                <c:pt idx="2700">
                  <c:v>15.401800600198747</c:v>
                </c:pt>
                <c:pt idx="2701">
                  <c:v>15.40380126708771</c:v>
                </c:pt>
                <c:pt idx="2702">
                  <c:v>15.405801933976672</c:v>
                </c:pt>
                <c:pt idx="2703">
                  <c:v>15.407802600865635</c:v>
                </c:pt>
                <c:pt idx="2704">
                  <c:v>15.409803267754597</c:v>
                </c:pt>
                <c:pt idx="2705">
                  <c:v>15.41180393464356</c:v>
                </c:pt>
                <c:pt idx="2706">
                  <c:v>15.413804601532522</c:v>
                </c:pt>
                <c:pt idx="2707">
                  <c:v>15.415805268421485</c:v>
                </c:pt>
                <c:pt idx="2708">
                  <c:v>15.417805935310447</c:v>
                </c:pt>
                <c:pt idx="2709">
                  <c:v>15.41980660219941</c:v>
                </c:pt>
                <c:pt idx="2710">
                  <c:v>15.421807269088372</c:v>
                </c:pt>
                <c:pt idx="2711">
                  <c:v>15.423807935977335</c:v>
                </c:pt>
                <c:pt idx="2712">
                  <c:v>15.425808602866297</c:v>
                </c:pt>
                <c:pt idx="2713">
                  <c:v>15.42780926975526</c:v>
                </c:pt>
                <c:pt idx="2714">
                  <c:v>15.429809936644222</c:v>
                </c:pt>
                <c:pt idx="2715">
                  <c:v>15.431810603533185</c:v>
                </c:pt>
                <c:pt idx="2716">
                  <c:v>15.433811270422147</c:v>
                </c:pt>
                <c:pt idx="2717">
                  <c:v>15.43581193731111</c:v>
                </c:pt>
                <c:pt idx="2718">
                  <c:v>15.437812604200072</c:v>
                </c:pt>
                <c:pt idx="2719">
                  <c:v>15.439813271089035</c:v>
                </c:pt>
                <c:pt idx="2720">
                  <c:v>15.441813937977997</c:v>
                </c:pt>
                <c:pt idx="2721">
                  <c:v>15.44381460486696</c:v>
                </c:pt>
                <c:pt idx="2722">
                  <c:v>15.445815271755922</c:v>
                </c:pt>
                <c:pt idx="2723">
                  <c:v>15.447815938644885</c:v>
                </c:pt>
                <c:pt idx="2724">
                  <c:v>15.449816605533847</c:v>
                </c:pt>
                <c:pt idx="2725">
                  <c:v>15.45181727242281</c:v>
                </c:pt>
                <c:pt idx="2726">
                  <c:v>15.453817939311772</c:v>
                </c:pt>
                <c:pt idx="2727">
                  <c:v>15.455818606200735</c:v>
                </c:pt>
                <c:pt idx="2728">
                  <c:v>15.457819273089697</c:v>
                </c:pt>
                <c:pt idx="2729">
                  <c:v>15.45981993997866</c:v>
                </c:pt>
                <c:pt idx="2730">
                  <c:v>15.461820606867622</c:v>
                </c:pt>
                <c:pt idx="2731">
                  <c:v>15.463821273756585</c:v>
                </c:pt>
                <c:pt idx="2732">
                  <c:v>15.465821940645547</c:v>
                </c:pt>
                <c:pt idx="2733">
                  <c:v>15.46782260753451</c:v>
                </c:pt>
                <c:pt idx="2734">
                  <c:v>15.469823274423472</c:v>
                </c:pt>
                <c:pt idx="2735">
                  <c:v>15.471823941312435</c:v>
                </c:pt>
                <c:pt idx="2736">
                  <c:v>15.473824608201397</c:v>
                </c:pt>
                <c:pt idx="2737">
                  <c:v>15.47582527509036</c:v>
                </c:pt>
                <c:pt idx="2738">
                  <c:v>15.477825941979322</c:v>
                </c:pt>
                <c:pt idx="2739">
                  <c:v>15.479826608868285</c:v>
                </c:pt>
                <c:pt idx="2740">
                  <c:v>15.481827275757247</c:v>
                </c:pt>
                <c:pt idx="2741">
                  <c:v>15.48382794264621</c:v>
                </c:pt>
                <c:pt idx="2742">
                  <c:v>15.485828609535172</c:v>
                </c:pt>
                <c:pt idx="2743">
                  <c:v>15.487829276424135</c:v>
                </c:pt>
                <c:pt idx="2744">
                  <c:v>15.489829943313097</c:v>
                </c:pt>
                <c:pt idx="2745">
                  <c:v>15.49183061020206</c:v>
                </c:pt>
                <c:pt idx="2746">
                  <c:v>15.493831277091022</c:v>
                </c:pt>
                <c:pt idx="2747">
                  <c:v>15.495831943979985</c:v>
                </c:pt>
                <c:pt idx="2748">
                  <c:v>15.497832610868947</c:v>
                </c:pt>
                <c:pt idx="2749">
                  <c:v>15.49983327775791</c:v>
                </c:pt>
                <c:pt idx="2750">
                  <c:v>15.501833944646872</c:v>
                </c:pt>
                <c:pt idx="2751">
                  <c:v>15.503834611535835</c:v>
                </c:pt>
                <c:pt idx="2752">
                  <c:v>15.505835278424797</c:v>
                </c:pt>
                <c:pt idx="2753">
                  <c:v>15.50783594531376</c:v>
                </c:pt>
                <c:pt idx="2754">
                  <c:v>15.509836612202722</c:v>
                </c:pt>
                <c:pt idx="2755">
                  <c:v>15.511837279091685</c:v>
                </c:pt>
                <c:pt idx="2756">
                  <c:v>15.513837945980647</c:v>
                </c:pt>
                <c:pt idx="2757">
                  <c:v>15.51583861286961</c:v>
                </c:pt>
                <c:pt idx="2758">
                  <c:v>15.517839279758572</c:v>
                </c:pt>
                <c:pt idx="2759">
                  <c:v>15.519839946647535</c:v>
                </c:pt>
                <c:pt idx="2760">
                  <c:v>15.521840613536497</c:v>
                </c:pt>
                <c:pt idx="2761">
                  <c:v>15.52384128042546</c:v>
                </c:pt>
                <c:pt idx="2762">
                  <c:v>15.525841947314422</c:v>
                </c:pt>
                <c:pt idx="2763">
                  <c:v>15.527842614203385</c:v>
                </c:pt>
                <c:pt idx="2764">
                  <c:v>15.529843281092347</c:v>
                </c:pt>
                <c:pt idx="2765">
                  <c:v>15.53184394798131</c:v>
                </c:pt>
                <c:pt idx="2766">
                  <c:v>15.533844614870272</c:v>
                </c:pt>
                <c:pt idx="2767">
                  <c:v>15.535845281759235</c:v>
                </c:pt>
                <c:pt idx="2768">
                  <c:v>15.537845948648197</c:v>
                </c:pt>
                <c:pt idx="2769">
                  <c:v>15.53984661553716</c:v>
                </c:pt>
                <c:pt idx="2770">
                  <c:v>15.541847282426122</c:v>
                </c:pt>
                <c:pt idx="2771">
                  <c:v>15.543847949315085</c:v>
                </c:pt>
                <c:pt idx="2772">
                  <c:v>15.545848616204047</c:v>
                </c:pt>
                <c:pt idx="2773">
                  <c:v>15.54784928309301</c:v>
                </c:pt>
                <c:pt idx="2774">
                  <c:v>15.549849949981972</c:v>
                </c:pt>
                <c:pt idx="2775">
                  <c:v>15.551850616870935</c:v>
                </c:pt>
                <c:pt idx="2776">
                  <c:v>15.553851283759897</c:v>
                </c:pt>
                <c:pt idx="2777">
                  <c:v>15.55585195064886</c:v>
                </c:pt>
                <c:pt idx="2778">
                  <c:v>15.557852617537822</c:v>
                </c:pt>
                <c:pt idx="2779">
                  <c:v>15.559853284426785</c:v>
                </c:pt>
                <c:pt idx="2780">
                  <c:v>15.561853951315747</c:v>
                </c:pt>
                <c:pt idx="2781">
                  <c:v>15.56385461820471</c:v>
                </c:pt>
                <c:pt idx="2782">
                  <c:v>15.565855285093672</c:v>
                </c:pt>
                <c:pt idx="2783">
                  <c:v>15.567855951982635</c:v>
                </c:pt>
                <c:pt idx="2784">
                  <c:v>15.569856618871597</c:v>
                </c:pt>
                <c:pt idx="2785">
                  <c:v>15.57185728576056</c:v>
                </c:pt>
                <c:pt idx="2786">
                  <c:v>15.573857952649522</c:v>
                </c:pt>
                <c:pt idx="2787">
                  <c:v>15.575858619538485</c:v>
                </c:pt>
                <c:pt idx="2788">
                  <c:v>15.577859286427447</c:v>
                </c:pt>
                <c:pt idx="2789">
                  <c:v>15.57985995331641</c:v>
                </c:pt>
                <c:pt idx="2790">
                  <c:v>15.581860620205372</c:v>
                </c:pt>
                <c:pt idx="2791">
                  <c:v>15.583861287094335</c:v>
                </c:pt>
                <c:pt idx="2792">
                  <c:v>15.585861953983297</c:v>
                </c:pt>
                <c:pt idx="2793">
                  <c:v>15.58786262087226</c:v>
                </c:pt>
                <c:pt idx="2794">
                  <c:v>15.589863287761222</c:v>
                </c:pt>
                <c:pt idx="2795">
                  <c:v>15.591863954650185</c:v>
                </c:pt>
                <c:pt idx="2796">
                  <c:v>15.593864621539147</c:v>
                </c:pt>
                <c:pt idx="2797">
                  <c:v>15.59586528842811</c:v>
                </c:pt>
                <c:pt idx="2798">
                  <c:v>15.597865955317072</c:v>
                </c:pt>
                <c:pt idx="2799">
                  <c:v>15.599866622206035</c:v>
                </c:pt>
                <c:pt idx="2800">
                  <c:v>15.601867289094997</c:v>
                </c:pt>
                <c:pt idx="2801">
                  <c:v>15.60386795598396</c:v>
                </c:pt>
                <c:pt idx="2802">
                  <c:v>15.605868622872922</c:v>
                </c:pt>
                <c:pt idx="2803">
                  <c:v>15.607869289761885</c:v>
                </c:pt>
                <c:pt idx="2804">
                  <c:v>15.609869956650847</c:v>
                </c:pt>
                <c:pt idx="2805">
                  <c:v>15.61187062353981</c:v>
                </c:pt>
                <c:pt idx="2806">
                  <c:v>15.613871290428772</c:v>
                </c:pt>
                <c:pt idx="2807">
                  <c:v>15.615871957317735</c:v>
                </c:pt>
                <c:pt idx="2808">
                  <c:v>15.617872624206697</c:v>
                </c:pt>
                <c:pt idx="2809">
                  <c:v>15.61987329109566</c:v>
                </c:pt>
                <c:pt idx="2810">
                  <c:v>15.621873957984622</c:v>
                </c:pt>
                <c:pt idx="2811">
                  <c:v>15.623874624873585</c:v>
                </c:pt>
                <c:pt idx="2812">
                  <c:v>15.625875291762547</c:v>
                </c:pt>
                <c:pt idx="2813">
                  <c:v>15.62787595865151</c:v>
                </c:pt>
                <c:pt idx="2814">
                  <c:v>15.629876625540472</c:v>
                </c:pt>
                <c:pt idx="2815">
                  <c:v>15.631877292429435</c:v>
                </c:pt>
                <c:pt idx="2816">
                  <c:v>15.633877959318397</c:v>
                </c:pt>
                <c:pt idx="2817">
                  <c:v>15.63587862620736</c:v>
                </c:pt>
                <c:pt idx="2818">
                  <c:v>15.637879293096322</c:v>
                </c:pt>
                <c:pt idx="2819">
                  <c:v>15.639879959985285</c:v>
                </c:pt>
                <c:pt idx="2820">
                  <c:v>15.641880626874247</c:v>
                </c:pt>
                <c:pt idx="2821">
                  <c:v>15.64388129376321</c:v>
                </c:pt>
                <c:pt idx="2822">
                  <c:v>15.645881960652172</c:v>
                </c:pt>
                <c:pt idx="2823">
                  <c:v>15.647882627541135</c:v>
                </c:pt>
                <c:pt idx="2824">
                  <c:v>15.649883294430097</c:v>
                </c:pt>
                <c:pt idx="2825">
                  <c:v>15.65188396131906</c:v>
                </c:pt>
                <c:pt idx="2826">
                  <c:v>15.653884628208022</c:v>
                </c:pt>
                <c:pt idx="2827">
                  <c:v>15.655885295096985</c:v>
                </c:pt>
                <c:pt idx="2828">
                  <c:v>15.657885961985947</c:v>
                </c:pt>
                <c:pt idx="2829">
                  <c:v>15.65988662887491</c:v>
                </c:pt>
                <c:pt idx="2830">
                  <c:v>15.661887295763872</c:v>
                </c:pt>
                <c:pt idx="2831">
                  <c:v>15.663887962652835</c:v>
                </c:pt>
                <c:pt idx="2832">
                  <c:v>15.665888629541797</c:v>
                </c:pt>
                <c:pt idx="2833">
                  <c:v>15.66788929643076</c:v>
                </c:pt>
                <c:pt idx="2834">
                  <c:v>15.669889963319722</c:v>
                </c:pt>
                <c:pt idx="2835">
                  <c:v>15.671890630208685</c:v>
                </c:pt>
                <c:pt idx="2836">
                  <c:v>15.673891297097647</c:v>
                </c:pt>
                <c:pt idx="2837">
                  <c:v>15.67589196398661</c:v>
                </c:pt>
                <c:pt idx="2838">
                  <c:v>15.677892630875572</c:v>
                </c:pt>
                <c:pt idx="2839">
                  <c:v>15.679893297764535</c:v>
                </c:pt>
                <c:pt idx="2840">
                  <c:v>15.681893964653497</c:v>
                </c:pt>
                <c:pt idx="2841">
                  <c:v>15.68389463154246</c:v>
                </c:pt>
                <c:pt idx="2842">
                  <c:v>15.685895298431422</c:v>
                </c:pt>
                <c:pt idx="2843">
                  <c:v>15.687895965320385</c:v>
                </c:pt>
                <c:pt idx="2844">
                  <c:v>15.689896632209347</c:v>
                </c:pt>
                <c:pt idx="2845">
                  <c:v>15.69189729909831</c:v>
                </c:pt>
                <c:pt idx="2846">
                  <c:v>15.693897965987272</c:v>
                </c:pt>
                <c:pt idx="2847">
                  <c:v>15.695898632876235</c:v>
                </c:pt>
                <c:pt idx="2848">
                  <c:v>15.697899299765197</c:v>
                </c:pt>
                <c:pt idx="2849">
                  <c:v>15.69989996665416</c:v>
                </c:pt>
                <c:pt idx="2850">
                  <c:v>15.701900633543122</c:v>
                </c:pt>
                <c:pt idx="2851">
                  <c:v>15.703901300432085</c:v>
                </c:pt>
                <c:pt idx="2852">
                  <c:v>15.705901967321047</c:v>
                </c:pt>
                <c:pt idx="2853">
                  <c:v>15.70790263421001</c:v>
                </c:pt>
                <c:pt idx="2854">
                  <c:v>15.709903301098972</c:v>
                </c:pt>
                <c:pt idx="2855">
                  <c:v>15.711903967987935</c:v>
                </c:pt>
                <c:pt idx="2856">
                  <c:v>15.713904634876897</c:v>
                </c:pt>
                <c:pt idx="2857">
                  <c:v>15.71590530176586</c:v>
                </c:pt>
                <c:pt idx="2858">
                  <c:v>15.717905968654822</c:v>
                </c:pt>
                <c:pt idx="2859">
                  <c:v>15.719906635543785</c:v>
                </c:pt>
                <c:pt idx="2860">
                  <c:v>15.721907302432747</c:v>
                </c:pt>
                <c:pt idx="2861">
                  <c:v>15.72390796932171</c:v>
                </c:pt>
                <c:pt idx="2862">
                  <c:v>15.725908636210672</c:v>
                </c:pt>
                <c:pt idx="2863">
                  <c:v>15.727909303099635</c:v>
                </c:pt>
                <c:pt idx="2864">
                  <c:v>15.729909969988597</c:v>
                </c:pt>
                <c:pt idx="2865">
                  <c:v>15.73191063687756</c:v>
                </c:pt>
                <c:pt idx="2866">
                  <c:v>15.733911303766522</c:v>
                </c:pt>
                <c:pt idx="2867">
                  <c:v>15.735911970655485</c:v>
                </c:pt>
                <c:pt idx="2868">
                  <c:v>15.737912637544447</c:v>
                </c:pt>
                <c:pt idx="2869">
                  <c:v>15.73991330443341</c:v>
                </c:pt>
                <c:pt idx="2870">
                  <c:v>15.741913971322372</c:v>
                </c:pt>
                <c:pt idx="2871">
                  <c:v>15.743914638211335</c:v>
                </c:pt>
                <c:pt idx="2872">
                  <c:v>15.745915305100297</c:v>
                </c:pt>
                <c:pt idx="2873">
                  <c:v>15.74791597198926</c:v>
                </c:pt>
                <c:pt idx="2874">
                  <c:v>15.749916638878222</c:v>
                </c:pt>
                <c:pt idx="2875">
                  <c:v>15.751917305767185</c:v>
                </c:pt>
                <c:pt idx="2876">
                  <c:v>15.753917972656147</c:v>
                </c:pt>
                <c:pt idx="2877">
                  <c:v>15.75591863954511</c:v>
                </c:pt>
                <c:pt idx="2878">
                  <c:v>15.757919306434072</c:v>
                </c:pt>
                <c:pt idx="2879">
                  <c:v>15.759919973323035</c:v>
                </c:pt>
                <c:pt idx="2880">
                  <c:v>15.761920640211997</c:v>
                </c:pt>
                <c:pt idx="2881">
                  <c:v>15.76392130710096</c:v>
                </c:pt>
                <c:pt idx="2882">
                  <c:v>15.765921973989922</c:v>
                </c:pt>
                <c:pt idx="2883">
                  <c:v>15.767922640878885</c:v>
                </c:pt>
                <c:pt idx="2884">
                  <c:v>15.769923307767847</c:v>
                </c:pt>
                <c:pt idx="2885">
                  <c:v>15.77192397465681</c:v>
                </c:pt>
                <c:pt idx="2886">
                  <c:v>15.773924641545772</c:v>
                </c:pt>
                <c:pt idx="2887">
                  <c:v>15.775925308434735</c:v>
                </c:pt>
                <c:pt idx="2888">
                  <c:v>15.777925975323697</c:v>
                </c:pt>
                <c:pt idx="2889">
                  <c:v>15.77992664221266</c:v>
                </c:pt>
                <c:pt idx="2890">
                  <c:v>15.781927309101622</c:v>
                </c:pt>
                <c:pt idx="2891">
                  <c:v>15.783927975990585</c:v>
                </c:pt>
                <c:pt idx="2892">
                  <c:v>15.785928642879547</c:v>
                </c:pt>
                <c:pt idx="2893">
                  <c:v>15.78792930976851</c:v>
                </c:pt>
                <c:pt idx="2894">
                  <c:v>15.789929976657472</c:v>
                </c:pt>
                <c:pt idx="2895">
                  <c:v>15.791930643546435</c:v>
                </c:pt>
                <c:pt idx="2896">
                  <c:v>15.793931310435397</c:v>
                </c:pt>
                <c:pt idx="2897">
                  <c:v>15.79593197732436</c:v>
                </c:pt>
                <c:pt idx="2898">
                  <c:v>15.797932644213322</c:v>
                </c:pt>
                <c:pt idx="2899">
                  <c:v>15.799933311102285</c:v>
                </c:pt>
                <c:pt idx="2900">
                  <c:v>15.801933977991247</c:v>
                </c:pt>
                <c:pt idx="2901">
                  <c:v>15.80393464488021</c:v>
                </c:pt>
                <c:pt idx="2902">
                  <c:v>15.805935311769172</c:v>
                </c:pt>
                <c:pt idx="2903">
                  <c:v>15.807935978658135</c:v>
                </c:pt>
                <c:pt idx="2904">
                  <c:v>15.809936645547097</c:v>
                </c:pt>
                <c:pt idx="2905">
                  <c:v>15.81193731243606</c:v>
                </c:pt>
                <c:pt idx="2906">
                  <c:v>15.813937979325022</c:v>
                </c:pt>
                <c:pt idx="2907">
                  <c:v>15.815938646213985</c:v>
                </c:pt>
                <c:pt idx="2908">
                  <c:v>15.817939313102947</c:v>
                </c:pt>
                <c:pt idx="2909">
                  <c:v>15.81993997999191</c:v>
                </c:pt>
                <c:pt idx="2910">
                  <c:v>15.821940646880872</c:v>
                </c:pt>
                <c:pt idx="2911">
                  <c:v>15.823941313769835</c:v>
                </c:pt>
                <c:pt idx="2912">
                  <c:v>15.825941980658797</c:v>
                </c:pt>
                <c:pt idx="2913">
                  <c:v>15.82794264754776</c:v>
                </c:pt>
                <c:pt idx="2914">
                  <c:v>15.829943314436722</c:v>
                </c:pt>
                <c:pt idx="2915">
                  <c:v>15.831943981325685</c:v>
                </c:pt>
                <c:pt idx="2916">
                  <c:v>15.833944648214647</c:v>
                </c:pt>
                <c:pt idx="2917">
                  <c:v>15.83594531510361</c:v>
                </c:pt>
                <c:pt idx="2918">
                  <c:v>15.837945981992572</c:v>
                </c:pt>
                <c:pt idx="2919">
                  <c:v>15.839946648881535</c:v>
                </c:pt>
                <c:pt idx="2920">
                  <c:v>15.841947315770497</c:v>
                </c:pt>
                <c:pt idx="2921">
                  <c:v>15.84394798265946</c:v>
                </c:pt>
                <c:pt idx="2922">
                  <c:v>15.845948649548422</c:v>
                </c:pt>
                <c:pt idx="2923">
                  <c:v>15.847949316437385</c:v>
                </c:pt>
                <c:pt idx="2924">
                  <c:v>15.849949983326347</c:v>
                </c:pt>
                <c:pt idx="2925">
                  <c:v>15.85195065021531</c:v>
                </c:pt>
                <c:pt idx="2926">
                  <c:v>15.853951317104272</c:v>
                </c:pt>
                <c:pt idx="2927">
                  <c:v>15.855951983993235</c:v>
                </c:pt>
                <c:pt idx="2928">
                  <c:v>15.857952650882197</c:v>
                </c:pt>
                <c:pt idx="2929">
                  <c:v>15.85995331777116</c:v>
                </c:pt>
                <c:pt idx="2930">
                  <c:v>15.861953984660122</c:v>
                </c:pt>
                <c:pt idx="2931">
                  <c:v>15.863954651549085</c:v>
                </c:pt>
                <c:pt idx="2932">
                  <c:v>15.865955318438047</c:v>
                </c:pt>
                <c:pt idx="2933">
                  <c:v>15.86795598532701</c:v>
                </c:pt>
                <c:pt idx="2934">
                  <c:v>15.869956652215972</c:v>
                </c:pt>
                <c:pt idx="2935">
                  <c:v>15.871957319104935</c:v>
                </c:pt>
                <c:pt idx="2936">
                  <c:v>15.873957985993897</c:v>
                </c:pt>
                <c:pt idx="2937">
                  <c:v>15.87595865288286</c:v>
                </c:pt>
                <c:pt idx="2938">
                  <c:v>15.877959319771822</c:v>
                </c:pt>
                <c:pt idx="2939">
                  <c:v>15.879959986660785</c:v>
                </c:pt>
                <c:pt idx="2940">
                  <c:v>15.881960653549747</c:v>
                </c:pt>
                <c:pt idx="2941">
                  <c:v>15.88396132043871</c:v>
                </c:pt>
                <c:pt idx="2942">
                  <c:v>15.885961987327672</c:v>
                </c:pt>
                <c:pt idx="2943">
                  <c:v>15.887962654216635</c:v>
                </c:pt>
                <c:pt idx="2944">
                  <c:v>15.889963321105597</c:v>
                </c:pt>
                <c:pt idx="2945">
                  <c:v>15.89196398799456</c:v>
                </c:pt>
                <c:pt idx="2946">
                  <c:v>15.893964654883522</c:v>
                </c:pt>
                <c:pt idx="2947">
                  <c:v>15.895965321772485</c:v>
                </c:pt>
                <c:pt idx="2948">
                  <c:v>15.897965988661447</c:v>
                </c:pt>
                <c:pt idx="2949">
                  <c:v>15.89996665555041</c:v>
                </c:pt>
                <c:pt idx="2950">
                  <c:v>15.901967322439372</c:v>
                </c:pt>
                <c:pt idx="2951">
                  <c:v>15.903967989328335</c:v>
                </c:pt>
                <c:pt idx="2952">
                  <c:v>15.905968656217297</c:v>
                </c:pt>
                <c:pt idx="2953">
                  <c:v>15.90796932310626</c:v>
                </c:pt>
                <c:pt idx="2954">
                  <c:v>15.909969989995222</c:v>
                </c:pt>
                <c:pt idx="2955">
                  <c:v>15.911970656884185</c:v>
                </c:pt>
                <c:pt idx="2956">
                  <c:v>15.913971323773147</c:v>
                </c:pt>
                <c:pt idx="2957">
                  <c:v>15.91597199066211</c:v>
                </c:pt>
                <c:pt idx="2958">
                  <c:v>15.917972657551072</c:v>
                </c:pt>
                <c:pt idx="2959">
                  <c:v>15.919973324440035</c:v>
                </c:pt>
                <c:pt idx="2960">
                  <c:v>15.921973991328997</c:v>
                </c:pt>
                <c:pt idx="2961">
                  <c:v>15.92397465821796</c:v>
                </c:pt>
                <c:pt idx="2962">
                  <c:v>15.925975325106922</c:v>
                </c:pt>
                <c:pt idx="2963">
                  <c:v>15.927975991995885</c:v>
                </c:pt>
                <c:pt idx="2964">
                  <c:v>15.929976658884847</c:v>
                </c:pt>
                <c:pt idx="2965">
                  <c:v>15.93197732577381</c:v>
                </c:pt>
                <c:pt idx="2966">
                  <c:v>15.933977992662772</c:v>
                </c:pt>
                <c:pt idx="2967">
                  <c:v>15.935978659551735</c:v>
                </c:pt>
                <c:pt idx="2968">
                  <c:v>15.937979326440697</c:v>
                </c:pt>
                <c:pt idx="2969">
                  <c:v>15.93997999332966</c:v>
                </c:pt>
                <c:pt idx="2970">
                  <c:v>15.941980660218622</c:v>
                </c:pt>
                <c:pt idx="2971">
                  <c:v>15.943981327107585</c:v>
                </c:pt>
                <c:pt idx="2972">
                  <c:v>15.945981993996547</c:v>
                </c:pt>
                <c:pt idx="2973">
                  <c:v>15.94798266088551</c:v>
                </c:pt>
                <c:pt idx="2974">
                  <c:v>15.949983327774472</c:v>
                </c:pt>
                <c:pt idx="2975">
                  <c:v>15.951983994663435</c:v>
                </c:pt>
                <c:pt idx="2976">
                  <c:v>15.953984661552397</c:v>
                </c:pt>
                <c:pt idx="2977">
                  <c:v>15.95598532844136</c:v>
                </c:pt>
                <c:pt idx="2978">
                  <c:v>15.957985995330322</c:v>
                </c:pt>
                <c:pt idx="2979">
                  <c:v>15.959986662219285</c:v>
                </c:pt>
                <c:pt idx="2980">
                  <c:v>15.961987329108247</c:v>
                </c:pt>
                <c:pt idx="2981">
                  <c:v>15.96398799599721</c:v>
                </c:pt>
                <c:pt idx="2982">
                  <c:v>15.965988662886172</c:v>
                </c:pt>
                <c:pt idx="2983">
                  <c:v>15.967989329775135</c:v>
                </c:pt>
                <c:pt idx="2984">
                  <c:v>15.969989996664097</c:v>
                </c:pt>
                <c:pt idx="2985">
                  <c:v>15.97199066355306</c:v>
                </c:pt>
                <c:pt idx="2986">
                  <c:v>15.973991330442022</c:v>
                </c:pt>
                <c:pt idx="2987">
                  <c:v>15.975991997330985</c:v>
                </c:pt>
                <c:pt idx="2988">
                  <c:v>15.977992664219947</c:v>
                </c:pt>
                <c:pt idx="2989">
                  <c:v>15.97999333110891</c:v>
                </c:pt>
                <c:pt idx="2990">
                  <c:v>15.981993997997872</c:v>
                </c:pt>
                <c:pt idx="2991">
                  <c:v>15.983994664886835</c:v>
                </c:pt>
                <c:pt idx="2992">
                  <c:v>15.985995331775797</c:v>
                </c:pt>
                <c:pt idx="2993">
                  <c:v>15.98799599866476</c:v>
                </c:pt>
                <c:pt idx="2994">
                  <c:v>15.989996665553722</c:v>
                </c:pt>
                <c:pt idx="2995">
                  <c:v>15.991997332442685</c:v>
                </c:pt>
                <c:pt idx="2996">
                  <c:v>15.993997999331647</c:v>
                </c:pt>
                <c:pt idx="2997">
                  <c:v>15.99599866622061</c:v>
                </c:pt>
                <c:pt idx="2998">
                  <c:v>15.997999333109572</c:v>
                </c:pt>
                <c:pt idx="2999">
                  <c:v>15.999999999998535</c:v>
                </c:pt>
              </c:numCache>
            </c:numRef>
          </c:xVal>
          <c:yVal>
            <c:numRef>
              <c:f>'Load Line Plot'!$AR$4:$AR$3003</c:f>
              <c:numCache>
                <c:formatCode>General</c:formatCode>
                <c:ptCount val="300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1099.9686124247849</c:v>
                </c:pt>
                <c:pt idx="385">
                  <c:v>1099.5908662407996</c:v>
                </c:pt>
                <c:pt idx="386">
                  <c:v>1099.2132342294244</c:v>
                </c:pt>
                <c:pt idx="387">
                  <c:v>1098.835716346443</c:v>
                </c:pt>
                <c:pt idx="388">
                  <c:v>1098.4583125476668</c:v>
                </c:pt>
                <c:pt idx="389">
                  <c:v>1098.0810227889322</c:v>
                </c:pt>
                <c:pt idx="390">
                  <c:v>1097.7038470261036</c:v>
                </c:pt>
                <c:pt idx="391">
                  <c:v>1097.326785215075</c:v>
                </c:pt>
                <c:pt idx="392">
                  <c:v>1096.9498373117628</c:v>
                </c:pt>
                <c:pt idx="393">
                  <c:v>1096.5730032721156</c:v>
                </c:pt>
                <c:pt idx="394">
                  <c:v>1096.1962830521034</c:v>
                </c:pt>
                <c:pt idx="395">
                  <c:v>1095.8196766077281</c:v>
                </c:pt>
                <c:pt idx="396">
                  <c:v>1095.443183895017</c:v>
                </c:pt>
                <c:pt idx="397">
                  <c:v>1095.0668048700234</c:v>
                </c:pt>
                <c:pt idx="398">
                  <c:v>1094.6905394888281</c:v>
                </c:pt>
                <c:pt idx="399">
                  <c:v>1094.3143877075406</c:v>
                </c:pt>
                <c:pt idx="400">
                  <c:v>1093.9383494822939</c:v>
                </c:pt>
                <c:pt idx="401">
                  <c:v>1093.5624247692504</c:v>
                </c:pt>
                <c:pt idx="402">
                  <c:v>1093.1866135245994</c:v>
                </c:pt>
                <c:pt idx="403">
                  <c:v>1092.8109157045553</c:v>
                </c:pt>
                <c:pt idx="404">
                  <c:v>1092.4353312653611</c:v>
                </c:pt>
                <c:pt idx="405">
                  <c:v>1092.059860163286</c:v>
                </c:pt>
                <c:pt idx="406">
                  <c:v>1091.6845023546255</c:v>
                </c:pt>
                <c:pt idx="407">
                  <c:v>1091.3092577957027</c:v>
                </c:pt>
                <c:pt idx="408">
                  <c:v>1090.9341264428663</c:v>
                </c:pt>
                <c:pt idx="409">
                  <c:v>1090.5591082524923</c:v>
                </c:pt>
                <c:pt idx="410">
                  <c:v>1090.1842031809849</c:v>
                </c:pt>
                <c:pt idx="411">
                  <c:v>1089.8094111847724</c:v>
                </c:pt>
                <c:pt idx="412">
                  <c:v>1089.4347322203112</c:v>
                </c:pt>
                <c:pt idx="413">
                  <c:v>1089.0601662440845</c:v>
                </c:pt>
                <c:pt idx="414">
                  <c:v>1088.6857132126008</c:v>
                </c:pt>
                <c:pt idx="415">
                  <c:v>1088.3113730823973</c:v>
                </c:pt>
                <c:pt idx="416">
                  <c:v>1087.9371458100356</c:v>
                </c:pt>
                <c:pt idx="417">
                  <c:v>1087.5630313521051</c:v>
                </c:pt>
                <c:pt idx="418">
                  <c:v>1087.1890296652214</c:v>
                </c:pt>
                <c:pt idx="419">
                  <c:v>1086.8151407060268</c:v>
                </c:pt>
                <c:pt idx="420">
                  <c:v>1086.4413644311896</c:v>
                </c:pt>
                <c:pt idx="421">
                  <c:v>1086.0677007974057</c:v>
                </c:pt>
                <c:pt idx="422">
                  <c:v>1085.694149761395</c:v>
                </c:pt>
                <c:pt idx="423">
                  <c:v>1085.3207112799066</c:v>
                </c:pt>
                <c:pt idx="424">
                  <c:v>1084.9473853097154</c:v>
                </c:pt>
                <c:pt idx="425">
                  <c:v>1084.574171807621</c:v>
                </c:pt>
                <c:pt idx="426">
                  <c:v>1084.2010707304505</c:v>
                </c:pt>
                <c:pt idx="427">
                  <c:v>1083.8280820350587</c:v>
                </c:pt>
                <c:pt idx="428">
                  <c:v>1083.4552056783227</c:v>
                </c:pt>
                <c:pt idx="429">
                  <c:v>1083.0824416171513</c:v>
                </c:pt>
                <c:pt idx="430">
                  <c:v>1082.7097898084753</c:v>
                </c:pt>
                <c:pt idx="431">
                  <c:v>1082.3372502092529</c:v>
                </c:pt>
                <c:pt idx="432">
                  <c:v>1081.9648227764701</c:v>
                </c:pt>
                <c:pt idx="433">
                  <c:v>1081.5925074671372</c:v>
                </c:pt>
                <c:pt idx="434">
                  <c:v>1081.220304238291</c:v>
                </c:pt>
                <c:pt idx="435">
                  <c:v>1080.8482130469954</c:v>
                </c:pt>
                <c:pt idx="436">
                  <c:v>1080.4762338503394</c:v>
                </c:pt>
                <c:pt idx="437">
                  <c:v>1080.1043666054391</c:v>
                </c:pt>
                <c:pt idx="438">
                  <c:v>1079.7326112694357</c:v>
                </c:pt>
                <c:pt idx="439">
                  <c:v>1079.3609677994978</c:v>
                </c:pt>
                <c:pt idx="440">
                  <c:v>1078.9894361528172</c:v>
                </c:pt>
                <c:pt idx="441">
                  <c:v>1078.618016286616</c:v>
                </c:pt>
                <c:pt idx="442">
                  <c:v>1078.246708158139</c:v>
                </c:pt>
                <c:pt idx="443">
                  <c:v>1077.8755117246587</c:v>
                </c:pt>
                <c:pt idx="444">
                  <c:v>1077.5044269434725</c:v>
                </c:pt>
                <c:pt idx="445">
                  <c:v>1077.133453771904</c:v>
                </c:pt>
                <c:pt idx="446">
                  <c:v>1076.7625921673039</c:v>
                </c:pt>
                <c:pt idx="447">
                  <c:v>1076.3918420870464</c:v>
                </c:pt>
                <c:pt idx="448">
                  <c:v>1076.021203488534</c:v>
                </c:pt>
                <c:pt idx="449">
                  <c:v>1075.6506763291941</c:v>
                </c:pt>
                <c:pt idx="450">
                  <c:v>1075.2802605664795</c:v>
                </c:pt>
                <c:pt idx="451">
                  <c:v>1074.9099561578698</c:v>
                </c:pt>
                <c:pt idx="452">
                  <c:v>1074.5397630608702</c:v>
                </c:pt>
                <c:pt idx="453">
                  <c:v>1074.169681233011</c:v>
                </c:pt>
                <c:pt idx="454">
                  <c:v>1073.799710631848</c:v>
                </c:pt>
                <c:pt idx="455">
                  <c:v>1073.4298512149639</c:v>
                </c:pt>
                <c:pt idx="456">
                  <c:v>1073.0601029399672</c:v>
                </c:pt>
                <c:pt idx="457">
                  <c:v>1072.6904657644918</c:v>
                </c:pt>
                <c:pt idx="458">
                  <c:v>1072.3209396461953</c:v>
                </c:pt>
                <c:pt idx="459">
                  <c:v>1071.9515245427644</c:v>
                </c:pt>
                <c:pt idx="460">
                  <c:v>1071.5822204119088</c:v>
                </c:pt>
                <c:pt idx="461">
                  <c:v>1071.2130272113654</c:v>
                </c:pt>
                <c:pt idx="462">
                  <c:v>1070.8439448988959</c:v>
                </c:pt>
                <c:pt idx="463">
                  <c:v>1070.4749734322879</c:v>
                </c:pt>
                <c:pt idx="464">
                  <c:v>1070.1061127693536</c:v>
                </c:pt>
                <c:pt idx="465">
                  <c:v>1069.7373628679325</c:v>
                </c:pt>
                <c:pt idx="466">
                  <c:v>1069.3687236858882</c:v>
                </c:pt>
                <c:pt idx="467">
                  <c:v>1069.0001951811109</c:v>
                </c:pt>
                <c:pt idx="468">
                  <c:v>1068.6317773115152</c:v>
                </c:pt>
                <c:pt idx="469">
                  <c:v>1068.2634700350409</c:v>
                </c:pt>
                <c:pt idx="470">
                  <c:v>1067.895273309656</c:v>
                </c:pt>
                <c:pt idx="471">
                  <c:v>1067.5271870933498</c:v>
                </c:pt>
                <c:pt idx="472">
                  <c:v>1067.15921134414</c:v>
                </c:pt>
                <c:pt idx="473">
                  <c:v>1066.7913460200689</c:v>
                </c:pt>
                <c:pt idx="474">
                  <c:v>1066.4235910792038</c:v>
                </c:pt>
                <c:pt idx="475">
                  <c:v>1066.0559464796372</c:v>
                </c:pt>
                <c:pt idx="476">
                  <c:v>1065.6884121794881</c:v>
                </c:pt>
                <c:pt idx="477">
                  <c:v>1065.3209881368998</c:v>
                </c:pt>
                <c:pt idx="478">
                  <c:v>1064.9536743100405</c:v>
                </c:pt>
                <c:pt idx="479">
                  <c:v>1064.5864706571051</c:v>
                </c:pt>
                <c:pt idx="480">
                  <c:v>1064.219377136312</c:v>
                </c:pt>
                <c:pt idx="481">
                  <c:v>1063.8523937059065</c:v>
                </c:pt>
                <c:pt idx="482">
                  <c:v>1063.4855203241573</c:v>
                </c:pt>
                <c:pt idx="483">
                  <c:v>1063.1187569493597</c:v>
                </c:pt>
                <c:pt idx="484">
                  <c:v>1062.7521035398343</c:v>
                </c:pt>
                <c:pt idx="485">
                  <c:v>1062.3855600539257</c:v>
                </c:pt>
                <c:pt idx="486">
                  <c:v>1062.0191264500036</c:v>
                </c:pt>
                <c:pt idx="487">
                  <c:v>1061.6528026864648</c:v>
                </c:pt>
                <c:pt idx="488">
                  <c:v>1061.286588721729</c:v>
                </c:pt>
                <c:pt idx="489">
                  <c:v>1060.9204845142408</c:v>
                </c:pt>
                <c:pt idx="490">
                  <c:v>1060.5544900224722</c:v>
                </c:pt>
                <c:pt idx="491">
                  <c:v>1060.1886052049181</c:v>
                </c:pt>
                <c:pt idx="492">
                  <c:v>1059.8228300200994</c:v>
                </c:pt>
                <c:pt idx="493">
                  <c:v>1059.4571644265611</c:v>
                </c:pt>
                <c:pt idx="494">
                  <c:v>1059.0916083828733</c:v>
                </c:pt>
                <c:pt idx="495">
                  <c:v>1058.7261618476332</c:v>
                </c:pt>
                <c:pt idx="496">
                  <c:v>1058.3608247794596</c:v>
                </c:pt>
                <c:pt idx="497">
                  <c:v>1057.9955971369977</c:v>
                </c:pt>
                <c:pt idx="498">
                  <c:v>1057.6304788789189</c:v>
                </c:pt>
                <c:pt idx="499">
                  <c:v>1057.2654699639168</c:v>
                </c:pt>
                <c:pt idx="500">
                  <c:v>1056.9005703507114</c:v>
                </c:pt>
                <c:pt idx="501">
                  <c:v>1056.5357799980491</c:v>
                </c:pt>
                <c:pt idx="502">
                  <c:v>1056.1710988646967</c:v>
                </c:pt>
                <c:pt idx="503">
                  <c:v>1055.8065269094502</c:v>
                </c:pt>
                <c:pt idx="504">
                  <c:v>1055.4420640911285</c:v>
                </c:pt>
                <c:pt idx="505">
                  <c:v>1055.0777103685741</c:v>
                </c:pt>
                <c:pt idx="506">
                  <c:v>1054.7134657006573</c:v>
                </c:pt>
                <c:pt idx="507">
                  <c:v>1054.3493300462694</c:v>
                </c:pt>
                <c:pt idx="508">
                  <c:v>1053.9853033643287</c:v>
                </c:pt>
                <c:pt idx="509">
                  <c:v>1053.6213856137792</c:v>
                </c:pt>
                <c:pt idx="510">
                  <c:v>1053.2575767535861</c:v>
                </c:pt>
                <c:pt idx="511">
                  <c:v>1052.8938767427421</c:v>
                </c:pt>
                <c:pt idx="512">
                  <c:v>1052.5302855402638</c:v>
                </c:pt>
                <c:pt idx="513">
                  <c:v>1052.1668031051909</c:v>
                </c:pt>
                <c:pt idx="514">
                  <c:v>1051.80342939659</c:v>
                </c:pt>
                <c:pt idx="515">
                  <c:v>1051.4401643735514</c:v>
                </c:pt>
                <c:pt idx="516">
                  <c:v>1051.0770079951883</c:v>
                </c:pt>
                <c:pt idx="517">
                  <c:v>1050.7139602206416</c:v>
                </c:pt>
                <c:pt idx="518">
                  <c:v>1050.3510210090737</c:v>
                </c:pt>
                <c:pt idx="519">
                  <c:v>1049.9881903196724</c:v>
                </c:pt>
                <c:pt idx="520">
                  <c:v>1049.6254681116511</c:v>
                </c:pt>
                <c:pt idx="521">
                  <c:v>1049.2628543442459</c:v>
                </c:pt>
                <c:pt idx="522">
                  <c:v>1048.9003489767185</c:v>
                </c:pt>
                <c:pt idx="523">
                  <c:v>1048.5379519683547</c:v>
                </c:pt>
                <c:pt idx="524">
                  <c:v>1048.1756632784645</c:v>
                </c:pt>
                <c:pt idx="525">
                  <c:v>1047.8134828663826</c:v>
                </c:pt>
                <c:pt idx="526">
                  <c:v>1047.4514106914671</c:v>
                </c:pt>
                <c:pt idx="527">
                  <c:v>1047.0894467131013</c:v>
                </c:pt>
                <c:pt idx="528">
                  <c:v>1046.7275908906934</c:v>
                </c:pt>
                <c:pt idx="529">
                  <c:v>1046.3658431836739</c:v>
                </c:pt>
                <c:pt idx="530">
                  <c:v>1046.0042035514989</c:v>
                </c:pt>
                <c:pt idx="531">
                  <c:v>1045.6426719536494</c:v>
                </c:pt>
                <c:pt idx="532">
                  <c:v>1045.2812483496291</c:v>
                </c:pt>
                <c:pt idx="533">
                  <c:v>1044.9199326989667</c:v>
                </c:pt>
                <c:pt idx="534">
                  <c:v>1044.5587249612147</c:v>
                </c:pt>
                <c:pt idx="535">
                  <c:v>1044.1976250959501</c:v>
                </c:pt>
                <c:pt idx="536">
                  <c:v>1043.8366330627739</c:v>
                </c:pt>
                <c:pt idx="537">
                  <c:v>1043.4757488213118</c:v>
                </c:pt>
                <c:pt idx="538">
                  <c:v>1043.1149723312124</c:v>
                </c:pt>
                <c:pt idx="539">
                  <c:v>1042.7543035521494</c:v>
                </c:pt>
                <c:pt idx="540">
                  <c:v>1042.3937424438197</c:v>
                </c:pt>
                <c:pt idx="541">
                  <c:v>1042.0332889659448</c:v>
                </c:pt>
                <c:pt idx="542">
                  <c:v>1041.6729430782711</c:v>
                </c:pt>
                <c:pt idx="543">
                  <c:v>1041.3127047405674</c:v>
                </c:pt>
                <c:pt idx="544">
                  <c:v>1040.9525739126268</c:v>
                </c:pt>
                <c:pt idx="545">
                  <c:v>1040.592550554268</c:v>
                </c:pt>
                <c:pt idx="546">
                  <c:v>1040.2326346253312</c:v>
                </c:pt>
                <c:pt idx="547">
                  <c:v>1039.8728260856817</c:v>
                </c:pt>
                <c:pt idx="548">
                  <c:v>1039.5131248952098</c:v>
                </c:pt>
                <c:pt idx="549">
                  <c:v>1039.1535310138272</c:v>
                </c:pt>
                <c:pt idx="550">
                  <c:v>1038.7940444014723</c:v>
                </c:pt>
                <c:pt idx="551">
                  <c:v>1038.4346650181053</c:v>
                </c:pt>
                <c:pt idx="552">
                  <c:v>1038.0753928237102</c:v>
                </c:pt>
                <c:pt idx="553">
                  <c:v>1037.7162277782968</c:v>
                </c:pt>
                <c:pt idx="554">
                  <c:v>1037.3571698418971</c:v>
                </c:pt>
                <c:pt idx="555">
                  <c:v>1036.9982189745665</c:v>
                </c:pt>
                <c:pt idx="556">
                  <c:v>1036.6393751363858</c:v>
                </c:pt>
                <c:pt idx="557">
                  <c:v>1036.280638287458</c:v>
                </c:pt>
                <c:pt idx="558">
                  <c:v>1035.9220083879106</c:v>
                </c:pt>
                <c:pt idx="559">
                  <c:v>1035.5634853978943</c:v>
                </c:pt>
                <c:pt idx="560">
                  <c:v>1035.2050692775845</c:v>
                </c:pt>
                <c:pt idx="561">
                  <c:v>1034.846759987179</c:v>
                </c:pt>
                <c:pt idx="562">
                  <c:v>1034.4885574869002</c:v>
                </c:pt>
                <c:pt idx="563">
                  <c:v>1034.1304617369931</c:v>
                </c:pt>
                <c:pt idx="564">
                  <c:v>1033.7724726977285</c:v>
                </c:pt>
                <c:pt idx="565">
                  <c:v>1033.4145903293979</c:v>
                </c:pt>
                <c:pt idx="566">
                  <c:v>1033.0568145923182</c:v>
                </c:pt>
                <c:pt idx="567">
                  <c:v>1032.69914544683</c:v>
                </c:pt>
                <c:pt idx="568">
                  <c:v>1032.3415828532959</c:v>
                </c:pt>
                <c:pt idx="569">
                  <c:v>1031.9841267721033</c:v>
                </c:pt>
                <c:pt idx="570">
                  <c:v>1031.6267771636633</c:v>
                </c:pt>
                <c:pt idx="571">
                  <c:v>1031.2695339884092</c:v>
                </c:pt>
                <c:pt idx="572">
                  <c:v>1030.9123972067989</c:v>
                </c:pt>
                <c:pt idx="573">
                  <c:v>1030.5553667793135</c:v>
                </c:pt>
                <c:pt idx="574">
                  <c:v>1030.1984426664569</c:v>
                </c:pt>
                <c:pt idx="575">
                  <c:v>1029.8416248287583</c:v>
                </c:pt>
                <c:pt idx="576">
                  <c:v>1029.4849132267675</c:v>
                </c:pt>
                <c:pt idx="577">
                  <c:v>1029.1283078210593</c:v>
                </c:pt>
                <c:pt idx="578">
                  <c:v>1028.7718085722322</c:v>
                </c:pt>
                <c:pt idx="579">
                  <c:v>1028.4154154409066</c:v>
                </c:pt>
                <c:pt idx="580">
                  <c:v>1028.0591283877284</c:v>
                </c:pt>
                <c:pt idx="581">
                  <c:v>1027.7029473733649</c:v>
                </c:pt>
                <c:pt idx="582">
                  <c:v>1027.3468723585063</c:v>
                </c:pt>
                <c:pt idx="583">
                  <c:v>1026.9909033038687</c:v>
                </c:pt>
                <c:pt idx="584">
                  <c:v>1026.6350401701893</c:v>
                </c:pt>
                <c:pt idx="585">
                  <c:v>1026.2792829182276</c:v>
                </c:pt>
                <c:pt idx="586">
                  <c:v>1025.9236315087699</c:v>
                </c:pt>
                <c:pt idx="587">
                  <c:v>1025.568085902622</c:v>
                </c:pt>
                <c:pt idx="588">
                  <c:v>1025.2126460606153</c:v>
                </c:pt>
                <c:pt idx="589">
                  <c:v>1024.8573119436037</c:v>
                </c:pt>
                <c:pt idx="590">
                  <c:v>1024.5020835124621</c:v>
                </c:pt>
                <c:pt idx="591">
                  <c:v>1024.1469607280919</c:v>
                </c:pt>
                <c:pt idx="592">
                  <c:v>1023.791943551417</c:v>
                </c:pt>
                <c:pt idx="593">
                  <c:v>1023.4370319433816</c:v>
                </c:pt>
                <c:pt idx="594">
                  <c:v>1023.0822258649558</c:v>
                </c:pt>
                <c:pt idx="595">
                  <c:v>1022.7275252771319</c:v>
                </c:pt>
                <c:pt idx="596">
                  <c:v>1022.3729301409247</c:v>
                </c:pt>
                <c:pt idx="597">
                  <c:v>1022.0184404173731</c:v>
                </c:pt>
                <c:pt idx="598">
                  <c:v>1021.6640560675384</c:v>
                </c:pt>
                <c:pt idx="599">
                  <c:v>1021.3097770525028</c:v>
                </c:pt>
                <c:pt idx="600">
                  <c:v>1020.9556033333765</c:v>
                </c:pt>
                <c:pt idx="601">
                  <c:v>1020.6015348712873</c:v>
                </c:pt>
                <c:pt idx="602">
                  <c:v>1020.2475716273894</c:v>
                </c:pt>
                <c:pt idx="603">
                  <c:v>1019.8937135628591</c:v>
                </c:pt>
                <c:pt idx="604">
                  <c:v>1019.5399606388936</c:v>
                </c:pt>
                <c:pt idx="605">
                  <c:v>1019.1863128167163</c:v>
                </c:pt>
                <c:pt idx="606">
                  <c:v>1018.8327700575705</c:v>
                </c:pt>
                <c:pt idx="607">
                  <c:v>1018.4793323227241</c:v>
                </c:pt>
                <c:pt idx="608">
                  <c:v>1018.1259995734678</c:v>
                </c:pt>
                <c:pt idx="609">
                  <c:v>1017.7727717711139</c:v>
                </c:pt>
                <c:pt idx="610">
                  <c:v>1017.4196488769979</c:v>
                </c:pt>
                <c:pt idx="611">
                  <c:v>1017.0666308524795</c:v>
                </c:pt>
                <c:pt idx="612">
                  <c:v>1016.7137176589389</c:v>
                </c:pt>
                <c:pt idx="613">
                  <c:v>1016.3609092577803</c:v>
                </c:pt>
                <c:pt idx="614">
                  <c:v>1016.0082056104311</c:v>
                </c:pt>
                <c:pt idx="615">
                  <c:v>1015.6556066783394</c:v>
                </c:pt>
                <c:pt idx="616">
                  <c:v>1015.3031124229789</c:v>
                </c:pt>
                <c:pt idx="617">
                  <c:v>1014.9507228058435</c:v>
                </c:pt>
                <c:pt idx="618">
                  <c:v>1014.5984377884495</c:v>
                </c:pt>
                <c:pt idx="619">
                  <c:v>1014.2462573323393</c:v>
                </c:pt>
                <c:pt idx="620">
                  <c:v>1013.8941813990734</c:v>
                </c:pt>
                <c:pt idx="621">
                  <c:v>1013.5422099502371</c:v>
                </c:pt>
                <c:pt idx="622">
                  <c:v>1013.1903429474396</c:v>
                </c:pt>
                <c:pt idx="623">
                  <c:v>1012.8385803523101</c:v>
                </c:pt>
                <c:pt idx="624">
                  <c:v>1012.4869221265017</c:v>
                </c:pt>
                <c:pt idx="625">
                  <c:v>1012.1353682316899</c:v>
                </c:pt>
                <c:pt idx="626">
                  <c:v>1011.7839186295716</c:v>
                </c:pt>
                <c:pt idx="627">
                  <c:v>1011.4325732818684</c:v>
                </c:pt>
                <c:pt idx="628">
                  <c:v>1011.0813321503227</c:v>
                </c:pt>
                <c:pt idx="629">
                  <c:v>1010.7301951966986</c:v>
                </c:pt>
                <c:pt idx="630">
                  <c:v>1010.3791623827854</c:v>
                </c:pt>
                <c:pt idx="631">
                  <c:v>1010.0282336703924</c:v>
                </c:pt>
                <c:pt idx="632">
                  <c:v>1009.6774090213518</c:v>
                </c:pt>
                <c:pt idx="633">
                  <c:v>1009.3266883975192</c:v>
                </c:pt>
                <c:pt idx="634">
                  <c:v>1008.9760717607709</c:v>
                </c:pt>
                <c:pt idx="635">
                  <c:v>1008.6255590730069</c:v>
                </c:pt>
                <c:pt idx="636">
                  <c:v>1008.2751502961491</c:v>
                </c:pt>
                <c:pt idx="637">
                  <c:v>1007.9248453921413</c:v>
                </c:pt>
                <c:pt idx="638">
                  <c:v>1007.5746443229502</c:v>
                </c:pt>
                <c:pt idx="639">
                  <c:v>1007.2245470505648</c:v>
                </c:pt>
                <c:pt idx="640">
                  <c:v>1006.874553536995</c:v>
                </c:pt>
                <c:pt idx="641">
                  <c:v>1006.5246637442752</c:v>
                </c:pt>
                <c:pt idx="642">
                  <c:v>1006.1748776344608</c:v>
                </c:pt>
                <c:pt idx="643">
                  <c:v>1005.825195169628</c:v>
                </c:pt>
                <c:pt idx="644">
                  <c:v>1005.475616311879</c:v>
                </c:pt>
                <c:pt idx="645">
                  <c:v>1005.126141023333</c:v>
                </c:pt>
                <c:pt idx="646">
                  <c:v>1004.7767692661362</c:v>
                </c:pt>
                <c:pt idx="647">
                  <c:v>1004.4275010024545</c:v>
                </c:pt>
                <c:pt idx="648">
                  <c:v>1004.0783361944751</c:v>
                </c:pt>
                <c:pt idx="649">
                  <c:v>1003.72927480441</c:v>
                </c:pt>
                <c:pt idx="650">
                  <c:v>1003.3803167944915</c:v>
                </c:pt>
                <c:pt idx="651">
                  <c:v>1003.0314621269729</c:v>
                </c:pt>
                <c:pt idx="652">
                  <c:v>1002.6827107641325</c:v>
                </c:pt>
                <c:pt idx="653">
                  <c:v>1002.3340626682683</c:v>
                </c:pt>
                <c:pt idx="654">
                  <c:v>1001.9855178017008</c:v>
                </c:pt>
                <c:pt idx="655">
                  <c:v>1001.6370761267736</c:v>
                </c:pt>
                <c:pt idx="656">
                  <c:v>1001.28873760585</c:v>
                </c:pt>
                <c:pt idx="657">
                  <c:v>1000.9405022013181</c:v>
                </c:pt>
                <c:pt idx="658">
                  <c:v>1000.5923698755857</c:v>
                </c:pt>
                <c:pt idx="659">
                  <c:v>1000.2443405910831</c:v>
                </c:pt>
                <c:pt idx="660">
                  <c:v>999.89641431026359</c:v>
                </c:pt>
                <c:pt idx="661">
                  <c:v>999.54859099560099</c:v>
                </c:pt>
                <c:pt idx="662">
                  <c:v>999.20087060959202</c:v>
                </c:pt>
                <c:pt idx="663">
                  <c:v>998.85325311475435</c:v>
                </c:pt>
                <c:pt idx="664">
                  <c:v>998.50573847362773</c:v>
                </c:pt>
                <c:pt idx="665">
                  <c:v>998.15832664877394</c:v>
                </c:pt>
                <c:pt idx="666">
                  <c:v>997.81101760277738</c:v>
                </c:pt>
                <c:pt idx="667">
                  <c:v>997.46381129824238</c:v>
                </c:pt>
                <c:pt idx="668">
                  <c:v>997.11670769779664</c:v>
                </c:pt>
                <c:pt idx="669">
                  <c:v>996.76970676408916</c:v>
                </c:pt>
                <c:pt idx="670">
                  <c:v>996.42280845978996</c:v>
                </c:pt>
                <c:pt idx="671">
                  <c:v>996.07601274759236</c:v>
                </c:pt>
                <c:pt idx="672">
                  <c:v>995.72931959021003</c:v>
                </c:pt>
                <c:pt idx="673">
                  <c:v>995.38272895037812</c:v>
                </c:pt>
                <c:pt idx="674">
                  <c:v>995.03624079085512</c:v>
                </c:pt>
                <c:pt idx="675">
                  <c:v>994.68985507441982</c:v>
                </c:pt>
                <c:pt idx="676">
                  <c:v>994.34357176387243</c:v>
                </c:pt>
                <c:pt idx="677">
                  <c:v>993.99739082203632</c:v>
                </c:pt>
                <c:pt idx="678">
                  <c:v>993.65131221175409</c:v>
                </c:pt>
                <c:pt idx="679">
                  <c:v>993.30533589589299</c:v>
                </c:pt>
                <c:pt idx="680">
                  <c:v>992.95946183733929</c:v>
                </c:pt>
                <c:pt idx="681">
                  <c:v>992.61368999900185</c:v>
                </c:pt>
                <c:pt idx="682">
                  <c:v>992.26802034381103</c:v>
                </c:pt>
                <c:pt idx="683">
                  <c:v>991.92245283471834</c:v>
                </c:pt>
                <c:pt idx="684">
                  <c:v>991.57698743469723</c:v>
                </c:pt>
                <c:pt idx="685">
                  <c:v>991.23162410674286</c:v>
                </c:pt>
                <c:pt idx="686">
                  <c:v>990.88636281387176</c:v>
                </c:pt>
                <c:pt idx="687">
                  <c:v>990.54120351912047</c:v>
                </c:pt>
                <c:pt idx="688">
                  <c:v>990.19614618554999</c:v>
                </c:pt>
                <c:pt idx="689">
                  <c:v>989.8511907762387</c:v>
                </c:pt>
                <c:pt idx="690">
                  <c:v>989.5063372542902</c:v>
                </c:pt>
                <c:pt idx="691">
                  <c:v>989.16158558282837</c:v>
                </c:pt>
                <c:pt idx="692">
                  <c:v>988.81693572499614</c:v>
                </c:pt>
                <c:pt idx="693">
                  <c:v>988.47238764396195</c:v>
                </c:pt>
                <c:pt idx="694">
                  <c:v>988.12794130291161</c:v>
                </c:pt>
                <c:pt idx="695">
                  <c:v>987.78359666505412</c:v>
                </c:pt>
                <c:pt idx="696">
                  <c:v>987.43935369362077</c:v>
                </c:pt>
                <c:pt idx="697">
                  <c:v>987.09521235186219</c:v>
                </c:pt>
                <c:pt idx="698">
                  <c:v>986.75117260305126</c:v>
                </c:pt>
                <c:pt idx="699">
                  <c:v>986.40723441048226</c:v>
                </c:pt>
                <c:pt idx="700">
                  <c:v>986.0633977374697</c:v>
                </c:pt>
                <c:pt idx="701">
                  <c:v>985.71966254735094</c:v>
                </c:pt>
                <c:pt idx="702">
                  <c:v>985.3760288034839</c:v>
                </c:pt>
                <c:pt idx="703">
                  <c:v>985.03249646924587</c:v>
                </c:pt>
                <c:pt idx="704">
                  <c:v>984.68906550803865</c:v>
                </c:pt>
                <c:pt idx="705">
                  <c:v>984.34573588328294</c:v>
                </c:pt>
                <c:pt idx="706">
                  <c:v>984.0025075584208</c:v>
                </c:pt>
                <c:pt idx="707">
                  <c:v>983.65938049691692</c:v>
                </c:pt>
                <c:pt idx="708">
                  <c:v>983.31635466225453</c:v>
                </c:pt>
                <c:pt idx="709">
                  <c:v>982.9734300179399</c:v>
                </c:pt>
                <c:pt idx="710">
                  <c:v>982.63060652750085</c:v>
                </c:pt>
                <c:pt idx="711">
                  <c:v>982.28788415448344</c:v>
                </c:pt>
                <c:pt idx="712">
                  <c:v>981.94526286245855</c:v>
                </c:pt>
                <c:pt idx="713">
                  <c:v>981.60274261501479</c:v>
                </c:pt>
                <c:pt idx="714">
                  <c:v>981.26032337576385</c:v>
                </c:pt>
                <c:pt idx="715">
                  <c:v>980.91800510833752</c:v>
                </c:pt>
                <c:pt idx="716">
                  <c:v>980.57578777638992</c:v>
                </c:pt>
                <c:pt idx="717">
                  <c:v>980.23367134359364</c:v>
                </c:pt>
                <c:pt idx="718">
                  <c:v>979.89165577364372</c:v>
                </c:pt>
                <c:pt idx="719">
                  <c:v>979.54974103025745</c:v>
                </c:pt>
                <c:pt idx="720">
                  <c:v>979.20792707717044</c:v>
                </c:pt>
                <c:pt idx="721">
                  <c:v>978.86621387814102</c:v>
                </c:pt>
                <c:pt idx="722">
                  <c:v>978.52460139694722</c:v>
                </c:pt>
                <c:pt idx="723">
                  <c:v>978.18308959738886</c:v>
                </c:pt>
                <c:pt idx="724">
                  <c:v>977.84167844328704</c:v>
                </c:pt>
                <c:pt idx="725">
                  <c:v>977.5003678984815</c:v>
                </c:pt>
                <c:pt idx="726">
                  <c:v>977.15915792683575</c:v>
                </c:pt>
                <c:pt idx="727">
                  <c:v>976.81804849223215</c:v>
                </c:pt>
                <c:pt idx="728">
                  <c:v>976.47703955857412</c:v>
                </c:pt>
                <c:pt idx="729">
                  <c:v>976.13613108978632</c:v>
                </c:pt>
                <c:pt idx="730">
                  <c:v>975.79532304981433</c:v>
                </c:pt>
                <c:pt idx="731">
                  <c:v>975.45461540262329</c:v>
                </c:pt>
                <c:pt idx="732">
                  <c:v>975.11400811220142</c:v>
                </c:pt>
                <c:pt idx="733">
                  <c:v>974.77350114255432</c:v>
                </c:pt>
                <c:pt idx="734">
                  <c:v>974.43309445771104</c:v>
                </c:pt>
                <c:pt idx="735">
                  <c:v>974.09278802172059</c:v>
                </c:pt>
                <c:pt idx="736">
                  <c:v>973.7525817986517</c:v>
                </c:pt>
                <c:pt idx="737">
                  <c:v>973.4124757525957</c:v>
                </c:pt>
                <c:pt idx="738">
                  <c:v>973.07246984766266</c:v>
                </c:pt>
                <c:pt idx="739">
                  <c:v>972.73256404798349</c:v>
                </c:pt>
                <c:pt idx="740">
                  <c:v>972.39275831771124</c:v>
                </c:pt>
                <c:pt idx="741">
                  <c:v>972.0530526210182</c:v>
                </c:pt>
                <c:pt idx="742">
                  <c:v>971.71344692209709</c:v>
                </c:pt>
                <c:pt idx="743">
                  <c:v>971.37394118516283</c:v>
                </c:pt>
                <c:pt idx="744">
                  <c:v>971.03453537444784</c:v>
                </c:pt>
                <c:pt idx="745">
                  <c:v>970.6952294542092</c:v>
                </c:pt>
                <c:pt idx="746">
                  <c:v>970.35602338872047</c:v>
                </c:pt>
                <c:pt idx="747">
                  <c:v>970.01691714227843</c:v>
                </c:pt>
                <c:pt idx="748">
                  <c:v>969.67791067919939</c:v>
                </c:pt>
                <c:pt idx="749">
                  <c:v>969.33900396382012</c:v>
                </c:pt>
                <c:pt idx="750">
                  <c:v>969.00019696049685</c:v>
                </c:pt>
                <c:pt idx="751">
                  <c:v>968.66148963360922</c:v>
                </c:pt>
                <c:pt idx="752">
                  <c:v>968.3228819475537</c:v>
                </c:pt>
                <c:pt idx="753">
                  <c:v>967.98437386674914</c:v>
                </c:pt>
                <c:pt idx="754">
                  <c:v>967.64596535563601</c:v>
                </c:pt>
                <c:pt idx="755">
                  <c:v>967.30765637867137</c:v>
                </c:pt>
                <c:pt idx="756">
                  <c:v>966.96944690033604</c:v>
                </c:pt>
                <c:pt idx="757">
                  <c:v>966.63133688513017</c:v>
                </c:pt>
                <c:pt idx="758">
                  <c:v>966.29332629757334</c:v>
                </c:pt>
                <c:pt idx="759">
                  <c:v>965.95541510220687</c:v>
                </c:pt>
                <c:pt idx="760">
                  <c:v>965.61760326359149</c:v>
                </c:pt>
                <c:pt idx="761">
                  <c:v>965.27989074630841</c:v>
                </c:pt>
                <c:pt idx="762">
                  <c:v>964.94227751495953</c:v>
                </c:pt>
                <c:pt idx="763">
                  <c:v>964.60476353416618</c:v>
                </c:pt>
                <c:pt idx="764">
                  <c:v>964.26734876856983</c:v>
                </c:pt>
                <c:pt idx="765">
                  <c:v>963.93003318283422</c:v>
                </c:pt>
                <c:pt idx="766">
                  <c:v>963.59281674164015</c:v>
                </c:pt>
                <c:pt idx="767">
                  <c:v>963.25569940969092</c:v>
                </c:pt>
                <c:pt idx="768">
                  <c:v>962.91868115170951</c:v>
                </c:pt>
                <c:pt idx="769">
                  <c:v>962.58176193243855</c:v>
                </c:pt>
                <c:pt idx="770">
                  <c:v>962.24494171664139</c:v>
                </c:pt>
                <c:pt idx="771">
                  <c:v>961.90822046910148</c:v>
                </c:pt>
                <c:pt idx="772">
                  <c:v>961.57159815462092</c:v>
                </c:pt>
                <c:pt idx="773">
                  <c:v>961.23507473802465</c:v>
                </c:pt>
                <c:pt idx="774">
                  <c:v>960.8986501841556</c:v>
                </c:pt>
                <c:pt idx="775">
                  <c:v>960.56232445787691</c:v>
                </c:pt>
                <c:pt idx="776">
                  <c:v>960.22609752407357</c:v>
                </c:pt>
                <c:pt idx="777">
                  <c:v>959.88996934764737</c:v>
                </c:pt>
                <c:pt idx="778">
                  <c:v>959.55393989352353</c:v>
                </c:pt>
                <c:pt idx="779">
                  <c:v>959.21800912664526</c:v>
                </c:pt>
                <c:pt idx="780">
                  <c:v>958.88217701197607</c:v>
                </c:pt>
                <c:pt idx="781">
                  <c:v>958.54644351450008</c:v>
                </c:pt>
                <c:pt idx="782">
                  <c:v>958.21080859922097</c:v>
                </c:pt>
                <c:pt idx="783">
                  <c:v>957.87527223116149</c:v>
                </c:pt>
                <c:pt idx="784">
                  <c:v>957.53983437536613</c:v>
                </c:pt>
                <c:pt idx="785">
                  <c:v>957.20449499689801</c:v>
                </c:pt>
                <c:pt idx="786">
                  <c:v>956.86925406084049</c:v>
                </c:pt>
                <c:pt idx="787">
                  <c:v>956.53411153229717</c:v>
                </c:pt>
                <c:pt idx="788">
                  <c:v>956.19906737639008</c:v>
                </c:pt>
                <c:pt idx="789">
                  <c:v>955.86412155826315</c:v>
                </c:pt>
                <c:pt idx="790">
                  <c:v>955.52927404307945</c:v>
                </c:pt>
                <c:pt idx="791">
                  <c:v>955.19452479602103</c:v>
                </c:pt>
                <c:pt idx="792">
                  <c:v>954.85987378229083</c:v>
                </c:pt>
                <c:pt idx="793">
                  <c:v>954.52532096711047</c:v>
                </c:pt>
                <c:pt idx="794">
                  <c:v>954.19086631572225</c:v>
                </c:pt>
                <c:pt idx="795">
                  <c:v>953.85650979338845</c:v>
                </c:pt>
                <c:pt idx="796">
                  <c:v>953.52225136539005</c:v>
                </c:pt>
                <c:pt idx="797">
                  <c:v>953.18809099702855</c:v>
                </c:pt>
                <c:pt idx="798">
                  <c:v>952.85402865362562</c:v>
                </c:pt>
                <c:pt idx="799">
                  <c:v>952.52006430052052</c:v>
                </c:pt>
                <c:pt idx="800">
                  <c:v>952.18619790307503</c:v>
                </c:pt>
                <c:pt idx="801">
                  <c:v>951.85242942666923</c:v>
                </c:pt>
                <c:pt idx="802">
                  <c:v>951.51875883670175</c:v>
                </c:pt>
                <c:pt idx="803">
                  <c:v>951.18518609859336</c:v>
                </c:pt>
                <c:pt idx="804">
                  <c:v>950.85171117778293</c:v>
                </c:pt>
                <c:pt idx="805">
                  <c:v>950.51833403972796</c:v>
                </c:pt>
                <c:pt idx="806">
                  <c:v>950.18505464990801</c:v>
                </c:pt>
                <c:pt idx="807">
                  <c:v>949.85187297382083</c:v>
                </c:pt>
                <c:pt idx="808">
                  <c:v>949.51878897698293</c:v>
                </c:pt>
                <c:pt idx="809">
                  <c:v>949.18580262493299</c:v>
                </c:pt>
                <c:pt idx="810">
                  <c:v>948.85291388322582</c:v>
                </c:pt>
                <c:pt idx="811">
                  <c:v>948.52012271743843</c:v>
                </c:pt>
                <c:pt idx="812">
                  <c:v>948.18742909316677</c:v>
                </c:pt>
                <c:pt idx="813">
                  <c:v>947.8548329760248</c:v>
                </c:pt>
                <c:pt idx="814">
                  <c:v>947.52233433164815</c:v>
                </c:pt>
                <c:pt idx="815">
                  <c:v>947.18993312569125</c:v>
                </c:pt>
                <c:pt idx="816">
                  <c:v>946.85762932382647</c:v>
                </c:pt>
                <c:pt idx="817">
                  <c:v>946.52542289174698</c:v>
                </c:pt>
                <c:pt idx="818">
                  <c:v>946.19331379516689</c:v>
                </c:pt>
                <c:pt idx="819">
                  <c:v>945.8613019998154</c:v>
                </c:pt>
                <c:pt idx="820">
                  <c:v>945.5293874714464</c:v>
                </c:pt>
                <c:pt idx="821">
                  <c:v>945.19757017582833</c:v>
                </c:pt>
                <c:pt idx="822">
                  <c:v>944.86585007875237</c:v>
                </c:pt>
                <c:pt idx="823">
                  <c:v>944.53422714602766</c:v>
                </c:pt>
                <c:pt idx="824">
                  <c:v>944.20270134348209</c:v>
                </c:pt>
                <c:pt idx="825">
                  <c:v>943.87127263696539</c:v>
                </c:pt>
                <c:pt idx="826">
                  <c:v>943.53994099234365</c:v>
                </c:pt>
                <c:pt idx="827">
                  <c:v>943.20870637550354</c:v>
                </c:pt>
                <c:pt idx="828">
                  <c:v>942.87756875235129</c:v>
                </c:pt>
                <c:pt idx="829">
                  <c:v>942.54652808881269</c:v>
                </c:pt>
                <c:pt idx="830">
                  <c:v>942.2155843508308</c:v>
                </c:pt>
                <c:pt idx="831">
                  <c:v>941.88473750437095</c:v>
                </c:pt>
                <c:pt idx="832">
                  <c:v>941.55398751541441</c:v>
                </c:pt>
                <c:pt idx="833">
                  <c:v>941.22333434996426</c:v>
                </c:pt>
                <c:pt idx="834">
                  <c:v>940.89277797404179</c:v>
                </c:pt>
                <c:pt idx="835">
                  <c:v>940.56231835368726</c:v>
                </c:pt>
                <c:pt idx="836">
                  <c:v>940.23195545496037</c:v>
                </c:pt>
                <c:pt idx="837">
                  <c:v>939.9016892439405</c:v>
                </c:pt>
                <c:pt idx="838">
                  <c:v>939.57151968672474</c:v>
                </c:pt>
                <c:pt idx="839">
                  <c:v>939.24144674943068</c:v>
                </c:pt>
                <c:pt idx="840">
                  <c:v>938.91147039819555</c:v>
                </c:pt>
                <c:pt idx="841">
                  <c:v>938.5815905991725</c:v>
                </c:pt>
                <c:pt idx="842">
                  <c:v>938.25180731853777</c:v>
                </c:pt>
                <c:pt idx="843">
                  <c:v>937.92212052248397</c:v>
                </c:pt>
                <c:pt idx="844">
                  <c:v>937.59253017722381</c:v>
                </c:pt>
                <c:pt idx="845">
                  <c:v>937.2630362489889</c:v>
                </c:pt>
                <c:pt idx="846">
                  <c:v>936.93363870402936</c:v>
                </c:pt>
                <c:pt idx="847">
                  <c:v>936.60433750861591</c:v>
                </c:pt>
                <c:pt idx="848">
                  <c:v>936.27513262903642</c:v>
                </c:pt>
                <c:pt idx="849">
                  <c:v>935.94602403159809</c:v>
                </c:pt>
                <c:pt idx="850">
                  <c:v>935.61701168262846</c:v>
                </c:pt>
                <c:pt idx="851">
                  <c:v>935.28809554847271</c:v>
                </c:pt>
                <c:pt idx="852">
                  <c:v>934.95927559549443</c:v>
                </c:pt>
                <c:pt idx="853">
                  <c:v>934.63055179007813</c:v>
                </c:pt>
                <c:pt idx="854">
                  <c:v>934.30192409862593</c:v>
                </c:pt>
                <c:pt idx="855">
                  <c:v>933.9733924875585</c:v>
                </c:pt>
                <c:pt idx="856">
                  <c:v>933.64495692331604</c:v>
                </c:pt>
                <c:pt idx="857">
                  <c:v>933.31661737235834</c:v>
                </c:pt>
                <c:pt idx="858">
                  <c:v>932.98837380116265</c:v>
                </c:pt>
                <c:pt idx="859">
                  <c:v>932.66022617622548</c:v>
                </c:pt>
                <c:pt idx="860">
                  <c:v>932.33217446406172</c:v>
                </c:pt>
                <c:pt idx="861">
                  <c:v>932.00421863120732</c:v>
                </c:pt>
                <c:pt idx="862">
                  <c:v>931.67635864421379</c:v>
                </c:pt>
                <c:pt idx="863">
                  <c:v>931.34859446965413</c:v>
                </c:pt>
                <c:pt idx="864">
                  <c:v>931.02092607411885</c:v>
                </c:pt>
                <c:pt idx="865">
                  <c:v>930.69335342421641</c:v>
                </c:pt>
                <c:pt idx="866">
                  <c:v>930.3658764865761</c:v>
                </c:pt>
                <c:pt idx="867">
                  <c:v>930.03849522784446</c:v>
                </c:pt>
                <c:pt idx="868">
                  <c:v>929.7112096146866</c:v>
                </c:pt>
                <c:pt idx="869">
                  <c:v>929.38401961378781</c:v>
                </c:pt>
                <c:pt idx="870">
                  <c:v>929.05692519185027</c:v>
                </c:pt>
                <c:pt idx="871">
                  <c:v>928.72992631559646</c:v>
                </c:pt>
                <c:pt idx="872">
                  <c:v>928.40302295176616</c:v>
                </c:pt>
                <c:pt idx="873">
                  <c:v>928.07621506711826</c:v>
                </c:pt>
                <c:pt idx="874">
                  <c:v>927.74950262843072</c:v>
                </c:pt>
                <c:pt idx="875">
                  <c:v>927.42288560250029</c:v>
                </c:pt>
                <c:pt idx="876">
                  <c:v>927.09636395614064</c:v>
                </c:pt>
                <c:pt idx="877">
                  <c:v>926.76993765618613</c:v>
                </c:pt>
                <c:pt idx="878">
                  <c:v>926.44360666948853</c:v>
                </c:pt>
                <c:pt idx="879">
                  <c:v>926.11737096291836</c:v>
                </c:pt>
                <c:pt idx="880">
                  <c:v>925.79123050336489</c:v>
                </c:pt>
                <c:pt idx="881">
                  <c:v>925.46518525773627</c:v>
                </c:pt>
                <c:pt idx="882">
                  <c:v>925.13923519295736</c:v>
                </c:pt>
                <c:pt idx="883">
                  <c:v>924.81338027597462</c:v>
                </c:pt>
                <c:pt idx="884">
                  <c:v>924.48762047374953</c:v>
                </c:pt>
                <c:pt idx="885">
                  <c:v>924.16195575326515</c:v>
                </c:pt>
                <c:pt idx="886">
                  <c:v>923.83638608152205</c:v>
                </c:pt>
                <c:pt idx="887">
                  <c:v>923.51091142553696</c:v>
                </c:pt>
                <c:pt idx="888">
                  <c:v>923.18553175234774</c:v>
                </c:pt>
                <c:pt idx="889">
                  <c:v>922.86024702901159</c:v>
                </c:pt>
                <c:pt idx="890">
                  <c:v>922.53505722259979</c:v>
                </c:pt>
                <c:pt idx="891">
                  <c:v>922.20996230020614</c:v>
                </c:pt>
                <c:pt idx="892">
                  <c:v>921.88496222894162</c:v>
                </c:pt>
                <c:pt idx="893">
                  <c:v>921.56005697593389</c:v>
                </c:pt>
                <c:pt idx="894">
                  <c:v>921.23524650833167</c:v>
                </c:pt>
                <c:pt idx="895">
                  <c:v>920.91053079330038</c:v>
                </c:pt>
                <c:pt idx="896">
                  <c:v>920.58590979802386</c:v>
                </c:pt>
                <c:pt idx="897">
                  <c:v>920.26138348970562</c:v>
                </c:pt>
                <c:pt idx="898">
                  <c:v>919.93695183556429</c:v>
                </c:pt>
                <c:pt idx="899">
                  <c:v>919.61261480284099</c:v>
                </c:pt>
                <c:pt idx="900">
                  <c:v>919.28837235879234</c:v>
                </c:pt>
                <c:pt idx="901">
                  <c:v>918.96422447069324</c:v>
                </c:pt>
                <c:pt idx="902">
                  <c:v>918.64017110583802</c:v>
                </c:pt>
                <c:pt idx="903">
                  <c:v>918.31621223153957</c:v>
                </c:pt>
                <c:pt idx="904">
                  <c:v>917.992347815127</c:v>
                </c:pt>
                <c:pt idx="905">
                  <c:v>917.66857782394925</c:v>
                </c:pt>
                <c:pt idx="906">
                  <c:v>917.34490222537306</c:v>
                </c:pt>
                <c:pt idx="907">
                  <c:v>917.02132098678305</c:v>
                </c:pt>
                <c:pt idx="908">
                  <c:v>916.69783407558316</c:v>
                </c:pt>
                <c:pt idx="909">
                  <c:v>916.37444145919301</c:v>
                </c:pt>
                <c:pt idx="910">
                  <c:v>916.05114310505337</c:v>
                </c:pt>
                <c:pt idx="911">
                  <c:v>915.7279389806215</c:v>
                </c:pt>
                <c:pt idx="912">
                  <c:v>915.4048290533724</c:v>
                </c:pt>
                <c:pt idx="913">
                  <c:v>915.08181329080014</c:v>
                </c:pt>
                <c:pt idx="914">
                  <c:v>914.75889166041713</c:v>
                </c:pt>
                <c:pt idx="915">
                  <c:v>914.43606412975157</c:v>
                </c:pt>
                <c:pt idx="916">
                  <c:v>914.11333066635302</c:v>
                </c:pt>
                <c:pt idx="917">
                  <c:v>913.79069123778777</c:v>
                </c:pt>
                <c:pt idx="918">
                  <c:v>913.46814581163824</c:v>
                </c:pt>
                <c:pt idx="919">
                  <c:v>913.14569435550743</c:v>
                </c:pt>
                <c:pt idx="920">
                  <c:v>912.82333683701518</c:v>
                </c:pt>
                <c:pt idx="921">
                  <c:v>912.50107322379927</c:v>
                </c:pt>
                <c:pt idx="922">
                  <c:v>912.17890348351693</c:v>
                </c:pt>
                <c:pt idx="923">
                  <c:v>911.85682758384064</c:v>
                </c:pt>
                <c:pt idx="924">
                  <c:v>911.53484549246321</c:v>
                </c:pt>
                <c:pt idx="925">
                  <c:v>911.21295717709495</c:v>
                </c:pt>
                <c:pt idx="926">
                  <c:v>910.89116260546234</c:v>
                </c:pt>
                <c:pt idx="927">
                  <c:v>910.56946174531254</c:v>
                </c:pt>
                <c:pt idx="928">
                  <c:v>910.24785456440941</c:v>
                </c:pt>
                <c:pt idx="929">
                  <c:v>909.92634103053274</c:v>
                </c:pt>
                <c:pt idx="930">
                  <c:v>909.60492111148392</c:v>
                </c:pt>
                <c:pt idx="931">
                  <c:v>909.28359477507865</c:v>
                </c:pt>
                <c:pt idx="932">
                  <c:v>908.96236198915301</c:v>
                </c:pt>
                <c:pt idx="933">
                  <c:v>908.64122272156021</c:v>
                </c:pt>
                <c:pt idx="934">
                  <c:v>908.32017694017043</c:v>
                </c:pt>
                <c:pt idx="935">
                  <c:v>907.99922461287247</c:v>
                </c:pt>
                <c:pt idx="936">
                  <c:v>907.67836570757356</c:v>
                </c:pt>
                <c:pt idx="937">
                  <c:v>907.35760019219663</c:v>
                </c:pt>
                <c:pt idx="938">
                  <c:v>907.03692803468425</c:v>
                </c:pt>
                <c:pt idx="939">
                  <c:v>906.71634920299709</c:v>
                </c:pt>
                <c:pt idx="940">
                  <c:v>906.39586366511116</c:v>
                </c:pt>
                <c:pt idx="941">
                  <c:v>906.07547138902248</c:v>
                </c:pt>
                <c:pt idx="942">
                  <c:v>905.75517234274457</c:v>
                </c:pt>
                <c:pt idx="943">
                  <c:v>905.43496649430676</c:v>
                </c:pt>
                <c:pt idx="944">
                  <c:v>905.11485381175839</c:v>
                </c:pt>
                <c:pt idx="945">
                  <c:v>904.79483426316528</c:v>
                </c:pt>
                <c:pt idx="946">
                  <c:v>904.47490781661099</c:v>
                </c:pt>
                <c:pt idx="947">
                  <c:v>904.1550744401975</c:v>
                </c:pt>
                <c:pt idx="948">
                  <c:v>903.83533410204291</c:v>
                </c:pt>
                <c:pt idx="949">
                  <c:v>903.51568677028411</c:v>
                </c:pt>
                <c:pt idx="950">
                  <c:v>903.1961324130765</c:v>
                </c:pt>
                <c:pt idx="951">
                  <c:v>902.87667099859061</c:v>
                </c:pt>
                <c:pt idx="952">
                  <c:v>902.55730249501664</c:v>
                </c:pt>
                <c:pt idx="953">
                  <c:v>902.23802687056116</c:v>
                </c:pt>
                <c:pt idx="954">
                  <c:v>901.91884409344937</c:v>
                </c:pt>
                <c:pt idx="955">
                  <c:v>901.59975413192262</c:v>
                </c:pt>
                <c:pt idx="956">
                  <c:v>901.2807569542415</c:v>
                </c:pt>
                <c:pt idx="957">
                  <c:v>900.96185252868281</c:v>
                </c:pt>
                <c:pt idx="958">
                  <c:v>900.64304082354147</c:v>
                </c:pt>
                <c:pt idx="959">
                  <c:v>900.32432180712908</c:v>
                </c:pt>
                <c:pt idx="960">
                  <c:v>900.00569544777659</c:v>
                </c:pt>
                <c:pt idx="961">
                  <c:v>899.68716171383062</c:v>
                </c:pt>
                <c:pt idx="962">
                  <c:v>899.36872057365542</c:v>
                </c:pt>
                <c:pt idx="963">
                  <c:v>899.0503719956339</c:v>
                </c:pt>
                <c:pt idx="964">
                  <c:v>898.73211594816519</c:v>
                </c:pt>
                <c:pt idx="965">
                  <c:v>898.41395239966607</c:v>
                </c:pt>
                <c:pt idx="966">
                  <c:v>898.09588131857163</c:v>
                </c:pt>
                <c:pt idx="967">
                  <c:v>897.77790267333307</c:v>
                </c:pt>
                <c:pt idx="968">
                  <c:v>897.46001643241971</c:v>
                </c:pt>
                <c:pt idx="969">
                  <c:v>897.14222256431867</c:v>
                </c:pt>
                <c:pt idx="970">
                  <c:v>896.82452103753337</c:v>
                </c:pt>
                <c:pt idx="971">
                  <c:v>896.50691182058529</c:v>
                </c:pt>
                <c:pt idx="972">
                  <c:v>896.18939488201329</c:v>
                </c:pt>
                <c:pt idx="973">
                  <c:v>895.87197019037274</c:v>
                </c:pt>
                <c:pt idx="974">
                  <c:v>895.55463771423717</c:v>
                </c:pt>
                <c:pt idx="975">
                  <c:v>895.2373974221972</c:v>
                </c:pt>
                <c:pt idx="976">
                  <c:v>894.92024928286014</c:v>
                </c:pt>
                <c:pt idx="977">
                  <c:v>894.60319326485262</c:v>
                </c:pt>
                <c:pt idx="978">
                  <c:v>894.28622933681515</c:v>
                </c:pt>
                <c:pt idx="979">
                  <c:v>893.96935746740871</c:v>
                </c:pt>
                <c:pt idx="980">
                  <c:v>893.65257762530939</c:v>
                </c:pt>
                <c:pt idx="981">
                  <c:v>893.33588977921204</c:v>
                </c:pt>
                <c:pt idx="982">
                  <c:v>893.01929389782708</c:v>
                </c:pt>
                <c:pt idx="983">
                  <c:v>892.70278994988371</c:v>
                </c:pt>
                <c:pt idx="984">
                  <c:v>892.38637790412747</c:v>
                </c:pt>
                <c:pt idx="985">
                  <c:v>892.07005772932109</c:v>
                </c:pt>
                <c:pt idx="986">
                  <c:v>891.75382939424401</c:v>
                </c:pt>
                <c:pt idx="987">
                  <c:v>891.4376928676943</c:v>
                </c:pt>
                <c:pt idx="988">
                  <c:v>891.12164811848641</c:v>
                </c:pt>
                <c:pt idx="989">
                  <c:v>890.80569511545048</c:v>
                </c:pt>
                <c:pt idx="990">
                  <c:v>890.4898338274362</c:v>
                </c:pt>
                <c:pt idx="991">
                  <c:v>890.17406422330941</c:v>
                </c:pt>
                <c:pt idx="992">
                  <c:v>889.85838627195142</c:v>
                </c:pt>
                <c:pt idx="993">
                  <c:v>889.5427999422634</c:v>
                </c:pt>
                <c:pt idx="994">
                  <c:v>889.22730520316156</c:v>
                </c:pt>
                <c:pt idx="995">
                  <c:v>888.91190202358007</c:v>
                </c:pt>
                <c:pt idx="996">
                  <c:v>888.5965903724699</c:v>
                </c:pt>
                <c:pt idx="997">
                  <c:v>888.28137021879832</c:v>
                </c:pt>
                <c:pt idx="998">
                  <c:v>887.96624153155074</c:v>
                </c:pt>
                <c:pt idx="999">
                  <c:v>887.65120427973</c:v>
                </c:pt>
                <c:pt idx="1000">
                  <c:v>887.3362584323537</c:v>
                </c:pt>
                <c:pt idx="1001">
                  <c:v>887.02140395845811</c:v>
                </c:pt>
                <c:pt idx="1002">
                  <c:v>886.7066408270972</c:v>
                </c:pt>
                <c:pt idx="1003">
                  <c:v>886.3919690073393</c:v>
                </c:pt>
                <c:pt idx="1004">
                  <c:v>886.07738846827249</c:v>
                </c:pt>
                <c:pt idx="1005">
                  <c:v>885.76289917899953</c:v>
                </c:pt>
                <c:pt idx="1006">
                  <c:v>885.44850110864104</c:v>
                </c:pt>
                <c:pt idx="1007">
                  <c:v>885.13419422633581</c:v>
                </c:pt>
                <c:pt idx="1008">
                  <c:v>884.81997850123639</c:v>
                </c:pt>
                <c:pt idx="1009">
                  <c:v>884.50585390251513</c:v>
                </c:pt>
                <c:pt idx="1010">
                  <c:v>884.19182039936072</c:v>
                </c:pt>
                <c:pt idx="1011">
                  <c:v>883.87787796097678</c:v>
                </c:pt>
                <c:pt idx="1012">
                  <c:v>883.5640265565861</c:v>
                </c:pt>
                <c:pt idx="1013">
                  <c:v>883.25026615542765</c:v>
                </c:pt>
                <c:pt idx="1014">
                  <c:v>882.93659672675517</c:v>
                </c:pt>
                <c:pt idx="1015">
                  <c:v>882.62301823984308</c:v>
                </c:pt>
                <c:pt idx="1016">
                  <c:v>882.30953066397967</c:v>
                </c:pt>
                <c:pt idx="1017">
                  <c:v>881.99613396846985</c:v>
                </c:pt>
                <c:pt idx="1018">
                  <c:v>881.68282812263783</c:v>
                </c:pt>
                <c:pt idx="1019">
                  <c:v>881.36961309582148</c:v>
                </c:pt>
                <c:pt idx="1020">
                  <c:v>881.05648885737776</c:v>
                </c:pt>
                <c:pt idx="1021">
                  <c:v>880.74345537667989</c:v>
                </c:pt>
                <c:pt idx="1022">
                  <c:v>880.43051262311656</c:v>
                </c:pt>
                <c:pt idx="1023">
                  <c:v>880.11766056609417</c:v>
                </c:pt>
                <c:pt idx="1024">
                  <c:v>879.80489917503655</c:v>
                </c:pt>
                <c:pt idx="1025">
                  <c:v>879.49222841938195</c:v>
                </c:pt>
                <c:pt idx="1026">
                  <c:v>879.1796482685877</c:v>
                </c:pt>
                <c:pt idx="1027">
                  <c:v>878.86715869212696</c:v>
                </c:pt>
                <c:pt idx="1028">
                  <c:v>878.55475965948847</c:v>
                </c:pt>
                <c:pt idx="1029">
                  <c:v>878.24245114017867</c:v>
                </c:pt>
                <c:pt idx="1030">
                  <c:v>877.93023310372109</c:v>
                </c:pt>
                <c:pt idx="1031">
                  <c:v>877.61810551965459</c:v>
                </c:pt>
                <c:pt idx="1032">
                  <c:v>877.30606835753576</c:v>
                </c:pt>
                <c:pt idx="1033">
                  <c:v>876.99412158693644</c:v>
                </c:pt>
                <c:pt idx="1034">
                  <c:v>876.68226517744654</c:v>
                </c:pt>
                <c:pt idx="1035">
                  <c:v>876.37049909867176</c:v>
                </c:pt>
                <c:pt idx="1036">
                  <c:v>876.05882332023452</c:v>
                </c:pt>
                <c:pt idx="1037">
                  <c:v>875.74723781177318</c:v>
                </c:pt>
                <c:pt idx="1038">
                  <c:v>875.43574254294401</c:v>
                </c:pt>
                <c:pt idx="1039">
                  <c:v>875.12433748341778</c:v>
                </c:pt>
                <c:pt idx="1040">
                  <c:v>874.81302260288419</c:v>
                </c:pt>
                <c:pt idx="1041">
                  <c:v>874.5017978710473</c:v>
                </c:pt>
                <c:pt idx="1042">
                  <c:v>874.1906632576289</c:v>
                </c:pt>
                <c:pt idx="1043">
                  <c:v>873.87961873236634</c:v>
                </c:pt>
                <c:pt idx="1044">
                  <c:v>873.56866426501472</c:v>
                </c:pt>
                <c:pt idx="1045">
                  <c:v>873.25779982534368</c:v>
                </c:pt>
                <c:pt idx="1046">
                  <c:v>872.94702538314198</c:v>
                </c:pt>
                <c:pt idx="1047">
                  <c:v>872.63634090821176</c:v>
                </c:pt>
                <c:pt idx="1048">
                  <c:v>872.32574637037305</c:v>
                </c:pt>
                <c:pt idx="1049">
                  <c:v>872.01524173946393</c:v>
                </c:pt>
                <c:pt idx="1050">
                  <c:v>871.7048269853351</c:v>
                </c:pt>
                <c:pt idx="1051">
                  <c:v>871.3945020778574</c:v>
                </c:pt>
                <c:pt idx="1052">
                  <c:v>871.08426698691505</c:v>
                </c:pt>
                <c:pt idx="1053">
                  <c:v>870.77412168241108</c:v>
                </c:pt>
                <c:pt idx="1054">
                  <c:v>870.46406613426223</c:v>
                </c:pt>
                <c:pt idx="1055">
                  <c:v>870.15410031240458</c:v>
                </c:pt>
                <c:pt idx="1056">
                  <c:v>869.84422418678776</c:v>
                </c:pt>
                <c:pt idx="1057">
                  <c:v>869.5344377273799</c:v>
                </c:pt>
                <c:pt idx="1058">
                  <c:v>869.22474090416335</c:v>
                </c:pt>
                <c:pt idx="1059">
                  <c:v>868.91513368713868</c:v>
                </c:pt>
                <c:pt idx="1060">
                  <c:v>868.60561604632198</c:v>
                </c:pt>
                <c:pt idx="1061">
                  <c:v>868.29618795174463</c:v>
                </c:pt>
                <c:pt idx="1062">
                  <c:v>867.98684937345547</c:v>
                </c:pt>
                <c:pt idx="1063">
                  <c:v>867.67760028151974</c:v>
                </c:pt>
                <c:pt idx="1064">
                  <c:v>867.36844064601723</c:v>
                </c:pt>
                <c:pt idx="1065">
                  <c:v>867.05937043704614</c:v>
                </c:pt>
                <c:pt idx="1066">
                  <c:v>866.75038962471933</c:v>
                </c:pt>
                <c:pt idx="1067">
                  <c:v>866.44149817916639</c:v>
                </c:pt>
                <c:pt idx="1068">
                  <c:v>866.13269607053246</c:v>
                </c:pt>
                <c:pt idx="1069">
                  <c:v>865.82398326897999</c:v>
                </c:pt>
                <c:pt idx="1070">
                  <c:v>865.51535974468698</c:v>
                </c:pt>
                <c:pt idx="1071">
                  <c:v>865.20682546784781</c:v>
                </c:pt>
                <c:pt idx="1072">
                  <c:v>864.89838040867141</c:v>
                </c:pt>
                <c:pt idx="1073">
                  <c:v>864.5900245373856</c:v>
                </c:pt>
                <c:pt idx="1074">
                  <c:v>864.28175782423216</c:v>
                </c:pt>
                <c:pt idx="1075">
                  <c:v>863.97358023946936</c:v>
                </c:pt>
                <c:pt idx="1076">
                  <c:v>863.66549175337286</c:v>
                </c:pt>
                <c:pt idx="1077">
                  <c:v>863.3574923362321</c:v>
                </c:pt>
                <c:pt idx="1078">
                  <c:v>863.04958195835502</c:v>
                </c:pt>
                <c:pt idx="1079">
                  <c:v>862.74176059006356</c:v>
                </c:pt>
                <c:pt idx="1080">
                  <c:v>862.43402820169695</c:v>
                </c:pt>
                <c:pt idx="1081">
                  <c:v>862.1263847636103</c:v>
                </c:pt>
                <c:pt idx="1082">
                  <c:v>861.81883024617343</c:v>
                </c:pt>
                <c:pt idx="1083">
                  <c:v>861.51136461977433</c:v>
                </c:pt>
                <c:pt idx="1084">
                  <c:v>861.20398785481586</c:v>
                </c:pt>
                <c:pt idx="1085">
                  <c:v>860.89669992171582</c:v>
                </c:pt>
                <c:pt idx="1086">
                  <c:v>860.58950079090948</c:v>
                </c:pt>
                <c:pt idx="1087">
                  <c:v>860.2823904328485</c:v>
                </c:pt>
                <c:pt idx="1088">
                  <c:v>859.97536881799806</c:v>
                </c:pt>
                <c:pt idx="1089">
                  <c:v>859.66843591684164</c:v>
                </c:pt>
                <c:pt idx="1090">
                  <c:v>859.36159169987764</c:v>
                </c:pt>
                <c:pt idx="1091">
                  <c:v>859.05483613762112</c:v>
                </c:pt>
                <c:pt idx="1092">
                  <c:v>858.74816920060141</c:v>
                </c:pt>
                <c:pt idx="1093">
                  <c:v>858.44159085936519</c:v>
                </c:pt>
                <c:pt idx="1094">
                  <c:v>858.13510108447451</c:v>
                </c:pt>
                <c:pt idx="1095">
                  <c:v>857.8286998465079</c:v>
                </c:pt>
                <c:pt idx="1096">
                  <c:v>857.52238711605787</c:v>
                </c:pt>
                <c:pt idx="1097">
                  <c:v>857.21616286373489</c:v>
                </c:pt>
                <c:pt idx="1098">
                  <c:v>856.91002706016525</c:v>
                </c:pt>
                <c:pt idx="1099">
                  <c:v>856.60397967598851</c:v>
                </c:pt>
                <c:pt idx="1100">
                  <c:v>856.29802068186279</c:v>
                </c:pt>
                <c:pt idx="1101">
                  <c:v>855.99215004846144</c:v>
                </c:pt>
                <c:pt idx="1102">
                  <c:v>855.68636774647211</c:v>
                </c:pt>
                <c:pt idx="1103">
                  <c:v>855.38067374659977</c:v>
                </c:pt>
                <c:pt idx="1104">
                  <c:v>855.07506801956492</c:v>
                </c:pt>
                <c:pt idx="1105">
                  <c:v>854.769550536103</c:v>
                </c:pt>
                <c:pt idx="1106">
                  <c:v>854.46412126696669</c:v>
                </c:pt>
                <c:pt idx="1107">
                  <c:v>854.1587801829213</c:v>
                </c:pt>
                <c:pt idx="1108">
                  <c:v>853.85352725475195</c:v>
                </c:pt>
                <c:pt idx="1109">
                  <c:v>853.54836245325737</c:v>
                </c:pt>
                <c:pt idx="1110">
                  <c:v>853.24328574925084</c:v>
                </c:pt>
                <c:pt idx="1111">
                  <c:v>852.93829711356329</c:v>
                </c:pt>
                <c:pt idx="1112">
                  <c:v>852.63339651704166</c:v>
                </c:pt>
                <c:pt idx="1113">
                  <c:v>852.32858393054573</c:v>
                </c:pt>
                <c:pt idx="1114">
                  <c:v>852.02385932495349</c:v>
                </c:pt>
                <c:pt idx="1115">
                  <c:v>851.71922267115872</c:v>
                </c:pt>
                <c:pt idx="1116">
                  <c:v>851.41467394006816</c:v>
                </c:pt>
                <c:pt idx="1117">
                  <c:v>851.11021310260719</c:v>
                </c:pt>
                <c:pt idx="1118">
                  <c:v>850.80584012971462</c:v>
                </c:pt>
                <c:pt idx="1119">
                  <c:v>850.5015549923462</c:v>
                </c:pt>
                <c:pt idx="1120">
                  <c:v>850.19735766147289</c:v>
                </c:pt>
                <c:pt idx="1121">
                  <c:v>849.89324810808102</c:v>
                </c:pt>
                <c:pt idx="1122">
                  <c:v>849.58922630317193</c:v>
                </c:pt>
                <c:pt idx="1123">
                  <c:v>849.28529221776489</c:v>
                </c:pt>
                <c:pt idx="1124">
                  <c:v>848.98144582289092</c:v>
                </c:pt>
                <c:pt idx="1125">
                  <c:v>848.67768708959977</c:v>
                </c:pt>
                <c:pt idx="1126">
                  <c:v>848.37401598895588</c:v>
                </c:pt>
                <c:pt idx="1127">
                  <c:v>848.07043249203753</c:v>
                </c:pt>
                <c:pt idx="1128">
                  <c:v>847.76693656994155</c:v>
                </c:pt>
                <c:pt idx="1129">
                  <c:v>847.46352819377705</c:v>
                </c:pt>
                <c:pt idx="1130">
                  <c:v>847.16020733467121</c:v>
                </c:pt>
                <c:pt idx="1131">
                  <c:v>846.85697396376497</c:v>
                </c:pt>
                <c:pt idx="1132">
                  <c:v>846.55382805221507</c:v>
                </c:pt>
                <c:pt idx="1133">
                  <c:v>846.25076957119416</c:v>
                </c:pt>
                <c:pt idx="1134">
                  <c:v>845.94779849189126</c:v>
                </c:pt>
                <c:pt idx="1135">
                  <c:v>845.64491478550735</c:v>
                </c:pt>
                <c:pt idx="1136">
                  <c:v>845.34211842326272</c:v>
                </c:pt>
                <c:pt idx="1137">
                  <c:v>845.03940937639152</c:v>
                </c:pt>
                <c:pt idx="1138">
                  <c:v>844.73678761614212</c:v>
                </c:pt>
                <c:pt idx="1139">
                  <c:v>844.43425311378076</c:v>
                </c:pt>
                <c:pt idx="1140">
                  <c:v>844.13180584058625</c:v>
                </c:pt>
                <c:pt idx="1141">
                  <c:v>843.82944576785462</c:v>
                </c:pt>
                <c:pt idx="1142">
                  <c:v>843.52717286689722</c:v>
                </c:pt>
                <c:pt idx="1143">
                  <c:v>843.22498710903972</c:v>
                </c:pt>
                <c:pt idx="1144">
                  <c:v>842.92288846562337</c:v>
                </c:pt>
                <c:pt idx="1145">
                  <c:v>842.62087690800684</c:v>
                </c:pt>
                <c:pt idx="1146">
                  <c:v>842.31895240755944</c:v>
                </c:pt>
                <c:pt idx="1147">
                  <c:v>842.01711493567018</c:v>
                </c:pt>
                <c:pt idx="1148">
                  <c:v>841.71536446374193</c:v>
                </c:pt>
                <c:pt idx="1149">
                  <c:v>841.4137009631919</c:v>
                </c:pt>
                <c:pt idx="1150">
                  <c:v>841.1121244054541</c:v>
                </c:pt>
                <c:pt idx="1151">
                  <c:v>840.8106347619763</c:v>
                </c:pt>
                <c:pt idx="1152">
                  <c:v>840.50923200422233</c:v>
                </c:pt>
                <c:pt idx="1153">
                  <c:v>840.20791610367144</c:v>
                </c:pt>
                <c:pt idx="1154">
                  <c:v>839.90668703181768</c:v>
                </c:pt>
                <c:pt idx="1155">
                  <c:v>839.60554476016944</c:v>
                </c:pt>
                <c:pt idx="1156">
                  <c:v>839.30448926025269</c:v>
                </c:pt>
                <c:pt idx="1157">
                  <c:v>839.00352050360596</c:v>
                </c:pt>
                <c:pt idx="1158">
                  <c:v>838.70263846178455</c:v>
                </c:pt>
                <c:pt idx="1159">
                  <c:v>838.40184310635891</c:v>
                </c:pt>
                <c:pt idx="1160">
                  <c:v>838.10113440891337</c:v>
                </c:pt>
                <c:pt idx="1161">
                  <c:v>837.80051234104826</c:v>
                </c:pt>
                <c:pt idx="1162">
                  <c:v>837.49997687437951</c:v>
                </c:pt>
                <c:pt idx="1163">
                  <c:v>837.19952798053737</c:v>
                </c:pt>
                <c:pt idx="1164">
                  <c:v>836.89916563116776</c:v>
                </c:pt>
                <c:pt idx="1165">
                  <c:v>836.59888979793072</c:v>
                </c:pt>
                <c:pt idx="1166">
                  <c:v>836.29870045250243</c:v>
                </c:pt>
                <c:pt idx="1167">
                  <c:v>835.99859756657418</c:v>
                </c:pt>
                <c:pt idx="1168">
                  <c:v>835.69858111185124</c:v>
                </c:pt>
                <c:pt idx="1169">
                  <c:v>835.39865106005482</c:v>
                </c:pt>
                <c:pt idx="1170">
                  <c:v>835.09880738292145</c:v>
                </c:pt>
                <c:pt idx="1171">
                  <c:v>834.79905005220121</c:v>
                </c:pt>
                <c:pt idx="1172">
                  <c:v>834.49937903966088</c:v>
                </c:pt>
                <c:pt idx="1173">
                  <c:v>834.19979431708146</c:v>
                </c:pt>
                <c:pt idx="1174">
                  <c:v>833.90029585625825</c:v>
                </c:pt>
                <c:pt idx="1175">
                  <c:v>833.60088362900319</c:v>
                </c:pt>
                <c:pt idx="1176">
                  <c:v>833.30155760714229</c:v>
                </c:pt>
                <c:pt idx="1177">
                  <c:v>833.00231776251633</c:v>
                </c:pt>
                <c:pt idx="1178">
                  <c:v>832.703164066981</c:v>
                </c:pt>
                <c:pt idx="1179">
                  <c:v>832.40409649240746</c:v>
                </c:pt>
                <c:pt idx="1180">
                  <c:v>832.10511501068117</c:v>
                </c:pt>
                <c:pt idx="1181">
                  <c:v>831.80621959370399</c:v>
                </c:pt>
                <c:pt idx="1182">
                  <c:v>831.50741021339013</c:v>
                </c:pt>
                <c:pt idx="1183">
                  <c:v>831.20868684167112</c:v>
                </c:pt>
                <c:pt idx="1184">
                  <c:v>830.91004945049235</c:v>
                </c:pt>
                <c:pt idx="1185">
                  <c:v>830.61149801181341</c:v>
                </c:pt>
                <c:pt idx="1186">
                  <c:v>830.31303249761049</c:v>
                </c:pt>
                <c:pt idx="1187">
                  <c:v>830.01465287987287</c:v>
                </c:pt>
                <c:pt idx="1188">
                  <c:v>829.7163591306055</c:v>
                </c:pt>
                <c:pt idx="1189">
                  <c:v>829.41815122182902</c:v>
                </c:pt>
                <c:pt idx="1190">
                  <c:v>829.12002912557739</c:v>
                </c:pt>
                <c:pt idx="1191">
                  <c:v>828.82199281389978</c:v>
                </c:pt>
                <c:pt idx="1192">
                  <c:v>828.52404225886062</c:v>
                </c:pt>
                <c:pt idx="1193">
                  <c:v>828.2261774325392</c:v>
                </c:pt>
                <c:pt idx="1194">
                  <c:v>827.92839830702906</c:v>
                </c:pt>
                <c:pt idx="1195">
                  <c:v>827.63070485443882</c:v>
                </c:pt>
                <c:pt idx="1196">
                  <c:v>827.33309704689111</c:v>
                </c:pt>
                <c:pt idx="1197">
                  <c:v>827.03557485652527</c:v>
                </c:pt>
                <c:pt idx="1198">
                  <c:v>826.7381382554936</c:v>
                </c:pt>
                <c:pt idx="1199">
                  <c:v>826.44078721596338</c:v>
                </c:pt>
                <c:pt idx="1200">
                  <c:v>826.14352171011728</c:v>
                </c:pt>
                <c:pt idx="1201">
                  <c:v>825.84634171015216</c:v>
                </c:pt>
                <c:pt idx="1202">
                  <c:v>825.54924718827942</c:v>
                </c:pt>
                <c:pt idx="1203">
                  <c:v>825.25223811672652</c:v>
                </c:pt>
                <c:pt idx="1204">
                  <c:v>824.95531446773361</c:v>
                </c:pt>
                <c:pt idx="1205">
                  <c:v>824.65847621355681</c:v>
                </c:pt>
                <c:pt idx="1206">
                  <c:v>824.36172332646618</c:v>
                </c:pt>
                <c:pt idx="1207">
                  <c:v>824.06505577874657</c:v>
                </c:pt>
                <c:pt idx="1208">
                  <c:v>823.76847354269944</c:v>
                </c:pt>
                <c:pt idx="1209">
                  <c:v>823.47197659063704</c:v>
                </c:pt>
                <c:pt idx="1210">
                  <c:v>823.17556489488891</c:v>
                </c:pt>
                <c:pt idx="1211">
                  <c:v>822.87923842779958</c:v>
                </c:pt>
                <c:pt idx="1212">
                  <c:v>822.58299716172667</c:v>
                </c:pt>
                <c:pt idx="1213">
                  <c:v>822.28684106904245</c:v>
                </c:pt>
                <c:pt idx="1214">
                  <c:v>821.99077012213479</c:v>
                </c:pt>
                <c:pt idx="1215">
                  <c:v>821.69478429340586</c:v>
                </c:pt>
                <c:pt idx="1216">
                  <c:v>821.39888355527182</c:v>
                </c:pt>
                <c:pt idx="1217">
                  <c:v>821.10306788016351</c:v>
                </c:pt>
                <c:pt idx="1218">
                  <c:v>820.80733724052641</c:v>
                </c:pt>
                <c:pt idx="1219">
                  <c:v>820.51169160882193</c:v>
                </c:pt>
                <c:pt idx="1220">
                  <c:v>820.21613095752298</c:v>
                </c:pt>
                <c:pt idx="1221">
                  <c:v>819.92065525911926</c:v>
                </c:pt>
                <c:pt idx="1222">
                  <c:v>819.62526448611561</c:v>
                </c:pt>
                <c:pt idx="1223">
                  <c:v>819.32995861102813</c:v>
                </c:pt>
                <c:pt idx="1224">
                  <c:v>819.03473760639076</c:v>
                </c:pt>
                <c:pt idx="1225">
                  <c:v>818.73960144475029</c:v>
                </c:pt>
                <c:pt idx="1226">
                  <c:v>818.4445500986684</c:v>
                </c:pt>
                <c:pt idx="1227">
                  <c:v>818.14958354072098</c:v>
                </c:pt>
                <c:pt idx="1228">
                  <c:v>817.85470174349871</c:v>
                </c:pt>
                <c:pt idx="1229">
                  <c:v>817.55990467960544</c:v>
                </c:pt>
                <c:pt idx="1230">
                  <c:v>817.26519232166163</c:v>
                </c:pt>
                <c:pt idx="1231">
                  <c:v>816.97056464230013</c:v>
                </c:pt>
                <c:pt idx="1232">
                  <c:v>816.67602161416937</c:v>
                </c:pt>
                <c:pt idx="1233">
                  <c:v>816.38156320993198</c:v>
                </c:pt>
                <c:pt idx="1234">
                  <c:v>816.0871894022647</c:v>
                </c:pt>
                <c:pt idx="1235">
                  <c:v>815.79290016385801</c:v>
                </c:pt>
                <c:pt idx="1236">
                  <c:v>815.49869546741911</c:v>
                </c:pt>
                <c:pt idx="1237">
                  <c:v>815.20457528566624</c:v>
                </c:pt>
                <c:pt idx="1238">
                  <c:v>814.91053959133455</c:v>
                </c:pt>
                <c:pt idx="1239">
                  <c:v>814.61658835717276</c:v>
                </c:pt>
                <c:pt idx="1240">
                  <c:v>814.32272155594251</c:v>
                </c:pt>
                <c:pt idx="1241">
                  <c:v>814.02893916042319</c:v>
                </c:pt>
                <c:pt idx="1242">
                  <c:v>813.73524114340432</c:v>
                </c:pt>
                <c:pt idx="1243">
                  <c:v>813.44162747769235</c:v>
                </c:pt>
                <c:pt idx="1244">
                  <c:v>813.14809813610805</c:v>
                </c:pt>
                <c:pt idx="1245">
                  <c:v>812.85465309148469</c:v>
                </c:pt>
                <c:pt idx="1246">
                  <c:v>812.56129231667103</c:v>
                </c:pt>
                <c:pt idx="1247">
                  <c:v>812.26801578453126</c:v>
                </c:pt>
                <c:pt idx="1248">
                  <c:v>811.97482346794072</c:v>
                </c:pt>
                <c:pt idx="1249">
                  <c:v>811.68171533979182</c:v>
                </c:pt>
                <c:pt idx="1250">
                  <c:v>811.38869137298934</c:v>
                </c:pt>
                <c:pt idx="1251">
                  <c:v>811.09575154045331</c:v>
                </c:pt>
                <c:pt idx="1252">
                  <c:v>810.80289581511806</c:v>
                </c:pt>
                <c:pt idx="1253">
                  <c:v>810.51012416993149</c:v>
                </c:pt>
                <c:pt idx="1254">
                  <c:v>810.21743657785578</c:v>
                </c:pt>
                <c:pt idx="1255">
                  <c:v>809.92483301186724</c:v>
                </c:pt>
                <c:pt idx="1256">
                  <c:v>809.63231344495716</c:v>
                </c:pt>
                <c:pt idx="1257">
                  <c:v>809.33987785012982</c:v>
                </c:pt>
                <c:pt idx="1258">
                  <c:v>809.04752620040438</c:v>
                </c:pt>
                <c:pt idx="1259">
                  <c:v>808.75525846881339</c:v>
                </c:pt>
                <c:pt idx="1260">
                  <c:v>808.46307462840457</c:v>
                </c:pt>
                <c:pt idx="1261">
                  <c:v>808.17097465223912</c:v>
                </c:pt>
                <c:pt idx="1262">
                  <c:v>807.87895851339192</c:v>
                </c:pt>
                <c:pt idx="1263">
                  <c:v>807.58702618495363</c:v>
                </c:pt>
                <c:pt idx="1264">
                  <c:v>807.29517764002685</c:v>
                </c:pt>
                <c:pt idx="1265">
                  <c:v>807.00341285172885</c:v>
                </c:pt>
                <c:pt idx="1266">
                  <c:v>806.71173179319237</c:v>
                </c:pt>
                <c:pt idx="1267">
                  <c:v>806.42013443756287</c:v>
                </c:pt>
                <c:pt idx="1268">
                  <c:v>806.12862075799956</c:v>
                </c:pt>
                <c:pt idx="1269">
                  <c:v>805.83719072767667</c:v>
                </c:pt>
                <c:pt idx="1270">
                  <c:v>805.5458443197823</c:v>
                </c:pt>
                <c:pt idx="1271">
                  <c:v>805.25458150751774</c:v>
                </c:pt>
                <c:pt idx="1272">
                  <c:v>804.9634022640995</c:v>
                </c:pt>
                <c:pt idx="1273">
                  <c:v>804.67230656275638</c:v>
                </c:pt>
                <c:pt idx="1274">
                  <c:v>804.38129437673331</c:v>
                </c:pt>
                <c:pt idx="1275">
                  <c:v>804.0903656792874</c:v>
                </c:pt>
                <c:pt idx="1276">
                  <c:v>803.79952044369077</c:v>
                </c:pt>
                <c:pt idx="1277">
                  <c:v>803.50875864322916</c:v>
                </c:pt>
                <c:pt idx="1278">
                  <c:v>803.21808025120197</c:v>
                </c:pt>
                <c:pt idx="1279">
                  <c:v>802.92748524092326</c:v>
                </c:pt>
                <c:pt idx="1280">
                  <c:v>802.63697358571994</c:v>
                </c:pt>
                <c:pt idx="1281">
                  <c:v>802.3465452589337</c:v>
                </c:pt>
                <c:pt idx="1282">
                  <c:v>802.05620023392021</c:v>
                </c:pt>
                <c:pt idx="1283">
                  <c:v>801.76593848404843</c:v>
                </c:pt>
                <c:pt idx="1284">
                  <c:v>801.47575998270111</c:v>
                </c:pt>
                <c:pt idx="1285">
                  <c:v>801.1856647032763</c:v>
                </c:pt>
                <c:pt idx="1286">
                  <c:v>800.89565261918403</c:v>
                </c:pt>
                <c:pt idx="1287">
                  <c:v>800.60572370384898</c:v>
                </c:pt>
                <c:pt idx="1288">
                  <c:v>800.31587793071003</c:v>
                </c:pt>
                <c:pt idx="1289">
                  <c:v>800.02611527321972</c:v>
                </c:pt>
                <c:pt idx="1290">
                  <c:v>799.73643570484387</c:v>
                </c:pt>
                <c:pt idx="1291">
                  <c:v>799.44683919906311</c:v>
                </c:pt>
                <c:pt idx="1292">
                  <c:v>799.15732572937077</c:v>
                </c:pt>
                <c:pt idx="1293">
                  <c:v>798.86789526927521</c:v>
                </c:pt>
                <c:pt idx="1294">
                  <c:v>798.5785477922974</c:v>
                </c:pt>
                <c:pt idx="1295">
                  <c:v>798.28928327197218</c:v>
                </c:pt>
                <c:pt idx="1296">
                  <c:v>798.00010168184929</c:v>
                </c:pt>
                <c:pt idx="1297">
                  <c:v>797.71100299549164</c:v>
                </c:pt>
                <c:pt idx="1298">
                  <c:v>797.42198718647501</c:v>
                </c:pt>
                <c:pt idx="1299">
                  <c:v>797.13305422839028</c:v>
                </c:pt>
                <c:pt idx="1300">
                  <c:v>796.84420409484119</c:v>
                </c:pt>
                <c:pt idx="1301">
                  <c:v>796.55543675944546</c:v>
                </c:pt>
                <c:pt idx="1302">
                  <c:v>796.26675219583467</c:v>
                </c:pt>
                <c:pt idx="1303">
                  <c:v>795.97815037765417</c:v>
                </c:pt>
                <c:pt idx="1304">
                  <c:v>795.68963127856296</c:v>
                </c:pt>
                <c:pt idx="1305">
                  <c:v>795.40119487223217</c:v>
                </c:pt>
                <c:pt idx="1306">
                  <c:v>795.11284113234956</c:v>
                </c:pt>
                <c:pt idx="1307">
                  <c:v>794.8245700326147</c:v>
                </c:pt>
                <c:pt idx="1308">
                  <c:v>794.53638154674081</c:v>
                </c:pt>
                <c:pt idx="1309">
                  <c:v>794.24827564845532</c:v>
                </c:pt>
                <c:pt idx="1310">
                  <c:v>793.96025231149872</c:v>
                </c:pt>
                <c:pt idx="1311">
                  <c:v>793.67231150962596</c:v>
                </c:pt>
                <c:pt idx="1312">
                  <c:v>793.38445321660458</c:v>
                </c:pt>
                <c:pt idx="1313">
                  <c:v>793.09667740621717</c:v>
                </c:pt>
                <c:pt idx="1314">
                  <c:v>792.80898405225821</c:v>
                </c:pt>
                <c:pt idx="1315">
                  <c:v>792.52137312853677</c:v>
                </c:pt>
                <c:pt idx="1316">
                  <c:v>792.23384460887542</c:v>
                </c:pt>
                <c:pt idx="1317">
                  <c:v>791.94639846710993</c:v>
                </c:pt>
                <c:pt idx="1318">
                  <c:v>791.65903467709052</c:v>
                </c:pt>
                <c:pt idx="1319">
                  <c:v>791.37175321267966</c:v>
                </c:pt>
                <c:pt idx="1320">
                  <c:v>791.08455404775407</c:v>
                </c:pt>
                <c:pt idx="1321">
                  <c:v>790.79743715620509</c:v>
                </c:pt>
                <c:pt idx="1322">
                  <c:v>790.51040251193535</c:v>
                </c:pt>
                <c:pt idx="1323">
                  <c:v>790.22345008886202</c:v>
                </c:pt>
                <c:pt idx="1324">
                  <c:v>789.93657986091705</c:v>
                </c:pt>
                <c:pt idx="1325">
                  <c:v>789.64979180204352</c:v>
                </c:pt>
                <c:pt idx="1326">
                  <c:v>789.36308588620011</c:v>
                </c:pt>
                <c:pt idx="1327">
                  <c:v>789.07646208735798</c:v>
                </c:pt>
                <c:pt idx="1328">
                  <c:v>788.78992037950093</c:v>
                </c:pt>
                <c:pt idx="1329">
                  <c:v>788.50346073662865</c:v>
                </c:pt>
                <c:pt idx="1330">
                  <c:v>788.21708313275133</c:v>
                </c:pt>
                <c:pt idx="1331">
                  <c:v>787.93078754189469</c:v>
                </c:pt>
                <c:pt idx="1332">
                  <c:v>787.64457393809812</c:v>
                </c:pt>
                <c:pt idx="1333">
                  <c:v>787.35844229541181</c:v>
                </c:pt>
                <c:pt idx="1334">
                  <c:v>787.0723925879023</c:v>
                </c:pt>
                <c:pt idx="1335">
                  <c:v>786.78642478964878</c:v>
                </c:pt>
                <c:pt idx="1336">
                  <c:v>786.50053887474223</c:v>
                </c:pt>
                <c:pt idx="1337">
                  <c:v>786.2147348172889</c:v>
                </c:pt>
                <c:pt idx="1338">
                  <c:v>785.92901259140797</c:v>
                </c:pt>
                <c:pt idx="1339">
                  <c:v>785.64337217123079</c:v>
                </c:pt>
                <c:pt idx="1340">
                  <c:v>785.3578135309042</c:v>
                </c:pt>
                <c:pt idx="1341">
                  <c:v>785.07233664458636</c:v>
                </c:pt>
                <c:pt idx="1342">
                  <c:v>784.78694148645013</c:v>
                </c:pt>
                <c:pt idx="1343">
                  <c:v>784.50162803068122</c:v>
                </c:pt>
                <c:pt idx="1344">
                  <c:v>784.21639625147793</c:v>
                </c:pt>
                <c:pt idx="1345">
                  <c:v>783.93124612305326</c:v>
                </c:pt>
                <c:pt idx="1346">
                  <c:v>783.64617761963359</c:v>
                </c:pt>
                <c:pt idx="1347">
                  <c:v>783.36119071545625</c:v>
                </c:pt>
                <c:pt idx="1348">
                  <c:v>783.07628538477434</c:v>
                </c:pt>
                <c:pt idx="1349">
                  <c:v>782.79146160185314</c:v>
                </c:pt>
                <c:pt idx="1350">
                  <c:v>782.5067193409717</c:v>
                </c:pt>
                <c:pt idx="1351">
                  <c:v>782.22205857642189</c:v>
                </c:pt>
                <c:pt idx="1352">
                  <c:v>781.93747928250889</c:v>
                </c:pt>
                <c:pt idx="1353">
                  <c:v>781.65298143355153</c:v>
                </c:pt>
                <c:pt idx="1354">
                  <c:v>781.36856500388137</c:v>
                </c:pt>
                <c:pt idx="1355">
                  <c:v>781.08422996784338</c:v>
                </c:pt>
                <c:pt idx="1356">
                  <c:v>780.79997629979562</c:v>
                </c:pt>
                <c:pt idx="1357">
                  <c:v>780.51580397411055</c:v>
                </c:pt>
                <c:pt idx="1358">
                  <c:v>780.2317129651708</c:v>
                </c:pt>
                <c:pt idx="1359">
                  <c:v>779.94770324737601</c:v>
                </c:pt>
                <c:pt idx="1360">
                  <c:v>779.66377479513631</c:v>
                </c:pt>
                <c:pt idx="1361">
                  <c:v>779.37992758287567</c:v>
                </c:pt>
                <c:pt idx="1362">
                  <c:v>779.09616158503195</c:v>
                </c:pt>
                <c:pt idx="1363">
                  <c:v>778.81247677605529</c:v>
                </c:pt>
                <c:pt idx="1364">
                  <c:v>778.52887313040901</c:v>
                </c:pt>
                <c:pt idx="1365">
                  <c:v>778.24535062257098</c:v>
                </c:pt>
                <c:pt idx="1366">
                  <c:v>777.96190922702965</c:v>
                </c:pt>
                <c:pt idx="1367">
                  <c:v>777.67854891828836</c:v>
                </c:pt>
                <c:pt idx="1368">
                  <c:v>777.39526967086385</c:v>
                </c:pt>
                <c:pt idx="1369">
                  <c:v>777.11207145928495</c:v>
                </c:pt>
                <c:pt idx="1370">
                  <c:v>776.82895425809352</c:v>
                </c:pt>
                <c:pt idx="1371">
                  <c:v>776.54591804184543</c:v>
                </c:pt>
                <c:pt idx="1372">
                  <c:v>776.26296278510858</c:v>
                </c:pt>
                <c:pt idx="1373">
                  <c:v>775.98008846246489</c:v>
                </c:pt>
                <c:pt idx="1374">
                  <c:v>775.69729504850898</c:v>
                </c:pt>
                <c:pt idx="1375">
                  <c:v>775.4145825178482</c:v>
                </c:pt>
                <c:pt idx="1376">
                  <c:v>775.13195084510289</c:v>
                </c:pt>
                <c:pt idx="1377">
                  <c:v>774.84940000490735</c:v>
                </c:pt>
                <c:pt idx="1378">
                  <c:v>774.56692997190714</c:v>
                </c:pt>
                <c:pt idx="1379">
                  <c:v>774.2845407207634</c:v>
                </c:pt>
                <c:pt idx="1380">
                  <c:v>774.00223222614761</c:v>
                </c:pt>
                <c:pt idx="1381">
                  <c:v>773.72000446274603</c:v>
                </c:pt>
                <c:pt idx="1382">
                  <c:v>773.43785740525709</c:v>
                </c:pt>
                <c:pt idx="1383">
                  <c:v>773.15579102839229</c:v>
                </c:pt>
                <c:pt idx="1384">
                  <c:v>772.87380530687665</c:v>
                </c:pt>
                <c:pt idx="1385">
                  <c:v>772.59190021544725</c:v>
                </c:pt>
                <c:pt idx="1386">
                  <c:v>772.31007572885437</c:v>
                </c:pt>
                <c:pt idx="1387">
                  <c:v>772.02833182186248</c:v>
                </c:pt>
                <c:pt idx="1388">
                  <c:v>771.74666846924674</c:v>
                </c:pt>
                <c:pt idx="1389">
                  <c:v>771.46508564579676</c:v>
                </c:pt>
                <c:pt idx="1390">
                  <c:v>771.18358332631499</c:v>
                </c:pt>
                <c:pt idx="1391">
                  <c:v>770.9021614856166</c:v>
                </c:pt>
                <c:pt idx="1392">
                  <c:v>770.62082009852929</c:v>
                </c:pt>
                <c:pt idx="1393">
                  <c:v>770.33955913989416</c:v>
                </c:pt>
                <c:pt idx="1394">
                  <c:v>770.05837858456437</c:v>
                </c:pt>
                <c:pt idx="1395">
                  <c:v>769.77727840740692</c:v>
                </c:pt>
                <c:pt idx="1396">
                  <c:v>769.49625858330148</c:v>
                </c:pt>
                <c:pt idx="1397">
                  <c:v>769.21531908713996</c:v>
                </c:pt>
                <c:pt idx="1398">
                  <c:v>768.93445989382792</c:v>
                </c:pt>
                <c:pt idx="1399">
                  <c:v>768.65368097828321</c:v>
                </c:pt>
                <c:pt idx="1400">
                  <c:v>768.37298231543627</c:v>
                </c:pt>
                <c:pt idx="1401">
                  <c:v>768.09236388023101</c:v>
                </c:pt>
                <c:pt idx="1402">
                  <c:v>767.81182564762435</c:v>
                </c:pt>
                <c:pt idx="1403">
                  <c:v>767.53136759258484</c:v>
                </c:pt>
                <c:pt idx="1404">
                  <c:v>767.2509896900948</c:v>
                </c:pt>
                <c:pt idx="1405">
                  <c:v>766.97069191514856</c:v>
                </c:pt>
                <c:pt idx="1406">
                  <c:v>766.69047424275448</c:v>
                </c:pt>
                <c:pt idx="1407">
                  <c:v>766.41033664793247</c:v>
                </c:pt>
                <c:pt idx="1408">
                  <c:v>766.1302791057152</c:v>
                </c:pt>
                <c:pt idx="1409">
                  <c:v>765.85030159114945</c:v>
                </c:pt>
                <c:pt idx="1410">
                  <c:v>765.57040407929355</c:v>
                </c:pt>
                <c:pt idx="1411">
                  <c:v>765.29058654521771</c:v>
                </c:pt>
                <c:pt idx="1412">
                  <c:v>765.01084896400744</c:v>
                </c:pt>
                <c:pt idx="1413">
                  <c:v>764.73119131075873</c:v>
                </c:pt>
                <c:pt idx="1414">
                  <c:v>764.45161356058134</c:v>
                </c:pt>
                <c:pt idx="1415">
                  <c:v>764.17211568859739</c:v>
                </c:pt>
                <c:pt idx="1416">
                  <c:v>763.89269766994096</c:v>
                </c:pt>
                <c:pt idx="1417">
                  <c:v>763.61335947976045</c:v>
                </c:pt>
                <c:pt idx="1418">
                  <c:v>763.33410109321562</c:v>
                </c:pt>
                <c:pt idx="1419">
                  <c:v>763.05492248547921</c:v>
                </c:pt>
                <c:pt idx="1420">
                  <c:v>762.77582363173678</c:v>
                </c:pt>
                <c:pt idx="1421">
                  <c:v>762.49680450718722</c:v>
                </c:pt>
                <c:pt idx="1422">
                  <c:v>762.21786508703974</c:v>
                </c:pt>
                <c:pt idx="1423">
                  <c:v>761.93900534651891</c:v>
                </c:pt>
                <c:pt idx="1424">
                  <c:v>761.6602252608601</c:v>
                </c:pt>
                <c:pt idx="1425">
                  <c:v>761.38152480531255</c:v>
                </c:pt>
                <c:pt idx="1426">
                  <c:v>761.10290395513721</c:v>
                </c:pt>
                <c:pt idx="1427">
                  <c:v>760.82436268560718</c:v>
                </c:pt>
                <c:pt idx="1428">
                  <c:v>760.54590097200958</c:v>
                </c:pt>
                <c:pt idx="1429">
                  <c:v>760.26751878964376</c:v>
                </c:pt>
                <c:pt idx="1430">
                  <c:v>759.98921611381968</c:v>
                </c:pt>
                <c:pt idx="1431">
                  <c:v>759.71099291986332</c:v>
                </c:pt>
                <c:pt idx="1432">
                  <c:v>759.43284918311019</c:v>
                </c:pt>
                <c:pt idx="1433">
                  <c:v>759.15478487890903</c:v>
                </c:pt>
                <c:pt idx="1434">
                  <c:v>758.87679998262286</c:v>
                </c:pt>
                <c:pt idx="1435">
                  <c:v>758.59889446962518</c:v>
                </c:pt>
                <c:pt idx="1436">
                  <c:v>758.32106831530268</c:v>
                </c:pt>
                <c:pt idx="1437">
                  <c:v>758.04332149505467</c:v>
                </c:pt>
                <c:pt idx="1438">
                  <c:v>757.7656539842925</c:v>
                </c:pt>
                <c:pt idx="1439">
                  <c:v>757.48806575844128</c:v>
                </c:pt>
                <c:pt idx="1440">
                  <c:v>757.21055679293727</c:v>
                </c:pt>
                <c:pt idx="1441">
                  <c:v>756.93312706322922</c:v>
                </c:pt>
                <c:pt idx="1442">
                  <c:v>756.65577654477909</c:v>
                </c:pt>
                <c:pt idx="1443">
                  <c:v>756.37850521306177</c:v>
                </c:pt>
                <c:pt idx="1444">
                  <c:v>756.10131304356275</c:v>
                </c:pt>
                <c:pt idx="1445">
                  <c:v>755.82420001178104</c:v>
                </c:pt>
                <c:pt idx="1446">
                  <c:v>755.54716609322895</c:v>
                </c:pt>
                <c:pt idx="1447">
                  <c:v>755.27021126342981</c:v>
                </c:pt>
                <c:pt idx="1448">
                  <c:v>754.9933354979197</c:v>
                </c:pt>
                <c:pt idx="1449">
                  <c:v>754.71653877224719</c:v>
                </c:pt>
                <c:pt idx="1450">
                  <c:v>754.43982106197393</c:v>
                </c:pt>
                <c:pt idx="1451">
                  <c:v>754.16318234267283</c:v>
                </c:pt>
                <c:pt idx="1452">
                  <c:v>753.88662258992963</c:v>
                </c:pt>
                <c:pt idx="1453">
                  <c:v>753.61014177934317</c:v>
                </c:pt>
                <c:pt idx="1454">
                  <c:v>753.33373988652374</c:v>
                </c:pt>
                <c:pt idx="1455">
                  <c:v>753.05741688709372</c:v>
                </c:pt>
                <c:pt idx="1456">
                  <c:v>752.78117275668967</c:v>
                </c:pt>
                <c:pt idx="1457">
                  <c:v>752.50500747095771</c:v>
                </c:pt>
                <c:pt idx="1458">
                  <c:v>752.22892100555907</c:v>
                </c:pt>
                <c:pt idx="1459">
                  <c:v>751.9529133361649</c:v>
                </c:pt>
                <c:pt idx="1460">
                  <c:v>751.67698443846007</c:v>
                </c:pt>
                <c:pt idx="1461">
                  <c:v>751.40113428814198</c:v>
                </c:pt>
                <c:pt idx="1462">
                  <c:v>751.12536286091972</c:v>
                </c:pt>
                <c:pt idx="1463">
                  <c:v>750.84967013251389</c:v>
                </c:pt>
                <c:pt idx="1464">
                  <c:v>750.5740560786594</c:v>
                </c:pt>
                <c:pt idx="1465">
                  <c:v>750.29852067510194</c:v>
                </c:pt>
                <c:pt idx="1466">
                  <c:v>750.02306389759872</c:v>
                </c:pt>
                <c:pt idx="1467">
                  <c:v>749.74768572192204</c:v>
                </c:pt>
                <c:pt idx="1468">
                  <c:v>749.47238612385354</c:v>
                </c:pt>
                <c:pt idx="1469">
                  <c:v>749.19716507918861</c:v>
                </c:pt>
                <c:pt idx="1470">
                  <c:v>748.92202256373446</c:v>
                </c:pt>
                <c:pt idx="1471">
                  <c:v>748.64695855331001</c:v>
                </c:pt>
                <c:pt idx="1472">
                  <c:v>748.37197302374818</c:v>
                </c:pt>
                <c:pt idx="1473">
                  <c:v>748.09706595089176</c:v>
                </c:pt>
                <c:pt idx="1474">
                  <c:v>747.82223731059753</c:v>
                </c:pt>
                <c:pt idx="1475">
                  <c:v>747.54748707873352</c:v>
                </c:pt>
                <c:pt idx="1476">
                  <c:v>747.27281523118018</c:v>
                </c:pt>
                <c:pt idx="1477">
                  <c:v>746.99822174382996</c:v>
                </c:pt>
                <c:pt idx="1478">
                  <c:v>746.72370659258831</c:v>
                </c:pt>
                <c:pt idx="1479">
                  <c:v>746.44926975337205</c:v>
                </c:pt>
                <c:pt idx="1480">
                  <c:v>746.17491120210957</c:v>
                </c:pt>
                <c:pt idx="1481">
                  <c:v>745.90063091474303</c:v>
                </c:pt>
                <c:pt idx="1482">
                  <c:v>745.62642886722517</c:v>
                </c:pt>
                <c:pt idx="1483">
                  <c:v>745.35230503552202</c:v>
                </c:pt>
                <c:pt idx="1484">
                  <c:v>745.07825939561087</c:v>
                </c:pt>
                <c:pt idx="1485">
                  <c:v>744.80429192348163</c:v>
                </c:pt>
                <c:pt idx="1486">
                  <c:v>744.53040259513637</c:v>
                </c:pt>
                <c:pt idx="1487">
                  <c:v>744.25659138658864</c:v>
                </c:pt>
                <c:pt idx="1488">
                  <c:v>743.98285827386439</c:v>
                </c:pt>
                <c:pt idx="1489">
                  <c:v>743.70920323300231</c:v>
                </c:pt>
                <c:pt idx="1490">
                  <c:v>743.4356262400521</c:v>
                </c:pt>
                <c:pt idx="1491">
                  <c:v>743.16212727107632</c:v>
                </c:pt>
                <c:pt idx="1492">
                  <c:v>742.8887063021491</c:v>
                </c:pt>
                <c:pt idx="1493">
                  <c:v>742.61536330935621</c:v>
                </c:pt>
                <c:pt idx="1494">
                  <c:v>742.34209826879703</c:v>
                </c:pt>
                <c:pt idx="1495">
                  <c:v>742.06891115658163</c:v>
                </c:pt>
                <c:pt idx="1496">
                  <c:v>741.79580194883169</c:v>
                </c:pt>
                <c:pt idx="1497">
                  <c:v>741.52277062168253</c:v>
                </c:pt>
                <c:pt idx="1498">
                  <c:v>741.24981715128035</c:v>
                </c:pt>
                <c:pt idx="1499">
                  <c:v>740.97694151378334</c:v>
                </c:pt>
                <c:pt idx="1500">
                  <c:v>740.70414368536262</c:v>
                </c:pt>
                <c:pt idx="1501">
                  <c:v>740.43142364219943</c:v>
                </c:pt>
                <c:pt idx="1502">
                  <c:v>740.15878136048923</c:v>
                </c:pt>
                <c:pt idx="1503">
                  <c:v>739.88621681643758</c:v>
                </c:pt>
                <c:pt idx="1504">
                  <c:v>739.61372998626302</c:v>
                </c:pt>
                <c:pt idx="1505">
                  <c:v>739.34132084619603</c:v>
                </c:pt>
                <c:pt idx="1506">
                  <c:v>739.06898937247854</c:v>
                </c:pt>
                <c:pt idx="1507">
                  <c:v>738.79673554136457</c:v>
                </c:pt>
                <c:pt idx="1508">
                  <c:v>738.52455932912062</c:v>
                </c:pt>
                <c:pt idx="1509">
                  <c:v>738.25246071202423</c:v>
                </c:pt>
                <c:pt idx="1510">
                  <c:v>737.98043966636499</c:v>
                </c:pt>
                <c:pt idx="1511">
                  <c:v>737.70849616844532</c:v>
                </c:pt>
                <c:pt idx="1512">
                  <c:v>737.43663019457858</c:v>
                </c:pt>
                <c:pt idx="1513">
                  <c:v>737.16484172109006</c:v>
                </c:pt>
                <c:pt idx="1514">
                  <c:v>736.89313072431787</c:v>
                </c:pt>
                <c:pt idx="1515">
                  <c:v>736.62149718061028</c:v>
                </c:pt>
                <c:pt idx="1516">
                  <c:v>736.34994106632939</c:v>
                </c:pt>
                <c:pt idx="1517">
                  <c:v>736.07846235784746</c:v>
                </c:pt>
                <c:pt idx="1518">
                  <c:v>735.80706103154955</c:v>
                </c:pt>
                <c:pt idx="1519">
                  <c:v>735.53573706383258</c:v>
                </c:pt>
                <c:pt idx="1520">
                  <c:v>735.26449043110506</c:v>
                </c:pt>
                <c:pt idx="1521">
                  <c:v>734.99332110978685</c:v>
                </c:pt>
                <c:pt idx="1522">
                  <c:v>734.72222907631033</c:v>
                </c:pt>
                <c:pt idx="1523">
                  <c:v>734.4512143071197</c:v>
                </c:pt>
                <c:pt idx="1524">
                  <c:v>734.18027677867042</c:v>
                </c:pt>
                <c:pt idx="1525">
                  <c:v>733.90941646743022</c:v>
                </c:pt>
                <c:pt idx="1526">
                  <c:v>733.63863334987798</c:v>
                </c:pt>
                <c:pt idx="1527">
                  <c:v>733.36792740250496</c:v>
                </c:pt>
                <c:pt idx="1528">
                  <c:v>733.09729860181471</c:v>
                </c:pt>
                <c:pt idx="1529">
                  <c:v>732.82674692432067</c:v>
                </c:pt>
                <c:pt idx="1530">
                  <c:v>732.55627234655014</c:v>
                </c:pt>
                <c:pt idx="1531">
                  <c:v>732.28587484504101</c:v>
                </c:pt>
                <c:pt idx="1532">
                  <c:v>732.0155543963424</c:v>
                </c:pt>
                <c:pt idx="1533">
                  <c:v>731.74531097701663</c:v>
                </c:pt>
                <c:pt idx="1534">
                  <c:v>731.47514456363695</c:v>
                </c:pt>
                <c:pt idx="1535">
                  <c:v>731.20505513278817</c:v>
                </c:pt>
                <c:pt idx="1536">
                  <c:v>730.9350426610672</c:v>
                </c:pt>
                <c:pt idx="1537">
                  <c:v>730.6651071250817</c:v>
                </c:pt>
                <c:pt idx="1538">
                  <c:v>730.39524850145233</c:v>
                </c:pt>
                <c:pt idx="1539">
                  <c:v>730.1254667668112</c:v>
                </c:pt>
                <c:pt idx="1540">
                  <c:v>729.8557618978009</c:v>
                </c:pt>
                <c:pt idx="1541">
                  <c:v>729.58613387107732</c:v>
                </c:pt>
                <c:pt idx="1542">
                  <c:v>729.31658266330726</c:v>
                </c:pt>
                <c:pt idx="1543">
                  <c:v>729.04710825116786</c:v>
                </c:pt>
                <c:pt idx="1544">
                  <c:v>728.77771061135059</c:v>
                </c:pt>
                <c:pt idx="1545">
                  <c:v>728.50838972055635</c:v>
                </c:pt>
                <c:pt idx="1546">
                  <c:v>728.23914555549879</c:v>
                </c:pt>
                <c:pt idx="1547">
                  <c:v>727.96997809290281</c:v>
                </c:pt>
                <c:pt idx="1548">
                  <c:v>727.70088730950465</c:v>
                </c:pt>
                <c:pt idx="1549">
                  <c:v>727.43187318205264</c:v>
                </c:pt>
                <c:pt idx="1550">
                  <c:v>727.1629356873068</c:v>
                </c:pt>
                <c:pt idx="1551">
                  <c:v>726.89407480203772</c:v>
                </c:pt>
                <c:pt idx="1552">
                  <c:v>726.62529050302896</c:v>
                </c:pt>
                <c:pt idx="1553">
                  <c:v>726.356582767075</c:v>
                </c:pt>
                <c:pt idx="1554">
                  <c:v>726.0879515709812</c:v>
                </c:pt>
                <c:pt idx="1555">
                  <c:v>725.81939689156548</c:v>
                </c:pt>
                <c:pt idx="1556">
                  <c:v>725.55091870565786</c:v>
                </c:pt>
                <c:pt idx="1557">
                  <c:v>725.28251699009786</c:v>
                </c:pt>
                <c:pt idx="1558">
                  <c:v>725.01419172173814</c:v>
                </c:pt>
                <c:pt idx="1559">
                  <c:v>724.74594287744219</c:v>
                </c:pt>
                <c:pt idx="1560">
                  <c:v>724.47777043408564</c:v>
                </c:pt>
                <c:pt idx="1561">
                  <c:v>724.2096743685554</c:v>
                </c:pt>
                <c:pt idx="1562">
                  <c:v>723.94165465774893</c:v>
                </c:pt>
                <c:pt idx="1563">
                  <c:v>723.67371127857677</c:v>
                </c:pt>
                <c:pt idx="1564">
                  <c:v>723.40584420796029</c:v>
                </c:pt>
                <c:pt idx="1565">
                  <c:v>723.13805342283126</c:v>
                </c:pt>
                <c:pt idx="1566">
                  <c:v>722.8703389001347</c:v>
                </c:pt>
                <c:pt idx="1567">
                  <c:v>722.60270061682616</c:v>
                </c:pt>
                <c:pt idx="1568">
                  <c:v>722.33513854987291</c:v>
                </c:pt>
                <c:pt idx="1569">
                  <c:v>722.06765267625292</c:v>
                </c:pt>
                <c:pt idx="1570">
                  <c:v>721.80024297295688</c:v>
                </c:pt>
                <c:pt idx="1571">
                  <c:v>721.53290941698617</c:v>
                </c:pt>
                <c:pt idx="1572">
                  <c:v>721.26565198535354</c:v>
                </c:pt>
                <c:pt idx="1573">
                  <c:v>720.99847065508277</c:v>
                </c:pt>
                <c:pt idx="1574">
                  <c:v>720.73136540321048</c:v>
                </c:pt>
                <c:pt idx="1575">
                  <c:v>720.4643362067834</c:v>
                </c:pt>
                <c:pt idx="1576">
                  <c:v>720.19738304286</c:v>
                </c:pt>
                <c:pt idx="1577">
                  <c:v>719.93050588851031</c:v>
                </c:pt>
                <c:pt idx="1578">
                  <c:v>719.66370472081542</c:v>
                </c:pt>
                <c:pt idx="1579">
                  <c:v>719.39697951686867</c:v>
                </c:pt>
                <c:pt idx="1580">
                  <c:v>719.13033025377331</c:v>
                </c:pt>
                <c:pt idx="1581">
                  <c:v>718.86375690864463</c:v>
                </c:pt>
                <c:pt idx="1582">
                  <c:v>718.5972594586101</c:v>
                </c:pt>
                <c:pt idx="1583">
                  <c:v>718.33083788080751</c:v>
                </c:pt>
                <c:pt idx="1584">
                  <c:v>718.06449215238604</c:v>
                </c:pt>
                <c:pt idx="1585">
                  <c:v>717.79822225050691</c:v>
                </c:pt>
                <c:pt idx="1586">
                  <c:v>717.53202815234238</c:v>
                </c:pt>
                <c:pt idx="1587">
                  <c:v>717.26590983507458</c:v>
                </c:pt>
                <c:pt idx="1588">
                  <c:v>716.99986727589953</c:v>
                </c:pt>
                <c:pt idx="1589">
                  <c:v>716.73390045202291</c:v>
                </c:pt>
                <c:pt idx="1590">
                  <c:v>716.46800934066187</c:v>
                </c:pt>
                <c:pt idx="1591">
                  <c:v>716.20219391904527</c:v>
                </c:pt>
                <c:pt idx="1592">
                  <c:v>715.93645416441188</c:v>
                </c:pt>
                <c:pt idx="1593">
                  <c:v>715.67079005401445</c:v>
                </c:pt>
                <c:pt idx="1594">
                  <c:v>715.40520156511434</c:v>
                </c:pt>
                <c:pt idx="1595">
                  <c:v>715.13968867498511</c:v>
                </c:pt>
                <c:pt idx="1596">
                  <c:v>714.87425136091269</c:v>
                </c:pt>
                <c:pt idx="1597">
                  <c:v>714.60888960019224</c:v>
                </c:pt>
                <c:pt idx="1598">
                  <c:v>714.34360337013118</c:v>
                </c:pt>
                <c:pt idx="1599">
                  <c:v>714.07839264804863</c:v>
                </c:pt>
                <c:pt idx="1600">
                  <c:v>713.81325741127409</c:v>
                </c:pt>
                <c:pt idx="1601">
                  <c:v>713.54819763714909</c:v>
                </c:pt>
                <c:pt idx="1602">
                  <c:v>713.28321330302481</c:v>
                </c:pt>
                <c:pt idx="1603">
                  <c:v>713.01830438626553</c:v>
                </c:pt>
                <c:pt idx="1604">
                  <c:v>712.75347086424551</c:v>
                </c:pt>
                <c:pt idx="1605">
                  <c:v>712.48871271435053</c:v>
                </c:pt>
                <c:pt idx="1606">
                  <c:v>712.22402991397757</c:v>
                </c:pt>
                <c:pt idx="1607">
                  <c:v>711.95942244053515</c:v>
                </c:pt>
                <c:pt idx="1608">
                  <c:v>711.69489027144232</c:v>
                </c:pt>
                <c:pt idx="1609">
                  <c:v>711.43043338412917</c:v>
                </c:pt>
                <c:pt idx="1610">
                  <c:v>711.16605175603775</c:v>
                </c:pt>
                <c:pt idx="1611">
                  <c:v>710.90174536462087</c:v>
                </c:pt>
                <c:pt idx="1612">
                  <c:v>710.63751418734171</c:v>
                </c:pt>
                <c:pt idx="1613">
                  <c:v>710.37335820167652</c:v>
                </c:pt>
                <c:pt idx="1614">
                  <c:v>710.10927738510964</c:v>
                </c:pt>
                <c:pt idx="1615">
                  <c:v>709.84527171513992</c:v>
                </c:pt>
                <c:pt idx="1616">
                  <c:v>709.58134116927465</c:v>
                </c:pt>
                <c:pt idx="1617">
                  <c:v>709.31748572503341</c:v>
                </c:pt>
                <c:pt idx="1618">
                  <c:v>709.05370535994689</c:v>
                </c:pt>
                <c:pt idx="1619">
                  <c:v>708.79000005155694</c:v>
                </c:pt>
                <c:pt idx="1620">
                  <c:v>708.52636977741554</c:v>
                </c:pt>
                <c:pt idx="1621">
                  <c:v>708.26281451508703</c:v>
                </c:pt>
                <c:pt idx="1622">
                  <c:v>707.99933424214532</c:v>
                </c:pt>
                <c:pt idx="1623">
                  <c:v>707.73592893617717</c:v>
                </c:pt>
                <c:pt idx="1624">
                  <c:v>707.47259857477923</c:v>
                </c:pt>
                <c:pt idx="1625">
                  <c:v>707.20934313555881</c:v>
                </c:pt>
                <c:pt idx="1626">
                  <c:v>706.9461625961352</c:v>
                </c:pt>
                <c:pt idx="1627">
                  <c:v>706.68305693413834</c:v>
                </c:pt>
                <c:pt idx="1628">
                  <c:v>706.42002612720887</c:v>
                </c:pt>
                <c:pt idx="1629">
                  <c:v>706.15707015299972</c:v>
                </c:pt>
                <c:pt idx="1630">
                  <c:v>705.89418898917279</c:v>
                </c:pt>
                <c:pt idx="1631">
                  <c:v>705.63138261340225</c:v>
                </c:pt>
                <c:pt idx="1632">
                  <c:v>705.36865100337332</c:v>
                </c:pt>
                <c:pt idx="1633">
                  <c:v>705.10599413678187</c:v>
                </c:pt>
                <c:pt idx="1634">
                  <c:v>704.84341199133485</c:v>
                </c:pt>
                <c:pt idx="1635">
                  <c:v>704.58090454474996</c:v>
                </c:pt>
                <c:pt idx="1636">
                  <c:v>704.31847177475549</c:v>
                </c:pt>
                <c:pt idx="1637">
                  <c:v>704.05611365909181</c:v>
                </c:pt>
                <c:pt idx="1638">
                  <c:v>703.79383017550992</c:v>
                </c:pt>
                <c:pt idx="1639">
                  <c:v>703.53162130177066</c:v>
                </c:pt>
                <c:pt idx="1640">
                  <c:v>703.26948701564675</c:v>
                </c:pt>
                <c:pt idx="1641">
                  <c:v>703.00742729492276</c:v>
                </c:pt>
                <c:pt idx="1642">
                  <c:v>702.74544211739135</c:v>
                </c:pt>
                <c:pt idx="1643">
                  <c:v>702.48353146085924</c:v>
                </c:pt>
                <c:pt idx="1644">
                  <c:v>702.2216953031417</c:v>
                </c:pt>
                <c:pt idx="1645">
                  <c:v>701.95993362206605</c:v>
                </c:pt>
                <c:pt idx="1646">
                  <c:v>701.69824639547085</c:v>
                </c:pt>
                <c:pt idx="1647">
                  <c:v>701.43663360120399</c:v>
                </c:pt>
                <c:pt idx="1648">
                  <c:v>701.17509521712566</c:v>
                </c:pt>
                <c:pt idx="1649">
                  <c:v>700.91363122110681</c:v>
                </c:pt>
                <c:pt idx="1650">
                  <c:v>700.65224159102797</c:v>
                </c:pt>
                <c:pt idx="1651">
                  <c:v>700.39092630478228</c:v>
                </c:pt>
                <c:pt idx="1652">
                  <c:v>700.12968534027289</c:v>
                </c:pt>
                <c:pt idx="1653">
                  <c:v>699.86851867541304</c:v>
                </c:pt>
                <c:pt idx="1654">
                  <c:v>699.60742628812761</c:v>
                </c:pt>
                <c:pt idx="1655">
                  <c:v>699.34640815635339</c:v>
                </c:pt>
                <c:pt idx="1656">
                  <c:v>699.08546425803559</c:v>
                </c:pt>
                <c:pt idx="1657">
                  <c:v>698.8245945711318</c:v>
                </c:pt>
                <c:pt idx="1658">
                  <c:v>698.56379907360986</c:v>
                </c:pt>
                <c:pt idx="1659">
                  <c:v>698.30307774344919</c:v>
                </c:pt>
                <c:pt idx="1660">
                  <c:v>698.04243055863878</c:v>
                </c:pt>
                <c:pt idx="1661">
                  <c:v>697.78185749717875</c:v>
                </c:pt>
                <c:pt idx="1662">
                  <c:v>697.52135853708114</c:v>
                </c:pt>
                <c:pt idx="1663">
                  <c:v>697.26093365636825</c:v>
                </c:pt>
                <c:pt idx="1664">
                  <c:v>697.00058283307101</c:v>
                </c:pt>
                <c:pt idx="1665">
                  <c:v>696.74030604523432</c:v>
                </c:pt>
                <c:pt idx="1666">
                  <c:v>696.4801032709122</c:v>
                </c:pt>
                <c:pt idx="1667">
                  <c:v>696.21997448816899</c:v>
                </c:pt>
                <c:pt idx="1668">
                  <c:v>695.95991967508076</c:v>
                </c:pt>
                <c:pt idx="1669">
                  <c:v>695.69993880973334</c:v>
                </c:pt>
                <c:pt idx="1670">
                  <c:v>695.44003187022463</c:v>
                </c:pt>
                <c:pt idx="1671">
                  <c:v>695.18019883466184</c:v>
                </c:pt>
                <c:pt idx="1672">
                  <c:v>694.92043968116354</c:v>
                </c:pt>
                <c:pt idx="1673">
                  <c:v>694.66075438785936</c:v>
                </c:pt>
                <c:pt idx="1674">
                  <c:v>694.401142932889</c:v>
                </c:pt>
                <c:pt idx="1675">
                  <c:v>694.14160529440221</c:v>
                </c:pt>
                <c:pt idx="1676">
                  <c:v>693.88214145056122</c:v>
                </c:pt>
                <c:pt idx="1677">
                  <c:v>693.62275137953793</c:v>
                </c:pt>
                <c:pt idx="1678">
                  <c:v>693.36343505951425</c:v>
                </c:pt>
                <c:pt idx="1679">
                  <c:v>693.104192468684</c:v>
                </c:pt>
                <c:pt idx="1680">
                  <c:v>692.84502358525049</c:v>
                </c:pt>
                <c:pt idx="1681">
                  <c:v>692.58592838742857</c:v>
                </c:pt>
                <c:pt idx="1682">
                  <c:v>692.32690685344346</c:v>
                </c:pt>
                <c:pt idx="1683">
                  <c:v>692.06795896153028</c:v>
                </c:pt>
                <c:pt idx="1684">
                  <c:v>691.8090846899363</c:v>
                </c:pt>
                <c:pt idx="1685">
                  <c:v>691.550284016918</c:v>
                </c:pt>
                <c:pt idx="1686">
                  <c:v>691.29155692074289</c:v>
                </c:pt>
                <c:pt idx="1687">
                  <c:v>691.03290337968963</c:v>
                </c:pt>
                <c:pt idx="1688">
                  <c:v>690.77432337204652</c:v>
                </c:pt>
                <c:pt idx="1689">
                  <c:v>690.51581687611326</c:v>
                </c:pt>
                <c:pt idx="1690">
                  <c:v>690.25738387019919</c:v>
                </c:pt>
                <c:pt idx="1691">
                  <c:v>689.99902433262571</c:v>
                </c:pt>
                <c:pt idx="1692">
                  <c:v>689.74073824172342</c:v>
                </c:pt>
                <c:pt idx="1693">
                  <c:v>689.48252557583351</c:v>
                </c:pt>
                <c:pt idx="1694">
                  <c:v>689.22438631330942</c:v>
                </c:pt>
                <c:pt idx="1695">
                  <c:v>688.9663204325127</c:v>
                </c:pt>
                <c:pt idx="1696">
                  <c:v>688.70832791181726</c:v>
                </c:pt>
                <c:pt idx="1697">
                  <c:v>688.45040872960624</c:v>
                </c:pt>
                <c:pt idx="1698">
                  <c:v>688.19256286427458</c:v>
                </c:pt>
                <c:pt idx="1699">
                  <c:v>687.9347902942269</c:v>
                </c:pt>
                <c:pt idx="1700">
                  <c:v>687.67709099787851</c:v>
                </c:pt>
                <c:pt idx="1701">
                  <c:v>687.41946495365539</c:v>
                </c:pt>
                <c:pt idx="1702">
                  <c:v>687.16191213999355</c:v>
                </c:pt>
                <c:pt idx="1703">
                  <c:v>686.90443253534022</c:v>
                </c:pt>
                <c:pt idx="1704">
                  <c:v>686.64702611815244</c:v>
                </c:pt>
                <c:pt idx="1705">
                  <c:v>686.38969286689803</c:v>
                </c:pt>
                <c:pt idx="1706">
                  <c:v>686.13243276005551</c:v>
                </c:pt>
                <c:pt idx="1707">
                  <c:v>685.87524577611293</c:v>
                </c:pt>
                <c:pt idx="1708">
                  <c:v>685.61813189357008</c:v>
                </c:pt>
                <c:pt idx="1709">
                  <c:v>685.36109109093661</c:v>
                </c:pt>
                <c:pt idx="1710">
                  <c:v>685.10412334673219</c:v>
                </c:pt>
                <c:pt idx="1711">
                  <c:v>684.84722863948775</c:v>
                </c:pt>
                <c:pt idx="1712">
                  <c:v>684.5904069477433</c:v>
                </c:pt>
                <c:pt idx="1713">
                  <c:v>684.33365825005126</c:v>
                </c:pt>
                <c:pt idx="1714">
                  <c:v>684.07698252497266</c:v>
                </c:pt>
                <c:pt idx="1715">
                  <c:v>683.82037975108017</c:v>
                </c:pt>
                <c:pt idx="1716">
                  <c:v>683.56384990695585</c:v>
                </c:pt>
                <c:pt idx="1717">
                  <c:v>683.30739297119328</c:v>
                </c:pt>
                <c:pt idx="1718">
                  <c:v>683.051008922395</c:v>
                </c:pt>
                <c:pt idx="1719">
                  <c:v>682.79469773917526</c:v>
                </c:pt>
                <c:pt idx="1720">
                  <c:v>682.5384594001581</c:v>
                </c:pt>
                <c:pt idx="1721">
                  <c:v>682.28229388397813</c:v>
                </c:pt>
                <c:pt idx="1722">
                  <c:v>682.02620116927983</c:v>
                </c:pt>
                <c:pt idx="1723">
                  <c:v>681.77018123471839</c:v>
                </c:pt>
                <c:pt idx="1724">
                  <c:v>681.51423405895946</c:v>
                </c:pt>
                <c:pt idx="1725">
                  <c:v>681.25835962067902</c:v>
                </c:pt>
                <c:pt idx="1726">
                  <c:v>681.00255789856271</c:v>
                </c:pt>
                <c:pt idx="1727">
                  <c:v>680.74682887130803</c:v>
                </c:pt>
                <c:pt idx="1728">
                  <c:v>680.49117251762141</c:v>
                </c:pt>
                <c:pt idx="1729">
                  <c:v>680.23558881621943</c:v>
                </c:pt>
                <c:pt idx="1730">
                  <c:v>679.98007774583016</c:v>
                </c:pt>
                <c:pt idx="1731">
                  <c:v>679.7246392851913</c:v>
                </c:pt>
                <c:pt idx="1732">
                  <c:v>679.46927341305081</c:v>
                </c:pt>
                <c:pt idx="1733">
                  <c:v>679.21398010816711</c:v>
                </c:pt>
                <c:pt idx="1734">
                  <c:v>678.95875934930837</c:v>
                </c:pt>
                <c:pt idx="1735">
                  <c:v>678.70361111525449</c:v>
                </c:pt>
                <c:pt idx="1736">
                  <c:v>678.44853538479356</c:v>
                </c:pt>
                <c:pt idx="1737">
                  <c:v>678.19353213672559</c:v>
                </c:pt>
                <c:pt idx="1738">
                  <c:v>677.93860134986028</c:v>
                </c:pt>
                <c:pt idx="1739">
                  <c:v>677.6837430030173</c:v>
                </c:pt>
                <c:pt idx="1740">
                  <c:v>677.42895707502703</c:v>
                </c:pt>
                <c:pt idx="1741">
                  <c:v>677.17424354472973</c:v>
                </c:pt>
                <c:pt idx="1742">
                  <c:v>676.91960239097614</c:v>
                </c:pt>
                <c:pt idx="1743">
                  <c:v>676.66503359262731</c:v>
                </c:pt>
                <c:pt idx="1744">
                  <c:v>676.41053712855364</c:v>
                </c:pt>
                <c:pt idx="1745">
                  <c:v>676.15611297763701</c:v>
                </c:pt>
                <c:pt idx="1746">
                  <c:v>675.9017611187686</c:v>
                </c:pt>
                <c:pt idx="1747">
                  <c:v>675.64748153085031</c:v>
                </c:pt>
                <c:pt idx="1748">
                  <c:v>675.39327419279368</c:v>
                </c:pt>
                <c:pt idx="1749">
                  <c:v>675.1391390835214</c:v>
                </c:pt>
                <c:pt idx="1750">
                  <c:v>674.88507618196479</c:v>
                </c:pt>
                <c:pt idx="1751">
                  <c:v>674.63108546706701</c:v>
                </c:pt>
                <c:pt idx="1752">
                  <c:v>674.37716691778041</c:v>
                </c:pt>
                <c:pt idx="1753">
                  <c:v>674.12332051306714</c:v>
                </c:pt>
                <c:pt idx="1754">
                  <c:v>673.8695462319007</c:v>
                </c:pt>
                <c:pt idx="1755">
                  <c:v>673.61584405326391</c:v>
                </c:pt>
                <c:pt idx="1756">
                  <c:v>673.36221395614984</c:v>
                </c:pt>
                <c:pt idx="1757">
                  <c:v>673.10865591956144</c:v>
                </c:pt>
                <c:pt idx="1758">
                  <c:v>672.85516992251257</c:v>
                </c:pt>
                <c:pt idx="1759">
                  <c:v>672.60175594402676</c:v>
                </c:pt>
                <c:pt idx="1760">
                  <c:v>672.3484139631372</c:v>
                </c:pt>
                <c:pt idx="1761">
                  <c:v>672.09514395888789</c:v>
                </c:pt>
                <c:pt idx="1762">
                  <c:v>671.84194591033247</c:v>
                </c:pt>
                <c:pt idx="1763">
                  <c:v>671.58881979653518</c:v>
                </c:pt>
                <c:pt idx="1764">
                  <c:v>671.33576559656956</c:v>
                </c:pt>
                <c:pt idx="1765">
                  <c:v>671.08278328952008</c:v>
                </c:pt>
                <c:pt idx="1766">
                  <c:v>670.82987285448041</c:v>
                </c:pt>
                <c:pt idx="1767">
                  <c:v>670.57703427055515</c:v>
                </c:pt>
                <c:pt idx="1768">
                  <c:v>670.32426751685841</c:v>
                </c:pt>
                <c:pt idx="1769">
                  <c:v>670.07157257251424</c:v>
                </c:pt>
                <c:pt idx="1770">
                  <c:v>669.81894941665769</c:v>
                </c:pt>
                <c:pt idx="1771">
                  <c:v>669.5663980284321</c:v>
                </c:pt>
                <c:pt idx="1772">
                  <c:v>669.31391838699267</c:v>
                </c:pt>
                <c:pt idx="1773">
                  <c:v>669.06151047150388</c:v>
                </c:pt>
                <c:pt idx="1774">
                  <c:v>668.80917426113967</c:v>
                </c:pt>
                <c:pt idx="1775">
                  <c:v>668.55690973508513</c:v>
                </c:pt>
                <c:pt idx="1776">
                  <c:v>668.30471687253441</c:v>
                </c:pt>
                <c:pt idx="1777">
                  <c:v>668.05259565269205</c:v>
                </c:pt>
                <c:pt idx="1778">
                  <c:v>667.80054605477233</c:v>
                </c:pt>
                <c:pt idx="1779">
                  <c:v>667.548568058</c:v>
                </c:pt>
                <c:pt idx="1780">
                  <c:v>667.29666164160949</c:v>
                </c:pt>
                <c:pt idx="1781">
                  <c:v>667.04482678484487</c:v>
                </c:pt>
                <c:pt idx="1782">
                  <c:v>666.79306346696092</c:v>
                </c:pt>
                <c:pt idx="1783">
                  <c:v>666.54137166722194</c:v>
                </c:pt>
                <c:pt idx="1784">
                  <c:v>666.28975136490226</c:v>
                </c:pt>
                <c:pt idx="1785">
                  <c:v>666.03820253928586</c:v>
                </c:pt>
                <c:pt idx="1786">
                  <c:v>665.78672516966731</c:v>
                </c:pt>
                <c:pt idx="1787">
                  <c:v>665.53531923535047</c:v>
                </c:pt>
                <c:pt idx="1788">
                  <c:v>665.28398471564958</c:v>
                </c:pt>
                <c:pt idx="1789">
                  <c:v>665.0327215898883</c:v>
                </c:pt>
                <c:pt idx="1790">
                  <c:v>664.78152983740108</c:v>
                </c:pt>
                <c:pt idx="1791">
                  <c:v>664.53040943753149</c:v>
                </c:pt>
                <c:pt idx="1792">
                  <c:v>664.27936036963297</c:v>
                </c:pt>
                <c:pt idx="1793">
                  <c:v>664.02838261306965</c:v>
                </c:pt>
                <c:pt idx="1794">
                  <c:v>663.77747614721466</c:v>
                </c:pt>
                <c:pt idx="1795">
                  <c:v>663.52664095145167</c:v>
                </c:pt>
                <c:pt idx="1796">
                  <c:v>663.2758770051737</c:v>
                </c:pt>
                <c:pt idx="1797">
                  <c:v>663.02518428778399</c:v>
                </c:pt>
                <c:pt idx="1798">
                  <c:v>662.77456277869578</c:v>
                </c:pt>
                <c:pt idx="1799">
                  <c:v>662.52401245733154</c:v>
                </c:pt>
                <c:pt idx="1800">
                  <c:v>662.2735333031244</c:v>
                </c:pt>
                <c:pt idx="1801">
                  <c:v>662.02312529551693</c:v>
                </c:pt>
                <c:pt idx="1802">
                  <c:v>661.77278841396117</c:v>
                </c:pt>
                <c:pt idx="1803">
                  <c:v>661.52252263791956</c:v>
                </c:pt>
                <c:pt idx="1804">
                  <c:v>661.27232794686438</c:v>
                </c:pt>
                <c:pt idx="1805">
                  <c:v>661.02220432027764</c:v>
                </c:pt>
                <c:pt idx="1806">
                  <c:v>660.77215173765046</c:v>
                </c:pt>
                <c:pt idx="1807">
                  <c:v>660.522170178485</c:v>
                </c:pt>
                <c:pt idx="1808">
                  <c:v>660.27225962229215</c:v>
                </c:pt>
                <c:pt idx="1809">
                  <c:v>660.02242004859352</c:v>
                </c:pt>
                <c:pt idx="1810">
                  <c:v>659.77265143691955</c:v>
                </c:pt>
                <c:pt idx="1811">
                  <c:v>659.5229537668115</c:v>
                </c:pt>
                <c:pt idx="1812">
                  <c:v>659.27332701781938</c:v>
                </c:pt>
                <c:pt idx="1813">
                  <c:v>659.02377116950368</c:v>
                </c:pt>
                <c:pt idx="1814">
                  <c:v>658.77428620143428</c:v>
                </c:pt>
                <c:pt idx="1815">
                  <c:v>658.52487209319145</c:v>
                </c:pt>
                <c:pt idx="1816">
                  <c:v>658.2755288243643</c:v>
                </c:pt>
                <c:pt idx="1817">
                  <c:v>658.02625637455162</c:v>
                </c:pt>
                <c:pt idx="1818">
                  <c:v>657.77705472336379</c:v>
                </c:pt>
                <c:pt idx="1819">
                  <c:v>657.52792385041869</c:v>
                </c:pt>
                <c:pt idx="1820">
                  <c:v>657.27886373534511</c:v>
                </c:pt>
                <c:pt idx="1821">
                  <c:v>657.02987435778107</c:v>
                </c:pt>
                <c:pt idx="1822">
                  <c:v>656.78095569737445</c:v>
                </c:pt>
                <c:pt idx="1823">
                  <c:v>656.53210773378316</c:v>
                </c:pt>
                <c:pt idx="1824">
                  <c:v>656.28333044667454</c:v>
                </c:pt>
                <c:pt idx="1825">
                  <c:v>656.03462381572569</c:v>
                </c:pt>
                <c:pt idx="1826">
                  <c:v>655.78598782062295</c:v>
                </c:pt>
                <c:pt idx="1827">
                  <c:v>655.53742244106309</c:v>
                </c:pt>
                <c:pt idx="1828">
                  <c:v>655.28892765675255</c:v>
                </c:pt>
                <c:pt idx="1829">
                  <c:v>655.04050344740676</c:v>
                </c:pt>
                <c:pt idx="1830">
                  <c:v>654.79214979275093</c:v>
                </c:pt>
                <c:pt idx="1831">
                  <c:v>654.54386667252095</c:v>
                </c:pt>
                <c:pt idx="1832">
                  <c:v>654.29565406646088</c:v>
                </c:pt>
                <c:pt idx="1833">
                  <c:v>654.04751195432527</c:v>
                </c:pt>
                <c:pt idx="1834">
                  <c:v>653.79944031587843</c:v>
                </c:pt>
                <c:pt idx="1835">
                  <c:v>653.55143913089387</c:v>
                </c:pt>
                <c:pt idx="1836">
                  <c:v>653.30350837915489</c:v>
                </c:pt>
                <c:pt idx="1837">
                  <c:v>653.0556480404548</c:v>
                </c:pt>
                <c:pt idx="1838">
                  <c:v>652.80785809459576</c:v>
                </c:pt>
                <c:pt idx="1839">
                  <c:v>652.5601385213904</c:v>
                </c:pt>
                <c:pt idx="1840">
                  <c:v>652.31248930066045</c:v>
                </c:pt>
                <c:pt idx="1841">
                  <c:v>652.06491041223694</c:v>
                </c:pt>
                <c:pt idx="1842">
                  <c:v>651.81740183596128</c:v>
                </c:pt>
                <c:pt idx="1843">
                  <c:v>651.5699635516836</c:v>
                </c:pt>
                <c:pt idx="1844">
                  <c:v>651.32259553926451</c:v>
                </c:pt>
                <c:pt idx="1845">
                  <c:v>651.07529777857349</c:v>
                </c:pt>
                <c:pt idx="1846">
                  <c:v>650.82807024949022</c:v>
                </c:pt>
                <c:pt idx="1847">
                  <c:v>650.58091293190273</c:v>
                </c:pt>
                <c:pt idx="1848">
                  <c:v>650.33382580571049</c:v>
                </c:pt>
                <c:pt idx="1849">
                  <c:v>650.08680885082106</c:v>
                </c:pt>
                <c:pt idx="1850">
                  <c:v>649.839862047152</c:v>
                </c:pt>
                <c:pt idx="1851">
                  <c:v>649.5929853746303</c:v>
                </c:pt>
                <c:pt idx="1852">
                  <c:v>649.3461788131923</c:v>
                </c:pt>
                <c:pt idx="1853">
                  <c:v>649.0994423427851</c:v>
                </c:pt>
                <c:pt idx="1854">
                  <c:v>648.85277594336344</c:v>
                </c:pt>
                <c:pt idx="1855">
                  <c:v>648.60617959489264</c:v>
                </c:pt>
                <c:pt idx="1856">
                  <c:v>648.35965327734755</c:v>
                </c:pt>
                <c:pt idx="1857">
                  <c:v>648.11319697071235</c:v>
                </c:pt>
                <c:pt idx="1858">
                  <c:v>647.86681065498044</c:v>
                </c:pt>
                <c:pt idx="1859">
                  <c:v>647.62049431015555</c:v>
                </c:pt>
                <c:pt idx="1860">
                  <c:v>647.37424791625006</c:v>
                </c:pt>
                <c:pt idx="1861">
                  <c:v>647.12807145328611</c:v>
                </c:pt>
                <c:pt idx="1862">
                  <c:v>646.88196490129542</c:v>
                </c:pt>
                <c:pt idx="1863">
                  <c:v>646.63592824031866</c:v>
                </c:pt>
                <c:pt idx="1864">
                  <c:v>646.3899614504071</c:v>
                </c:pt>
                <c:pt idx="1865">
                  <c:v>646.14406451162017</c:v>
                </c:pt>
                <c:pt idx="1866">
                  <c:v>645.89823740402733</c:v>
                </c:pt>
                <c:pt idx="1867">
                  <c:v>645.65248010770779</c:v>
                </c:pt>
                <c:pt idx="1868">
                  <c:v>645.40679260274987</c:v>
                </c:pt>
                <c:pt idx="1869">
                  <c:v>645.16117486925089</c:v>
                </c:pt>
                <c:pt idx="1870">
                  <c:v>644.91562688731858</c:v>
                </c:pt>
                <c:pt idx="1871">
                  <c:v>644.67014863706936</c:v>
                </c:pt>
                <c:pt idx="1872">
                  <c:v>644.42474009862894</c:v>
                </c:pt>
                <c:pt idx="1873">
                  <c:v>644.17940125213318</c:v>
                </c:pt>
                <c:pt idx="1874">
                  <c:v>643.93413207772699</c:v>
                </c:pt>
                <c:pt idx="1875">
                  <c:v>643.68893255556418</c:v>
                </c:pt>
                <c:pt idx="1876">
                  <c:v>643.44380266580856</c:v>
                </c:pt>
                <c:pt idx="1877">
                  <c:v>643.19874238863315</c:v>
                </c:pt>
                <c:pt idx="1878">
                  <c:v>642.95375170422039</c:v>
                </c:pt>
                <c:pt idx="1879">
                  <c:v>642.7088305927623</c:v>
                </c:pt>
                <c:pt idx="1880">
                  <c:v>642.46397903445904</c:v>
                </c:pt>
                <c:pt idx="1881">
                  <c:v>642.21919700952208</c:v>
                </c:pt>
                <c:pt idx="1882">
                  <c:v>641.97448449817114</c:v>
                </c:pt>
                <c:pt idx="1883">
                  <c:v>641.72984148063517</c:v>
                </c:pt>
                <c:pt idx="1884">
                  <c:v>641.48526793715246</c:v>
                </c:pt>
                <c:pt idx="1885">
                  <c:v>641.24076384797127</c:v>
                </c:pt>
                <c:pt idx="1886">
                  <c:v>640.99632919334886</c:v>
                </c:pt>
                <c:pt idx="1887">
                  <c:v>640.75196395355147</c:v>
                </c:pt>
                <c:pt idx="1888">
                  <c:v>640.50766810885523</c:v>
                </c:pt>
                <c:pt idx="1889">
                  <c:v>640.26344163954479</c:v>
                </c:pt>
                <c:pt idx="1890">
                  <c:v>640.01928452591528</c:v>
                </c:pt>
                <c:pt idx="1891">
                  <c:v>639.77519674826988</c:v>
                </c:pt>
                <c:pt idx="1892">
                  <c:v>639.53117828692223</c:v>
                </c:pt>
                <c:pt idx="1893">
                  <c:v>639.28722912219428</c:v>
                </c:pt>
                <c:pt idx="1894">
                  <c:v>639.04334923441786</c:v>
                </c:pt>
                <c:pt idx="1895">
                  <c:v>638.79953860393346</c:v>
                </c:pt>
                <c:pt idx="1896">
                  <c:v>638.55579721109211</c:v>
                </c:pt>
                <c:pt idx="1897">
                  <c:v>638.31212503625261</c:v>
                </c:pt>
                <c:pt idx="1898">
                  <c:v>638.06852205978362</c:v>
                </c:pt>
                <c:pt idx="1899">
                  <c:v>637.8249882620637</c:v>
                </c:pt>
                <c:pt idx="1900">
                  <c:v>637.58152362347948</c:v>
                </c:pt>
                <c:pt idx="1901">
                  <c:v>637.33812812442807</c:v>
                </c:pt>
                <c:pt idx="1902">
                  <c:v>637.09480174531416</c:v>
                </c:pt>
                <c:pt idx="1903">
                  <c:v>636.85154446655372</c:v>
                </c:pt>
                <c:pt idx="1904">
                  <c:v>636.60835626857056</c:v>
                </c:pt>
                <c:pt idx="1905">
                  <c:v>636.3652371317977</c:v>
                </c:pt>
                <c:pt idx="1906">
                  <c:v>636.12218703667838</c:v>
                </c:pt>
                <c:pt idx="1907">
                  <c:v>635.87920596366416</c:v>
                </c:pt>
                <c:pt idx="1908">
                  <c:v>635.63629389321557</c:v>
                </c:pt>
                <c:pt idx="1909">
                  <c:v>635.39345080580347</c:v>
                </c:pt>
                <c:pt idx="1910">
                  <c:v>635.15067668190704</c:v>
                </c:pt>
                <c:pt idx="1911">
                  <c:v>634.9079715020149</c:v>
                </c:pt>
                <c:pt idx="1912">
                  <c:v>634.66533524662464</c:v>
                </c:pt>
                <c:pt idx="1913">
                  <c:v>634.42276789624316</c:v>
                </c:pt>
                <c:pt idx="1914">
                  <c:v>634.18026943138727</c:v>
                </c:pt>
                <c:pt idx="1915">
                  <c:v>633.93783983258129</c:v>
                </c:pt>
                <c:pt idx="1916">
                  <c:v>633.6954790803602</c:v>
                </c:pt>
                <c:pt idx="1917">
                  <c:v>633.45318715526753</c:v>
                </c:pt>
                <c:pt idx="1918">
                  <c:v>633.21096403785577</c:v>
                </c:pt>
                <c:pt idx="1919">
                  <c:v>632.96880970868722</c:v>
                </c:pt>
                <c:pt idx="1920">
                  <c:v>632.72672414833232</c:v>
                </c:pt>
                <c:pt idx="1921">
                  <c:v>632.48470733737145</c:v>
                </c:pt>
                <c:pt idx="1922">
                  <c:v>632.24275925639404</c:v>
                </c:pt>
                <c:pt idx="1923">
                  <c:v>632.00087988599842</c:v>
                </c:pt>
                <c:pt idx="1924">
                  <c:v>631.75906920679176</c:v>
                </c:pt>
                <c:pt idx="1925">
                  <c:v>631.51732719939105</c:v>
                </c:pt>
                <c:pt idx="1926">
                  <c:v>631.27565384442164</c:v>
                </c:pt>
                <c:pt idx="1927">
                  <c:v>631.03404912251847</c:v>
                </c:pt>
                <c:pt idx="1928">
                  <c:v>630.79251301432544</c:v>
                </c:pt>
                <c:pt idx="1929">
                  <c:v>630.55104550049543</c:v>
                </c:pt>
                <c:pt idx="1930">
                  <c:v>630.30964656169067</c:v>
                </c:pt>
                <c:pt idx="1931">
                  <c:v>630.06831617858165</c:v>
                </c:pt>
                <c:pt idx="1932">
                  <c:v>629.82705433184924</c:v>
                </c:pt>
                <c:pt idx="1933">
                  <c:v>629.5858610021827</c:v>
                </c:pt>
                <c:pt idx="1934">
                  <c:v>629.34473617027925</c:v>
                </c:pt>
                <c:pt idx="1935">
                  <c:v>629.10367981684738</c:v>
                </c:pt>
                <c:pt idx="1936">
                  <c:v>628.86269192260329</c:v>
                </c:pt>
                <c:pt idx="1937">
                  <c:v>628.62177246827139</c:v>
                </c:pt>
                <c:pt idx="1938">
                  <c:v>628.38092143458755</c:v>
                </c:pt>
                <c:pt idx="1939">
                  <c:v>628.14013880229447</c:v>
                </c:pt>
                <c:pt idx="1940">
                  <c:v>627.89942455214452</c:v>
                </c:pt>
                <c:pt idx="1941">
                  <c:v>627.65877866489984</c:v>
                </c:pt>
                <c:pt idx="1942">
                  <c:v>627.41820112133018</c:v>
                </c:pt>
                <c:pt idx="1943">
                  <c:v>627.1776919022152</c:v>
                </c:pt>
                <c:pt idx="1944">
                  <c:v>626.93725098834375</c:v>
                </c:pt>
                <c:pt idx="1945">
                  <c:v>626.69687836051332</c:v>
                </c:pt>
                <c:pt idx="1946">
                  <c:v>626.45657399953006</c:v>
                </c:pt>
                <c:pt idx="1947">
                  <c:v>626.21633788620977</c:v>
                </c:pt>
                <c:pt idx="1948">
                  <c:v>625.97617000137654</c:v>
                </c:pt>
                <c:pt idx="1949">
                  <c:v>625.73607032586449</c:v>
                </c:pt>
                <c:pt idx="1950">
                  <c:v>625.49603884051521</c:v>
                </c:pt>
                <c:pt idx="1951">
                  <c:v>625.25607552618021</c:v>
                </c:pt>
                <c:pt idx="1952">
                  <c:v>625.01618036372065</c:v>
                </c:pt>
                <c:pt idx="1953">
                  <c:v>624.77635333400463</c:v>
                </c:pt>
                <c:pt idx="1954">
                  <c:v>624.53659441791058</c:v>
                </c:pt>
                <c:pt idx="1955">
                  <c:v>624.29690359632593</c:v>
                </c:pt>
                <c:pt idx="1956">
                  <c:v>624.05728085014687</c:v>
                </c:pt>
                <c:pt idx="1957">
                  <c:v>623.81772616027774</c:v>
                </c:pt>
                <c:pt idx="1958">
                  <c:v>623.57823950763316</c:v>
                </c:pt>
                <c:pt idx="1959">
                  <c:v>623.33882087313532</c:v>
                </c:pt>
                <c:pt idx="1960">
                  <c:v>623.0994702377161</c:v>
                </c:pt>
                <c:pt idx="1961">
                  <c:v>622.8601875823166</c:v>
                </c:pt>
                <c:pt idx="1962">
                  <c:v>622.62097288788584</c:v>
                </c:pt>
                <c:pt idx="1963">
                  <c:v>622.38182613538254</c:v>
                </c:pt>
                <c:pt idx="1964">
                  <c:v>622.1427473057737</c:v>
                </c:pt>
                <c:pt idx="1965">
                  <c:v>621.90373638003541</c:v>
                </c:pt>
                <c:pt idx="1966">
                  <c:v>621.66479333915333</c:v>
                </c:pt>
                <c:pt idx="1967">
                  <c:v>621.42591816412096</c:v>
                </c:pt>
                <c:pt idx="1968">
                  <c:v>621.18711083594076</c:v>
                </c:pt>
                <c:pt idx="1969">
                  <c:v>620.94837133562498</c:v>
                </c:pt>
                <c:pt idx="1970">
                  <c:v>620.70969964419385</c:v>
                </c:pt>
                <c:pt idx="1971">
                  <c:v>620.47109574267688</c:v>
                </c:pt>
                <c:pt idx="1972">
                  <c:v>620.23255961211203</c:v>
                </c:pt>
                <c:pt idx="1973">
                  <c:v>619.99409123354656</c:v>
                </c:pt>
                <c:pt idx="1974">
                  <c:v>619.75569058803603</c:v>
                </c:pt>
                <c:pt idx="1975">
                  <c:v>619.51735765664557</c:v>
                </c:pt>
                <c:pt idx="1976">
                  <c:v>619.27909242044814</c:v>
                </c:pt>
                <c:pt idx="1977">
                  <c:v>619.04089486052646</c:v>
                </c:pt>
                <c:pt idx="1978">
                  <c:v>618.8027649579717</c:v>
                </c:pt>
                <c:pt idx="1979">
                  <c:v>618.56470269388319</c:v>
                </c:pt>
                <c:pt idx="1980">
                  <c:v>618.3267080493705</c:v>
                </c:pt>
                <c:pt idx="1981">
                  <c:v>618.08878100555057</c:v>
                </c:pt>
                <c:pt idx="1982">
                  <c:v>617.85092154355016</c:v>
                </c:pt>
                <c:pt idx="1983">
                  <c:v>617.61312964450383</c:v>
                </c:pt>
                <c:pt idx="1984">
                  <c:v>617.37540528955606</c:v>
                </c:pt>
                <c:pt idx="1985">
                  <c:v>617.13774845985927</c:v>
                </c:pt>
                <c:pt idx="1986">
                  <c:v>616.90015913657419</c:v>
                </c:pt>
                <c:pt idx="1987">
                  <c:v>616.66263730087178</c:v>
                </c:pt>
                <c:pt idx="1988">
                  <c:v>616.42518293393107</c:v>
                </c:pt>
                <c:pt idx="1989">
                  <c:v>616.18779601693916</c:v>
                </c:pt>
                <c:pt idx="1990">
                  <c:v>615.95047653109282</c:v>
                </c:pt>
                <c:pt idx="1991">
                  <c:v>615.71322445759711</c:v>
                </c:pt>
                <c:pt idx="1992">
                  <c:v>615.47603977766596</c:v>
                </c:pt>
                <c:pt idx="1993">
                  <c:v>615.23892247252172</c:v>
                </c:pt>
                <c:pt idx="1994">
                  <c:v>615.00187252339629</c:v>
                </c:pt>
                <c:pt idx="1995">
                  <c:v>614.76488991152917</c:v>
                </c:pt>
                <c:pt idx="1996">
                  <c:v>614.52797461816965</c:v>
                </c:pt>
                <c:pt idx="1997">
                  <c:v>614.29112662457453</c:v>
                </c:pt>
                <c:pt idx="1998">
                  <c:v>614.0543459120106</c:v>
                </c:pt>
                <c:pt idx="1999">
                  <c:v>613.81763246175274</c:v>
                </c:pt>
                <c:pt idx="2000">
                  <c:v>613.5809862550841</c:v>
                </c:pt>
                <c:pt idx="2001">
                  <c:v>613.34440727329672</c:v>
                </c:pt>
                <c:pt idx="2002">
                  <c:v>613.1078954976922</c:v>
                </c:pt>
                <c:pt idx="2003">
                  <c:v>612.87145090958006</c:v>
                </c:pt>
                <c:pt idx="2004">
                  <c:v>612.63507349027805</c:v>
                </c:pt>
                <c:pt idx="2005">
                  <c:v>612.39876322111354</c:v>
                </c:pt>
                <c:pt idx="2006">
                  <c:v>612.16252008342201</c:v>
                </c:pt>
                <c:pt idx="2007">
                  <c:v>611.92634405854756</c:v>
                </c:pt>
                <c:pt idx="2008">
                  <c:v>611.69023512784327</c:v>
                </c:pt>
                <c:pt idx="2009">
                  <c:v>611.45419327267052</c:v>
                </c:pt>
                <c:pt idx="2010">
                  <c:v>611.21821847439981</c:v>
                </c:pt>
                <c:pt idx="2011">
                  <c:v>610.98231071440932</c:v>
                </c:pt>
                <c:pt idx="2012">
                  <c:v>610.74646997408718</c:v>
                </c:pt>
                <c:pt idx="2013">
                  <c:v>610.51069623482897</c:v>
                </c:pt>
                <c:pt idx="2014">
                  <c:v>610.2749894780394</c:v>
                </c:pt>
                <c:pt idx="2015">
                  <c:v>610.0393496851317</c:v>
                </c:pt>
                <c:pt idx="2016">
                  <c:v>609.80377683752806</c:v>
                </c:pt>
                <c:pt idx="2017">
                  <c:v>609.56827091665866</c:v>
                </c:pt>
                <c:pt idx="2018">
                  <c:v>609.33283190396298</c:v>
                </c:pt>
                <c:pt idx="2019">
                  <c:v>609.09745978088768</c:v>
                </c:pt>
                <c:pt idx="2020">
                  <c:v>608.86215452888996</c:v>
                </c:pt>
                <c:pt idx="2021">
                  <c:v>608.62691612943456</c:v>
                </c:pt>
                <c:pt idx="2022">
                  <c:v>608.39174456399439</c:v>
                </c:pt>
                <c:pt idx="2023">
                  <c:v>608.1566398140518</c:v>
                </c:pt>
                <c:pt idx="2024">
                  <c:v>607.92160186109697</c:v>
                </c:pt>
                <c:pt idx="2025">
                  <c:v>607.6866306866292</c:v>
                </c:pt>
                <c:pt idx="2026">
                  <c:v>607.45172627215641</c:v>
                </c:pt>
                <c:pt idx="2027">
                  <c:v>607.21688859919436</c:v>
                </c:pt>
                <c:pt idx="2028">
                  <c:v>606.98211764926771</c:v>
                </c:pt>
                <c:pt idx="2029">
                  <c:v>606.74741340390995</c:v>
                </c:pt>
                <c:pt idx="2030">
                  <c:v>606.51277584466277</c:v>
                </c:pt>
                <c:pt idx="2031">
                  <c:v>606.2782049530764</c:v>
                </c:pt>
                <c:pt idx="2032">
                  <c:v>606.04370071070969</c:v>
                </c:pt>
                <c:pt idx="2033">
                  <c:v>605.80926309913002</c:v>
                </c:pt>
                <c:pt idx="2034">
                  <c:v>605.57489209991354</c:v>
                </c:pt>
                <c:pt idx="2035">
                  <c:v>605.34058769464423</c:v>
                </c:pt>
                <c:pt idx="2036">
                  <c:v>605.10634986491459</c:v>
                </c:pt>
                <c:pt idx="2037">
                  <c:v>604.8721785923268</c:v>
                </c:pt>
                <c:pt idx="2038">
                  <c:v>604.63807385849032</c:v>
                </c:pt>
                <c:pt idx="2039">
                  <c:v>604.4040356450231</c:v>
                </c:pt>
                <c:pt idx="2040">
                  <c:v>604.17006393355291</c:v>
                </c:pt>
                <c:pt idx="2041">
                  <c:v>603.93615870571375</c:v>
                </c:pt>
                <c:pt idx="2042">
                  <c:v>603.70231994315009</c:v>
                </c:pt>
                <c:pt idx="2043">
                  <c:v>603.46854762751445</c:v>
                </c:pt>
                <c:pt idx="2044">
                  <c:v>603.23484174046655</c:v>
                </c:pt>
                <c:pt idx="2045">
                  <c:v>603.0012022636763</c:v>
                </c:pt>
                <c:pt idx="2046">
                  <c:v>602.76762917882093</c:v>
                </c:pt>
                <c:pt idx="2047">
                  <c:v>602.53412246758637</c:v>
                </c:pt>
                <c:pt idx="2048">
                  <c:v>602.30068211166736</c:v>
                </c:pt>
                <c:pt idx="2049">
                  <c:v>602.06730809276655</c:v>
                </c:pt>
                <c:pt idx="2050">
                  <c:v>601.83400039259482</c:v>
                </c:pt>
                <c:pt idx="2051">
                  <c:v>601.60075899287301</c:v>
                </c:pt>
                <c:pt idx="2052">
                  <c:v>601.36758387532825</c:v>
                </c:pt>
                <c:pt idx="2053">
                  <c:v>601.1344750216972</c:v>
                </c:pt>
                <c:pt idx="2054">
                  <c:v>600.90143241372505</c:v>
                </c:pt>
                <c:pt idx="2055">
                  <c:v>600.66845603316483</c:v>
                </c:pt>
                <c:pt idx="2056">
                  <c:v>600.43554586177879</c:v>
                </c:pt>
                <c:pt idx="2057">
                  <c:v>600.20270188133702</c:v>
                </c:pt>
                <c:pt idx="2058">
                  <c:v>599.96992407361722</c:v>
                </c:pt>
                <c:pt idx="2059">
                  <c:v>599.73721242040722</c:v>
                </c:pt>
                <c:pt idx="2060">
                  <c:v>599.504566903502</c:v>
                </c:pt>
                <c:pt idx="2061">
                  <c:v>599.27198750470484</c:v>
                </c:pt>
                <c:pt idx="2062">
                  <c:v>599.03947420582847</c:v>
                </c:pt>
                <c:pt idx="2063">
                  <c:v>598.80702698869243</c:v>
                </c:pt>
                <c:pt idx="2064">
                  <c:v>598.57464583512581</c:v>
                </c:pt>
                <c:pt idx="2065">
                  <c:v>598.34233072696566</c:v>
                </c:pt>
                <c:pt idx="2066">
                  <c:v>598.11008164605767</c:v>
                </c:pt>
                <c:pt idx="2067">
                  <c:v>597.8778985742548</c:v>
                </c:pt>
                <c:pt idx="2068">
                  <c:v>597.64578149341992</c:v>
                </c:pt>
                <c:pt idx="2069">
                  <c:v>597.41373038542304</c:v>
                </c:pt>
                <c:pt idx="2070">
                  <c:v>597.18174523214316</c:v>
                </c:pt>
                <c:pt idx="2071">
                  <c:v>596.94982601546701</c:v>
                </c:pt>
                <c:pt idx="2072">
                  <c:v>596.71797271729008</c:v>
                </c:pt>
                <c:pt idx="2073">
                  <c:v>596.48618531951649</c:v>
                </c:pt>
                <c:pt idx="2074">
                  <c:v>596.25446380405754</c:v>
                </c:pt>
                <c:pt idx="2075">
                  <c:v>596.02280815283336</c:v>
                </c:pt>
                <c:pt idx="2076">
                  <c:v>595.79121834777334</c:v>
                </c:pt>
                <c:pt idx="2077">
                  <c:v>595.55969437081387</c:v>
                </c:pt>
                <c:pt idx="2078">
                  <c:v>595.32823620389979</c:v>
                </c:pt>
                <c:pt idx="2079">
                  <c:v>595.09684382898502</c:v>
                </c:pt>
                <c:pt idx="2080">
                  <c:v>594.86551722803119</c:v>
                </c:pt>
                <c:pt idx="2081">
                  <c:v>594.63425638300782</c:v>
                </c:pt>
                <c:pt idx="2082">
                  <c:v>594.40306127589349</c:v>
                </c:pt>
                <c:pt idx="2083">
                  <c:v>594.17193188867464</c:v>
                </c:pt>
                <c:pt idx="2084">
                  <c:v>593.9408682033461</c:v>
                </c:pt>
                <c:pt idx="2085">
                  <c:v>593.70987020191035</c:v>
                </c:pt>
                <c:pt idx="2086">
                  <c:v>593.47893786637917</c:v>
                </c:pt>
                <c:pt idx="2087">
                  <c:v>593.24807117877162</c:v>
                </c:pt>
                <c:pt idx="2088">
                  <c:v>593.01727012111576</c:v>
                </c:pt>
                <c:pt idx="2089">
                  <c:v>592.78653467544677</c:v>
                </c:pt>
                <c:pt idx="2090">
                  <c:v>592.55586482380966</c:v>
                </c:pt>
                <c:pt idx="2091">
                  <c:v>592.32526054825621</c:v>
                </c:pt>
                <c:pt idx="2092">
                  <c:v>592.09472183084733</c:v>
                </c:pt>
                <c:pt idx="2093">
                  <c:v>591.86424865365143</c:v>
                </c:pt>
                <c:pt idx="2094">
                  <c:v>591.63384099874565</c:v>
                </c:pt>
                <c:pt idx="2095">
                  <c:v>591.40349884821535</c:v>
                </c:pt>
                <c:pt idx="2096">
                  <c:v>591.17322218415359</c:v>
                </c:pt>
                <c:pt idx="2097">
                  <c:v>590.94301098866197</c:v>
                </c:pt>
                <c:pt idx="2098">
                  <c:v>590.7128652438505</c:v>
                </c:pt>
                <c:pt idx="2099">
                  <c:v>590.48278493183648</c:v>
                </c:pt>
                <c:pt idx="2100">
                  <c:v>590.25277003474639</c:v>
                </c:pt>
                <c:pt idx="2101">
                  <c:v>590.0228205347147</c:v>
                </c:pt>
                <c:pt idx="2102">
                  <c:v>589.79293641388347</c:v>
                </c:pt>
                <c:pt idx="2103">
                  <c:v>589.56311765440319</c:v>
                </c:pt>
                <c:pt idx="2104">
                  <c:v>589.33336423843298</c:v>
                </c:pt>
                <c:pt idx="2105">
                  <c:v>589.10367614813924</c:v>
                </c:pt>
                <c:pt idx="2106">
                  <c:v>588.87405336569736</c:v>
                </c:pt>
                <c:pt idx="2107">
                  <c:v>588.64449587328988</c:v>
                </c:pt>
                <c:pt idx="2108">
                  <c:v>588.41500365310878</c:v>
                </c:pt>
                <c:pt idx="2109">
                  <c:v>588.1855766873532</c:v>
                </c:pt>
                <c:pt idx="2110">
                  <c:v>587.95621495823025</c:v>
                </c:pt>
                <c:pt idx="2111">
                  <c:v>587.72691844795611</c:v>
                </c:pt>
                <c:pt idx="2112">
                  <c:v>587.4976871387546</c:v>
                </c:pt>
                <c:pt idx="2113">
                  <c:v>587.26852101285692</c:v>
                </c:pt>
                <c:pt idx="2114">
                  <c:v>587.03942005250383</c:v>
                </c:pt>
                <c:pt idx="2115">
                  <c:v>586.81038423994278</c:v>
                </c:pt>
                <c:pt idx="2116">
                  <c:v>586.58141355743021</c:v>
                </c:pt>
                <c:pt idx="2117">
                  <c:v>586.35250798723007</c:v>
                </c:pt>
                <c:pt idx="2118">
                  <c:v>586.12366751161517</c:v>
                </c:pt>
                <c:pt idx="2119">
                  <c:v>585.89489211286548</c:v>
                </c:pt>
                <c:pt idx="2120">
                  <c:v>585.66618177326973</c:v>
                </c:pt>
                <c:pt idx="2121">
                  <c:v>585.43753647512438</c:v>
                </c:pt>
                <c:pt idx="2122">
                  <c:v>585.20895620073372</c:v>
                </c:pt>
                <c:pt idx="2123">
                  <c:v>584.98044093241106</c:v>
                </c:pt>
                <c:pt idx="2124">
                  <c:v>584.75199065247637</c:v>
                </c:pt>
                <c:pt idx="2125">
                  <c:v>584.52360534325896</c:v>
                </c:pt>
                <c:pt idx="2126">
                  <c:v>584.29528498709556</c:v>
                </c:pt>
                <c:pt idx="2127">
                  <c:v>584.06702956633103</c:v>
                </c:pt>
                <c:pt idx="2128">
                  <c:v>583.83883906331801</c:v>
                </c:pt>
                <c:pt idx="2129">
                  <c:v>583.61071346041729</c:v>
                </c:pt>
                <c:pt idx="2130">
                  <c:v>583.38265273999832</c:v>
                </c:pt>
                <c:pt idx="2131">
                  <c:v>583.1546568844376</c:v>
                </c:pt>
                <c:pt idx="2132">
                  <c:v>582.92672587612049</c:v>
                </c:pt>
                <c:pt idx="2133">
                  <c:v>582.69885969743962</c:v>
                </c:pt>
                <c:pt idx="2134">
                  <c:v>582.47105833079627</c:v>
                </c:pt>
                <c:pt idx="2135">
                  <c:v>582.243321758599</c:v>
                </c:pt>
                <c:pt idx="2136">
                  <c:v>582.01564996326533</c:v>
                </c:pt>
                <c:pt idx="2137">
                  <c:v>581.78804292721975</c:v>
                </c:pt>
                <c:pt idx="2138">
                  <c:v>581.56050063289536</c:v>
                </c:pt>
                <c:pt idx="2139">
                  <c:v>581.33302306273333</c:v>
                </c:pt>
                <c:pt idx="2140">
                  <c:v>581.10561019918225</c:v>
                </c:pt>
                <c:pt idx="2141">
                  <c:v>580.87826202469898</c:v>
                </c:pt>
                <c:pt idx="2142">
                  <c:v>580.65097852174858</c:v>
                </c:pt>
                <c:pt idx="2143">
                  <c:v>580.4237596728035</c:v>
                </c:pt>
                <c:pt idx="2144">
                  <c:v>580.19660546034527</c:v>
                </c:pt>
                <c:pt idx="2145">
                  <c:v>579.96951586686168</c:v>
                </c:pt>
                <c:pt idx="2146">
                  <c:v>579.74249087484998</c:v>
                </c:pt>
                <c:pt idx="2147">
                  <c:v>579.51553046681443</c:v>
                </c:pt>
                <c:pt idx="2148">
                  <c:v>579.28863462526795</c:v>
                </c:pt>
                <c:pt idx="2149">
                  <c:v>579.06180333273051</c:v>
                </c:pt>
                <c:pt idx="2150">
                  <c:v>578.83503657173105</c:v>
                </c:pt>
                <c:pt idx="2151">
                  <c:v>578.60833432480558</c:v>
                </c:pt>
                <c:pt idx="2152">
                  <c:v>578.38169657449816</c:v>
                </c:pt>
                <c:pt idx="2153">
                  <c:v>578.15512330336117</c:v>
                </c:pt>
                <c:pt idx="2154">
                  <c:v>577.92861449395468</c:v>
                </c:pt>
                <c:pt idx="2155">
                  <c:v>577.70217012884666</c:v>
                </c:pt>
                <c:pt idx="2156">
                  <c:v>577.47579019061288</c:v>
                </c:pt>
                <c:pt idx="2157">
                  <c:v>577.24947466183721</c:v>
                </c:pt>
                <c:pt idx="2158">
                  <c:v>577.02322352511101</c:v>
                </c:pt>
                <c:pt idx="2159">
                  <c:v>576.79703676303393</c:v>
                </c:pt>
                <c:pt idx="2160">
                  <c:v>576.57091435821371</c:v>
                </c:pt>
                <c:pt idx="2161">
                  <c:v>576.34485629326559</c:v>
                </c:pt>
                <c:pt idx="2162">
                  <c:v>576.1188625508122</c:v>
                </c:pt>
                <c:pt idx="2163">
                  <c:v>575.89293311348479</c:v>
                </c:pt>
                <c:pt idx="2164">
                  <c:v>575.66706796392236</c:v>
                </c:pt>
                <c:pt idx="2165">
                  <c:v>575.44126708477131</c:v>
                </c:pt>
                <c:pt idx="2166">
                  <c:v>575.21553045868689</c:v>
                </c:pt>
                <c:pt idx="2167">
                  <c:v>574.98985806833105</c:v>
                </c:pt>
                <c:pt idx="2168">
                  <c:v>574.76424989637383</c:v>
                </c:pt>
                <c:pt idx="2169">
                  <c:v>574.5387059254939</c:v>
                </c:pt>
                <c:pt idx="2170">
                  <c:v>574.3132261383771</c:v>
                </c:pt>
                <c:pt idx="2171">
                  <c:v>574.08781051771678</c:v>
                </c:pt>
                <c:pt idx="2172">
                  <c:v>573.86245904621501</c:v>
                </c:pt>
                <c:pt idx="2173">
                  <c:v>573.63717170658094</c:v>
                </c:pt>
                <c:pt idx="2174">
                  <c:v>573.41194848153145</c:v>
                </c:pt>
                <c:pt idx="2175">
                  <c:v>573.18678935379228</c:v>
                </c:pt>
                <c:pt idx="2176">
                  <c:v>572.96169430609586</c:v>
                </c:pt>
                <c:pt idx="2177">
                  <c:v>572.73666332118273</c:v>
                </c:pt>
                <c:pt idx="2178">
                  <c:v>572.51169638180158</c:v>
                </c:pt>
                <c:pt idx="2179">
                  <c:v>572.28679347070829</c:v>
                </c:pt>
                <c:pt idx="2180">
                  <c:v>572.06195457066747</c:v>
                </c:pt>
                <c:pt idx="2181">
                  <c:v>571.8371796644501</c:v>
                </c:pt>
                <c:pt idx="2182">
                  <c:v>571.61246873483628</c:v>
                </c:pt>
                <c:pt idx="2183">
                  <c:v>571.38782176461348</c:v>
                </c:pt>
                <c:pt idx="2184">
                  <c:v>571.16323873657609</c:v>
                </c:pt>
                <c:pt idx="2185">
                  <c:v>570.93871963352763</c:v>
                </c:pt>
                <c:pt idx="2186">
                  <c:v>570.71426443827829</c:v>
                </c:pt>
                <c:pt idx="2187">
                  <c:v>570.48987313364671</c:v>
                </c:pt>
                <c:pt idx="2188">
                  <c:v>570.26554570245867</c:v>
                </c:pt>
                <c:pt idx="2189">
                  <c:v>570.04128212754847</c:v>
                </c:pt>
                <c:pt idx="2190">
                  <c:v>569.81708239175737</c:v>
                </c:pt>
                <c:pt idx="2191">
                  <c:v>569.59294647793467</c:v>
                </c:pt>
                <c:pt idx="2192">
                  <c:v>569.36887436893755</c:v>
                </c:pt>
                <c:pt idx="2193">
                  <c:v>569.14486604763067</c:v>
                </c:pt>
                <c:pt idx="2194">
                  <c:v>568.92092149688722</c:v>
                </c:pt>
                <c:pt idx="2195">
                  <c:v>568.6970406995863</c:v>
                </c:pt>
                <c:pt idx="2196">
                  <c:v>568.47322363861645</c:v>
                </c:pt>
                <c:pt idx="2197">
                  <c:v>568.24947029687326</c:v>
                </c:pt>
                <c:pt idx="2198">
                  <c:v>568.02578065725993</c:v>
                </c:pt>
                <c:pt idx="2199">
                  <c:v>567.80215470268763</c:v>
                </c:pt>
                <c:pt idx="2200">
                  <c:v>567.5785924160748</c:v>
                </c:pt>
                <c:pt idx="2201">
                  <c:v>567.3550937803484</c:v>
                </c:pt>
                <c:pt idx="2202">
                  <c:v>567.13165877844165</c:v>
                </c:pt>
                <c:pt idx="2203">
                  <c:v>566.90828739329709</c:v>
                </c:pt>
                <c:pt idx="2204">
                  <c:v>566.68497960786385</c:v>
                </c:pt>
                <c:pt idx="2205">
                  <c:v>566.46173540509881</c:v>
                </c:pt>
                <c:pt idx="2206">
                  <c:v>566.23855476796723</c:v>
                </c:pt>
                <c:pt idx="2207">
                  <c:v>566.01543767944133</c:v>
                </c:pt>
                <c:pt idx="2208">
                  <c:v>565.79238412250106</c:v>
                </c:pt>
                <c:pt idx="2209">
                  <c:v>565.56939408013432</c:v>
                </c:pt>
                <c:pt idx="2210">
                  <c:v>565.34646753533639</c:v>
                </c:pt>
                <c:pt idx="2211">
                  <c:v>565.1236044711103</c:v>
                </c:pt>
                <c:pt idx="2212">
                  <c:v>564.90080487046669</c:v>
                </c:pt>
                <c:pt idx="2213">
                  <c:v>564.67806871642392</c:v>
                </c:pt>
                <c:pt idx="2214">
                  <c:v>564.45539599200788</c:v>
                </c:pt>
                <c:pt idx="2215">
                  <c:v>564.23278668025205</c:v>
                </c:pt>
                <c:pt idx="2216">
                  <c:v>564.01024076419753</c:v>
                </c:pt>
                <c:pt idx="2217">
                  <c:v>563.78775822689329</c:v>
                </c:pt>
                <c:pt idx="2218">
                  <c:v>563.56533905139554</c:v>
                </c:pt>
                <c:pt idx="2219">
                  <c:v>563.34298322076859</c:v>
                </c:pt>
                <c:pt idx="2220">
                  <c:v>563.12069071808332</c:v>
                </c:pt>
                <c:pt idx="2221">
                  <c:v>562.89846152641951</c:v>
                </c:pt>
                <c:pt idx="2222">
                  <c:v>562.67629562886395</c:v>
                </c:pt>
                <c:pt idx="2223">
                  <c:v>562.4541930085104</c:v>
                </c:pt>
                <c:pt idx="2224">
                  <c:v>562.23215364846158</c:v>
                </c:pt>
                <c:pt idx="2225">
                  <c:v>562.01017753182634</c:v>
                </c:pt>
                <c:pt idx="2226">
                  <c:v>561.78826464172221</c:v>
                </c:pt>
                <c:pt idx="2227">
                  <c:v>561.56641496127361</c:v>
                </c:pt>
                <c:pt idx="2228">
                  <c:v>561.34462847361294</c:v>
                </c:pt>
                <c:pt idx="2229">
                  <c:v>561.12290516187977</c:v>
                </c:pt>
                <c:pt idx="2230">
                  <c:v>560.9012450092215</c:v>
                </c:pt>
                <c:pt idx="2231">
                  <c:v>560.67964799879326</c:v>
                </c:pt>
                <c:pt idx="2232">
                  <c:v>560.45811411375689</c:v>
                </c:pt>
                <c:pt idx="2233">
                  <c:v>560.23664333728311</c:v>
                </c:pt>
                <c:pt idx="2234">
                  <c:v>560.01523565254854</c:v>
                </c:pt>
                <c:pt idx="2235">
                  <c:v>559.79389104273901</c:v>
                </c:pt>
                <c:pt idx="2236">
                  <c:v>559.57260949104693</c:v>
                </c:pt>
                <c:pt idx="2237">
                  <c:v>559.35139098067191</c:v>
                </c:pt>
                <c:pt idx="2238">
                  <c:v>559.13023549482216</c:v>
                </c:pt>
                <c:pt idx="2239">
                  <c:v>558.90914301671216</c:v>
                </c:pt>
                <c:pt idx="2240">
                  <c:v>558.68811352956516</c:v>
                </c:pt>
                <c:pt idx="2241">
                  <c:v>558.46714701661074</c:v>
                </c:pt>
                <c:pt idx="2242">
                  <c:v>558.24624346108726</c:v>
                </c:pt>
                <c:pt idx="2243">
                  <c:v>558.02540284623933</c:v>
                </c:pt>
                <c:pt idx="2244">
                  <c:v>557.80462515531929</c:v>
                </c:pt>
                <c:pt idx="2245">
                  <c:v>557.58391037158776</c:v>
                </c:pt>
                <c:pt idx="2246">
                  <c:v>557.36325847831233</c:v>
                </c:pt>
                <c:pt idx="2247">
                  <c:v>557.14266945876784</c:v>
                </c:pt>
                <c:pt idx="2248">
                  <c:v>556.92214329623664</c:v>
                </c:pt>
                <c:pt idx="2249">
                  <c:v>556.70167997400949</c:v>
                </c:pt>
                <c:pt idx="2250">
                  <c:v>556.48127947538296</c:v>
                </c:pt>
                <c:pt idx="2251">
                  <c:v>556.26094178366247</c:v>
                </c:pt>
                <c:pt idx="2252">
                  <c:v>556.04066688216051</c:v>
                </c:pt>
                <c:pt idx="2253">
                  <c:v>555.82045475419636</c:v>
                </c:pt>
                <c:pt idx="2254">
                  <c:v>555.60030538309809</c:v>
                </c:pt>
                <c:pt idx="2255">
                  <c:v>555.38021875219988</c:v>
                </c:pt>
                <c:pt idx="2256">
                  <c:v>555.16019484484411</c:v>
                </c:pt>
                <c:pt idx="2257">
                  <c:v>554.94023364438021</c:v>
                </c:pt>
                <c:pt idx="2258">
                  <c:v>554.72033513416545</c:v>
                </c:pt>
                <c:pt idx="2259">
                  <c:v>554.50049929756415</c:v>
                </c:pt>
                <c:pt idx="2260">
                  <c:v>554.28072611794835</c:v>
                </c:pt>
                <c:pt idx="2261">
                  <c:v>554.06101557869692</c:v>
                </c:pt>
                <c:pt idx="2262">
                  <c:v>553.84136766319705</c:v>
                </c:pt>
                <c:pt idx="2263">
                  <c:v>553.62178235484271</c:v>
                </c:pt>
                <c:pt idx="2264">
                  <c:v>553.40225963703506</c:v>
                </c:pt>
                <c:pt idx="2265">
                  <c:v>553.18279949318332</c:v>
                </c:pt>
                <c:pt idx="2266">
                  <c:v>552.96340190670401</c:v>
                </c:pt>
                <c:pt idx="2267">
                  <c:v>552.74406686102043</c:v>
                </c:pt>
                <c:pt idx="2268">
                  <c:v>552.52479433956387</c:v>
                </c:pt>
                <c:pt idx="2269">
                  <c:v>552.30558432577266</c:v>
                </c:pt>
                <c:pt idx="2270">
                  <c:v>552.08643680309285</c:v>
                </c:pt>
                <c:pt idx="2271">
                  <c:v>551.86735175497756</c:v>
                </c:pt>
                <c:pt idx="2272">
                  <c:v>551.6483291648874</c:v>
                </c:pt>
                <c:pt idx="2273">
                  <c:v>551.4293690162898</c:v>
                </c:pt>
                <c:pt idx="2274">
                  <c:v>551.21047129266083</c:v>
                </c:pt>
                <c:pt idx="2275">
                  <c:v>550.99163597748259</c:v>
                </c:pt>
                <c:pt idx="2276">
                  <c:v>550.77286305424536</c:v>
                </c:pt>
                <c:pt idx="2277">
                  <c:v>550.5541525064466</c:v>
                </c:pt>
                <c:pt idx="2278">
                  <c:v>550.33550431759056</c:v>
                </c:pt>
                <c:pt idx="2279">
                  <c:v>550.11691847118971</c:v>
                </c:pt>
                <c:pt idx="2280">
                  <c:v>549.89839495076319</c:v>
                </c:pt>
                <c:pt idx="2281">
                  <c:v>549.67993373983757</c:v>
                </c:pt>
                <c:pt idx="2282">
                  <c:v>549.46153482194745</c:v>
                </c:pt>
                <c:pt idx="2283">
                  <c:v>549.24319818063327</c:v>
                </c:pt>
                <c:pt idx="2284">
                  <c:v>549.0249237994442</c:v>
                </c:pt>
                <c:pt idx="2285">
                  <c:v>548.80671166193622</c:v>
                </c:pt>
                <c:pt idx="2286">
                  <c:v>548.5885617516725</c:v>
                </c:pt>
                <c:pt idx="2287">
                  <c:v>548.37047405222336</c:v>
                </c:pt>
                <c:pt idx="2288">
                  <c:v>548.15244854716695</c:v>
                </c:pt>
                <c:pt idx="2289">
                  <c:v>547.9344852200885</c:v>
                </c:pt>
                <c:pt idx="2290">
                  <c:v>547.71658405458027</c:v>
                </c:pt>
                <c:pt idx="2291">
                  <c:v>547.49874503424212</c:v>
                </c:pt>
                <c:pt idx="2292">
                  <c:v>547.28096814268076</c:v>
                </c:pt>
                <c:pt idx="2293">
                  <c:v>547.06325336351074</c:v>
                </c:pt>
                <c:pt idx="2294">
                  <c:v>546.84560068035387</c:v>
                </c:pt>
                <c:pt idx="2295">
                  <c:v>546.62801007683834</c:v>
                </c:pt>
                <c:pt idx="2296">
                  <c:v>546.41048153660086</c:v>
                </c:pt>
                <c:pt idx="2297">
                  <c:v>546.19301504328416</c:v>
                </c:pt>
                <c:pt idx="2298">
                  <c:v>545.9756105805393</c:v>
                </c:pt>
                <c:pt idx="2299">
                  <c:v>545.75826813202389</c:v>
                </c:pt>
                <c:pt idx="2300">
                  <c:v>545.54098768140318</c:v>
                </c:pt>
                <c:pt idx="2301">
                  <c:v>545.32376921234959</c:v>
                </c:pt>
                <c:pt idx="2302">
                  <c:v>545.10661270854246</c:v>
                </c:pt>
                <c:pt idx="2303">
                  <c:v>544.88951815366863</c:v>
                </c:pt>
                <c:pt idx="2304">
                  <c:v>544.67248553142224</c:v>
                </c:pt>
                <c:pt idx="2305">
                  <c:v>544.45551482550445</c:v>
                </c:pt>
                <c:pt idx="2306">
                  <c:v>544.23860601962406</c:v>
                </c:pt>
                <c:pt idx="2307">
                  <c:v>544.02175909749633</c:v>
                </c:pt>
                <c:pt idx="2308">
                  <c:v>543.80497404284461</c:v>
                </c:pt>
                <c:pt idx="2309">
                  <c:v>543.58825083939814</c:v>
                </c:pt>
                <c:pt idx="2310">
                  <c:v>543.37158947089506</c:v>
                </c:pt>
                <c:pt idx="2311">
                  <c:v>543.15498992108007</c:v>
                </c:pt>
                <c:pt idx="2312">
                  <c:v>542.93845217370449</c:v>
                </c:pt>
                <c:pt idx="2313">
                  <c:v>542.72197621252701</c:v>
                </c:pt>
                <c:pt idx="2314">
                  <c:v>542.50556202131395</c:v>
                </c:pt>
                <c:pt idx="2315">
                  <c:v>542.28920958383844</c:v>
                </c:pt>
                <c:pt idx="2316">
                  <c:v>542.07291888388124</c:v>
                </c:pt>
                <c:pt idx="2317">
                  <c:v>541.8566899052297</c:v>
                </c:pt>
                <c:pt idx="2318">
                  <c:v>541.640522631679</c:v>
                </c:pt>
                <c:pt idx="2319">
                  <c:v>541.4244170470306</c:v>
                </c:pt>
                <c:pt idx="2320">
                  <c:v>541.20837313509344</c:v>
                </c:pt>
                <c:pt idx="2321">
                  <c:v>540.99239087968454</c:v>
                </c:pt>
                <c:pt idx="2322">
                  <c:v>540.77647026462716</c:v>
                </c:pt>
                <c:pt idx="2323">
                  <c:v>540.56061127375153</c:v>
                </c:pt>
                <c:pt idx="2324">
                  <c:v>540.34481389089535</c:v>
                </c:pt>
                <c:pt idx="2325">
                  <c:v>540.12907809990384</c:v>
                </c:pt>
                <c:pt idx="2326">
                  <c:v>539.91340388462856</c:v>
                </c:pt>
                <c:pt idx="2327">
                  <c:v>539.69779122892908</c:v>
                </c:pt>
                <c:pt idx="2328">
                  <c:v>539.48224011667139</c:v>
                </c:pt>
                <c:pt idx="2329">
                  <c:v>539.26675053172869</c:v>
                </c:pt>
                <c:pt idx="2330">
                  <c:v>539.05132245798222</c:v>
                </c:pt>
                <c:pt idx="2331">
                  <c:v>538.83595587931825</c:v>
                </c:pt>
                <c:pt idx="2332">
                  <c:v>538.62065077963268</c:v>
                </c:pt>
                <c:pt idx="2333">
                  <c:v>538.40540714282702</c:v>
                </c:pt>
                <c:pt idx="2334">
                  <c:v>538.19022495281013</c:v>
                </c:pt>
                <c:pt idx="2335">
                  <c:v>537.97510419349817</c:v>
                </c:pt>
                <c:pt idx="2336">
                  <c:v>537.76004484881389</c:v>
                </c:pt>
                <c:pt idx="2337">
                  <c:v>537.54504690268755</c:v>
                </c:pt>
                <c:pt idx="2338">
                  <c:v>537.33011033905689</c:v>
                </c:pt>
                <c:pt idx="2339">
                  <c:v>537.11523514186592</c:v>
                </c:pt>
                <c:pt idx="2340">
                  <c:v>536.90042129506617</c:v>
                </c:pt>
                <c:pt idx="2341">
                  <c:v>536.68566878261595</c:v>
                </c:pt>
                <c:pt idx="2342">
                  <c:v>536.47097758848133</c:v>
                </c:pt>
                <c:pt idx="2343">
                  <c:v>536.25634769663429</c:v>
                </c:pt>
                <c:pt idx="2344">
                  <c:v>536.0417790910551</c:v>
                </c:pt>
                <c:pt idx="2345">
                  <c:v>535.82727175573041</c:v>
                </c:pt>
                <c:pt idx="2346">
                  <c:v>535.61282567465412</c:v>
                </c:pt>
                <c:pt idx="2347">
                  <c:v>535.39844083182663</c:v>
                </c:pt>
                <c:pt idx="2348">
                  <c:v>535.18411721125642</c:v>
                </c:pt>
                <c:pt idx="2349">
                  <c:v>534.96985479695809</c:v>
                </c:pt>
                <c:pt idx="2350">
                  <c:v>534.75565357295363</c:v>
                </c:pt>
                <c:pt idx="2351">
                  <c:v>534.54151352327222</c:v>
                </c:pt>
                <c:pt idx="2352">
                  <c:v>534.32743463194959</c:v>
                </c:pt>
                <c:pt idx="2353">
                  <c:v>534.11341688302934</c:v>
                </c:pt>
                <c:pt idx="2354">
                  <c:v>533.89946026056089</c:v>
                </c:pt>
                <c:pt idx="2355">
                  <c:v>533.68556474860202</c:v>
                </c:pt>
                <c:pt idx="2356">
                  <c:v>533.47173033121635</c:v>
                </c:pt>
                <c:pt idx="2357">
                  <c:v>533.25795699247556</c:v>
                </c:pt>
                <c:pt idx="2358">
                  <c:v>533.04424471645689</c:v>
                </c:pt>
                <c:pt idx="2359">
                  <c:v>532.83059348724612</c:v>
                </c:pt>
                <c:pt idx="2360">
                  <c:v>532.61700328893494</c:v>
                </c:pt>
                <c:pt idx="2361">
                  <c:v>532.40347410562288</c:v>
                </c:pt>
                <c:pt idx="2362">
                  <c:v>532.19000592141583</c:v>
                </c:pt>
                <c:pt idx="2363">
                  <c:v>531.97659872042652</c:v>
                </c:pt>
                <c:pt idx="2364">
                  <c:v>531.76325248677551</c:v>
                </c:pt>
                <c:pt idx="2365">
                  <c:v>531.54996720458939</c:v>
                </c:pt>
                <c:pt idx="2366">
                  <c:v>531.33674285800271</c:v>
                </c:pt>
                <c:pt idx="2367">
                  <c:v>531.12357943115603</c:v>
                </c:pt>
                <c:pt idx="2368">
                  <c:v>530.9104769081971</c:v>
                </c:pt>
                <c:pt idx="2369">
                  <c:v>530.69743527328092</c:v>
                </c:pt>
                <c:pt idx="2370">
                  <c:v>530.48445451056966</c:v>
                </c:pt>
                <c:pt idx="2371">
                  <c:v>530.27153460423153</c:v>
                </c:pt>
                <c:pt idx="2372">
                  <c:v>530.05867553844257</c:v>
                </c:pt>
                <c:pt idx="2373">
                  <c:v>529.84587729738519</c:v>
                </c:pt>
                <c:pt idx="2374">
                  <c:v>529.63313986524952</c:v>
                </c:pt>
                <c:pt idx="2375">
                  <c:v>529.4204632262315</c:v>
                </c:pt>
                <c:pt idx="2376">
                  <c:v>529.20784736453481</c:v>
                </c:pt>
                <c:pt idx="2377">
                  <c:v>528.99529226436982</c:v>
                </c:pt>
                <c:pt idx="2378">
                  <c:v>528.78279790995384</c:v>
                </c:pt>
                <c:pt idx="2379">
                  <c:v>528.57036428551123</c:v>
                </c:pt>
                <c:pt idx="2380">
                  <c:v>528.3579913752726</c:v>
                </c:pt>
                <c:pt idx="2381">
                  <c:v>528.14567916347676</c:v>
                </c:pt>
                <c:pt idx="2382">
                  <c:v>527.93342763436794</c:v>
                </c:pt>
                <c:pt idx="2383">
                  <c:v>527.72123677219827</c:v>
                </c:pt>
                <c:pt idx="2384">
                  <c:v>527.5091065612263</c:v>
                </c:pt>
                <c:pt idx="2385">
                  <c:v>527.29703698571802</c:v>
                </c:pt>
                <c:pt idx="2386">
                  <c:v>527.08502802994587</c:v>
                </c:pt>
                <c:pt idx="2387">
                  <c:v>526.8730796781889</c:v>
                </c:pt>
                <c:pt idx="2388">
                  <c:v>526.66119191473365</c:v>
                </c:pt>
                <c:pt idx="2389">
                  <c:v>526.44936472387326</c:v>
                </c:pt>
                <c:pt idx="2390">
                  <c:v>526.23759808990769</c:v>
                </c:pt>
                <c:pt idx="2391">
                  <c:v>526.02589199714373</c:v>
                </c:pt>
                <c:pt idx="2392">
                  <c:v>525.81424642989555</c:v>
                </c:pt>
                <c:pt idx="2393">
                  <c:v>525.60266137248357</c:v>
                </c:pt>
                <c:pt idx="2394">
                  <c:v>525.39113680923447</c:v>
                </c:pt>
                <c:pt idx="2395">
                  <c:v>525.17967272448379</c:v>
                </c:pt>
                <c:pt idx="2396">
                  <c:v>524.96826910257209</c:v>
                </c:pt>
                <c:pt idx="2397">
                  <c:v>524.75692592784753</c:v>
                </c:pt>
                <c:pt idx="2398">
                  <c:v>524.54564318466521</c:v>
                </c:pt>
                <c:pt idx="2399">
                  <c:v>524.33442085738579</c:v>
                </c:pt>
                <c:pt idx="2400">
                  <c:v>524.12325893037905</c:v>
                </c:pt>
                <c:pt idx="2401">
                  <c:v>523.91215738801964</c:v>
                </c:pt>
                <c:pt idx="2402">
                  <c:v>523.70111621468993</c:v>
                </c:pt>
                <c:pt idx="2403">
                  <c:v>523.49013539477914</c:v>
                </c:pt>
                <c:pt idx="2404">
                  <c:v>523.27921491268273</c:v>
                </c:pt>
                <c:pt idx="2405">
                  <c:v>523.06835475280286</c:v>
                </c:pt>
                <c:pt idx="2406">
                  <c:v>522.85755489955</c:v>
                </c:pt>
                <c:pt idx="2407">
                  <c:v>522.64681533733983</c:v>
                </c:pt>
                <c:pt idx="2408">
                  <c:v>522.43613605059568</c:v>
                </c:pt>
                <c:pt idx="2409">
                  <c:v>522.22551702374676</c:v>
                </c:pt>
                <c:pt idx="2410">
                  <c:v>522.01495824123037</c:v>
                </c:pt>
                <c:pt idx="2411">
                  <c:v>521.80445968748938</c:v>
                </c:pt>
                <c:pt idx="2412">
                  <c:v>521.59402134697427</c:v>
                </c:pt>
                <c:pt idx="2413">
                  <c:v>521.383643204142</c:v>
                </c:pt>
                <c:pt idx="2414">
                  <c:v>521.17332524345659</c:v>
                </c:pt>
                <c:pt idx="2415">
                  <c:v>520.96306744938818</c:v>
                </c:pt>
                <c:pt idx="2416">
                  <c:v>520.75286980641351</c:v>
                </c:pt>
                <c:pt idx="2417">
                  <c:v>520.54273229901776</c:v>
                </c:pt>
                <c:pt idx="2418">
                  <c:v>520.33265491169129</c:v>
                </c:pt>
                <c:pt idx="2419">
                  <c:v>520.12263762893156</c:v>
                </c:pt>
                <c:pt idx="2420">
                  <c:v>519.91268043524303</c:v>
                </c:pt>
                <c:pt idx="2421">
                  <c:v>519.70278331513668</c:v>
                </c:pt>
                <c:pt idx="2422">
                  <c:v>519.49294625312996</c:v>
                </c:pt>
                <c:pt idx="2423">
                  <c:v>519.28316923374814</c:v>
                </c:pt>
                <c:pt idx="2424">
                  <c:v>519.07345224152243</c:v>
                </c:pt>
                <c:pt idx="2425">
                  <c:v>518.86379526099051</c:v>
                </c:pt>
                <c:pt idx="2426">
                  <c:v>518.65419827669689</c:v>
                </c:pt>
                <c:pt idx="2427">
                  <c:v>518.44466127319356</c:v>
                </c:pt>
                <c:pt idx="2428">
                  <c:v>518.23518423503867</c:v>
                </c:pt>
                <c:pt idx="2429">
                  <c:v>518.02576714679708</c:v>
                </c:pt>
                <c:pt idx="2430">
                  <c:v>517.81640999304034</c:v>
                </c:pt>
                <c:pt idx="2431">
                  <c:v>517.60711275834683</c:v>
                </c:pt>
                <c:pt idx="2432">
                  <c:v>517.39787542730164</c:v>
                </c:pt>
                <c:pt idx="2433">
                  <c:v>517.188697984496</c:v>
                </c:pt>
                <c:pt idx="2434">
                  <c:v>516.97958041452921</c:v>
                </c:pt>
                <c:pt idx="2435">
                  <c:v>516.77052270200591</c:v>
                </c:pt>
                <c:pt idx="2436">
                  <c:v>516.56152483153846</c:v>
                </c:pt>
                <c:pt idx="2437">
                  <c:v>516.3525867877446</c:v>
                </c:pt>
                <c:pt idx="2438">
                  <c:v>516.14370855524999</c:v>
                </c:pt>
                <c:pt idx="2439">
                  <c:v>515.93489011868598</c:v>
                </c:pt>
                <c:pt idx="2440">
                  <c:v>515.72613146269202</c:v>
                </c:pt>
                <c:pt idx="2441">
                  <c:v>515.51743257191288</c:v>
                </c:pt>
                <c:pt idx="2442">
                  <c:v>515.30879343100037</c:v>
                </c:pt>
                <c:pt idx="2443">
                  <c:v>515.10021402461302</c:v>
                </c:pt>
                <c:pt idx="2444">
                  <c:v>514.89169433741574</c:v>
                </c:pt>
                <c:pt idx="2445">
                  <c:v>514.68323435408138</c:v>
                </c:pt>
                <c:pt idx="2446">
                  <c:v>514.47483405928756</c:v>
                </c:pt>
                <c:pt idx="2447">
                  <c:v>514.26649343771999</c:v>
                </c:pt>
                <c:pt idx="2448">
                  <c:v>514.05821247407016</c:v>
                </c:pt>
                <c:pt idx="2449">
                  <c:v>513.84999115303629</c:v>
                </c:pt>
                <c:pt idx="2450">
                  <c:v>513.64182945932384</c:v>
                </c:pt>
                <c:pt idx="2451">
                  <c:v>513.43372737764446</c:v>
                </c:pt>
                <c:pt idx="2452">
                  <c:v>513.22568489271646</c:v>
                </c:pt>
                <c:pt idx="2453">
                  <c:v>513.01770198926511</c:v>
                </c:pt>
                <c:pt idx="2454">
                  <c:v>512.80977865202112</c:v>
                </c:pt>
                <c:pt idx="2455">
                  <c:v>512.60191486572342</c:v>
                </c:pt>
                <c:pt idx="2456">
                  <c:v>512.39411061511692</c:v>
                </c:pt>
                <c:pt idx="2457">
                  <c:v>512.18636588495269</c:v>
                </c:pt>
                <c:pt idx="2458">
                  <c:v>511.97868065998892</c:v>
                </c:pt>
                <c:pt idx="2459">
                  <c:v>511.77105492499027</c:v>
                </c:pt>
                <c:pt idx="2460">
                  <c:v>511.5634886647278</c:v>
                </c:pt>
                <c:pt idx="2461">
                  <c:v>511.35598186397908</c:v>
                </c:pt>
                <c:pt idx="2462">
                  <c:v>511.14853450752918</c:v>
                </c:pt>
                <c:pt idx="2463">
                  <c:v>510.94114658016883</c:v>
                </c:pt>
                <c:pt idx="2464">
                  <c:v>510.73381806669556</c:v>
                </c:pt>
                <c:pt idx="2465">
                  <c:v>510.52654895191324</c:v>
                </c:pt>
                <c:pt idx="2466">
                  <c:v>510.31933922063308</c:v>
                </c:pt>
                <c:pt idx="2467">
                  <c:v>510.11218885767192</c:v>
                </c:pt>
                <c:pt idx="2468">
                  <c:v>509.90509784785422</c:v>
                </c:pt>
                <c:pt idx="2469">
                  <c:v>509.69806617601006</c:v>
                </c:pt>
                <c:pt idx="2470">
                  <c:v>509.49109382697645</c:v>
                </c:pt>
                <c:pt idx="2471">
                  <c:v>509.28418078559685</c:v>
                </c:pt>
                <c:pt idx="2472">
                  <c:v>509.07732703672156</c:v>
                </c:pt>
                <c:pt idx="2473">
                  <c:v>508.87053256520693</c:v>
                </c:pt>
                <c:pt idx="2474">
                  <c:v>508.66379735591659</c:v>
                </c:pt>
                <c:pt idx="2475">
                  <c:v>508.45712139371977</c:v>
                </c:pt>
                <c:pt idx="2476">
                  <c:v>508.25050466349307</c:v>
                </c:pt>
                <c:pt idx="2477">
                  <c:v>508.04394715011932</c:v>
                </c:pt>
                <c:pt idx="2478">
                  <c:v>507.83744883848766</c:v>
                </c:pt>
                <c:pt idx="2479">
                  <c:v>507.63100971349405</c:v>
                </c:pt>
                <c:pt idx="2480">
                  <c:v>507.42462976004089</c:v>
                </c:pt>
                <c:pt idx="2481">
                  <c:v>507.21830896303703</c:v>
                </c:pt>
                <c:pt idx="2482">
                  <c:v>507.01204730739795</c:v>
                </c:pt>
                <c:pt idx="2483">
                  <c:v>506.80584477804535</c:v>
                </c:pt>
                <c:pt idx="2484">
                  <c:v>506.59970135990761</c:v>
                </c:pt>
                <c:pt idx="2485">
                  <c:v>506.39361703792019</c:v>
                </c:pt>
                <c:pt idx="2486">
                  <c:v>506.1875917970238</c:v>
                </c:pt>
                <c:pt idx="2487">
                  <c:v>505.98162562216709</c:v>
                </c:pt>
                <c:pt idx="2488">
                  <c:v>505.77571849830406</c:v>
                </c:pt>
                <c:pt idx="2489">
                  <c:v>505.56987041039542</c:v>
                </c:pt>
                <c:pt idx="2490">
                  <c:v>505.364081343409</c:v>
                </c:pt>
                <c:pt idx="2491">
                  <c:v>505.15835128231868</c:v>
                </c:pt>
                <c:pt idx="2492">
                  <c:v>504.95268021210421</c:v>
                </c:pt>
                <c:pt idx="2493">
                  <c:v>504.74706811775297</c:v>
                </c:pt>
                <c:pt idx="2494">
                  <c:v>504.54151498425824</c:v>
                </c:pt>
                <c:pt idx="2495">
                  <c:v>504.33602079661915</c:v>
                </c:pt>
                <c:pt idx="2496">
                  <c:v>504.13058553984263</c:v>
                </c:pt>
                <c:pt idx="2497">
                  <c:v>503.92520919894088</c:v>
                </c:pt>
                <c:pt idx="2498">
                  <c:v>503.71989175893316</c:v>
                </c:pt>
                <c:pt idx="2499">
                  <c:v>503.51463320484532</c:v>
                </c:pt>
                <c:pt idx="2500">
                  <c:v>503.30943352170908</c:v>
                </c:pt>
                <c:pt idx="2501">
                  <c:v>503.10429269456267</c:v>
                </c:pt>
                <c:pt idx="2502">
                  <c:v>502.89921070845168</c:v>
                </c:pt>
                <c:pt idx="2503">
                  <c:v>502.6941875484269</c:v>
                </c:pt>
                <c:pt idx="2504">
                  <c:v>502.48922319954625</c:v>
                </c:pt>
                <c:pt idx="2505">
                  <c:v>502.28431764687394</c:v>
                </c:pt>
                <c:pt idx="2506">
                  <c:v>502.07947087548035</c:v>
                </c:pt>
                <c:pt idx="2507">
                  <c:v>501.87468287044271</c:v>
                </c:pt>
                <c:pt idx="2508">
                  <c:v>501.66995361684479</c:v>
                </c:pt>
                <c:pt idx="2509">
                  <c:v>501.46528309977612</c:v>
                </c:pt>
                <c:pt idx="2510">
                  <c:v>501.26067130433302</c:v>
                </c:pt>
                <c:pt idx="2511">
                  <c:v>501.0561182156182</c:v>
                </c:pt>
                <c:pt idx="2512">
                  <c:v>500.85162381874062</c:v>
                </c:pt>
                <c:pt idx="2513">
                  <c:v>500.64718809881606</c:v>
                </c:pt>
                <c:pt idx="2514">
                  <c:v>500.44281104096626</c:v>
                </c:pt>
                <c:pt idx="2515">
                  <c:v>500.23849263031929</c:v>
                </c:pt>
                <c:pt idx="2516">
                  <c:v>500.03423285201018</c:v>
                </c:pt>
                <c:pt idx="2517">
                  <c:v>499.83003169117967</c:v>
                </c:pt>
                <c:pt idx="2518">
                  <c:v>499.62588913297486</c:v>
                </c:pt>
                <c:pt idx="2519">
                  <c:v>499.42180516255053</c:v>
                </c:pt>
                <c:pt idx="2520">
                  <c:v>499.21777976506621</c:v>
                </c:pt>
                <c:pt idx="2521">
                  <c:v>499.01381292568851</c:v>
                </c:pt>
                <c:pt idx="2522">
                  <c:v>498.80990462959033</c:v>
                </c:pt>
                <c:pt idx="2523">
                  <c:v>498.60605486195101</c:v>
                </c:pt>
                <c:pt idx="2524">
                  <c:v>498.40226360795629</c:v>
                </c:pt>
                <c:pt idx="2525">
                  <c:v>498.19853085279794</c:v>
                </c:pt>
                <c:pt idx="2526">
                  <c:v>497.99485658167436</c:v>
                </c:pt>
                <c:pt idx="2527">
                  <c:v>497.79124077979031</c:v>
                </c:pt>
                <c:pt idx="2528">
                  <c:v>497.58768343235664</c:v>
                </c:pt>
                <c:pt idx="2529">
                  <c:v>497.38418452459052</c:v>
                </c:pt>
                <c:pt idx="2530">
                  <c:v>497.18074404171642</c:v>
                </c:pt>
                <c:pt idx="2531">
                  <c:v>496.97736196896375</c:v>
                </c:pt>
                <c:pt idx="2532">
                  <c:v>496.77403829156918</c:v>
                </c:pt>
                <c:pt idx="2533">
                  <c:v>496.57077299477521</c:v>
                </c:pt>
                <c:pt idx="2534">
                  <c:v>496.36756606383068</c:v>
                </c:pt>
                <c:pt idx="2535">
                  <c:v>496.16441748399131</c:v>
                </c:pt>
                <c:pt idx="2536">
                  <c:v>495.96132724051853</c:v>
                </c:pt>
                <c:pt idx="2537">
                  <c:v>495.7582953186805</c:v>
                </c:pt>
                <c:pt idx="2538">
                  <c:v>495.55532170375125</c:v>
                </c:pt>
                <c:pt idx="2539">
                  <c:v>495.35240638101129</c:v>
                </c:pt>
                <c:pt idx="2540">
                  <c:v>495.14954933574745</c:v>
                </c:pt>
                <c:pt idx="2541">
                  <c:v>494.94675055325342</c:v>
                </c:pt>
                <c:pt idx="2542">
                  <c:v>494.74401001882813</c:v>
                </c:pt>
                <c:pt idx="2543">
                  <c:v>494.54132771777751</c:v>
                </c:pt>
                <c:pt idx="2544">
                  <c:v>494.33870363541359</c:v>
                </c:pt>
                <c:pt idx="2545">
                  <c:v>494.13613775705466</c:v>
                </c:pt>
                <c:pt idx="2546">
                  <c:v>493.9336300680252</c:v>
                </c:pt>
                <c:pt idx="2547">
                  <c:v>493.73118055365637</c:v>
                </c:pt>
                <c:pt idx="2548">
                  <c:v>493.52878919928497</c:v>
                </c:pt>
                <c:pt idx="2549">
                  <c:v>493.32645599025477</c:v>
                </c:pt>
                <c:pt idx="2550">
                  <c:v>493.12418091191495</c:v>
                </c:pt>
                <c:pt idx="2551">
                  <c:v>492.92196394962167</c:v>
                </c:pt>
                <c:pt idx="2552">
                  <c:v>492.71980508873736</c:v>
                </c:pt>
                <c:pt idx="2553">
                  <c:v>492.51770431463018</c:v>
                </c:pt>
                <c:pt idx="2554">
                  <c:v>492.31566161267511</c:v>
                </c:pt>
                <c:pt idx="2555">
                  <c:v>492.11367696825283</c:v>
                </c:pt>
                <c:pt idx="2556">
                  <c:v>491.9117503667506</c:v>
                </c:pt>
                <c:pt idx="2557">
                  <c:v>491.70988179356146</c:v>
                </c:pt>
                <c:pt idx="2558">
                  <c:v>491.50807123408572</c:v>
                </c:pt>
                <c:pt idx="2559">
                  <c:v>491.30631867372892</c:v>
                </c:pt>
                <c:pt idx="2560">
                  <c:v>491.10462409790324</c:v>
                </c:pt>
                <c:pt idx="2561">
                  <c:v>490.90298749202702</c:v>
                </c:pt>
                <c:pt idx="2562">
                  <c:v>490.70140884152448</c:v>
                </c:pt>
                <c:pt idx="2563">
                  <c:v>490.49988813182728</c:v>
                </c:pt>
                <c:pt idx="2564">
                  <c:v>490.29842534837144</c:v>
                </c:pt>
                <c:pt idx="2565">
                  <c:v>490.09702047660068</c:v>
                </c:pt>
                <c:pt idx="2566">
                  <c:v>489.89567350196455</c:v>
                </c:pt>
                <c:pt idx="2567">
                  <c:v>489.69438440991803</c:v>
                </c:pt>
                <c:pt idx="2568">
                  <c:v>489.49315318592346</c:v>
                </c:pt>
                <c:pt idx="2569">
                  <c:v>489.291979815449</c:v>
                </c:pt>
                <c:pt idx="2570">
                  <c:v>489.09086428396813</c:v>
                </c:pt>
                <c:pt idx="2571">
                  <c:v>488.88980657696186</c:v>
                </c:pt>
                <c:pt idx="2572">
                  <c:v>488.68880667991669</c:v>
                </c:pt>
                <c:pt idx="2573">
                  <c:v>488.48786457832529</c:v>
                </c:pt>
                <c:pt idx="2574">
                  <c:v>488.28698025768631</c:v>
                </c:pt>
                <c:pt idx="2575">
                  <c:v>488.08615370350549</c:v>
                </c:pt>
                <c:pt idx="2576">
                  <c:v>487.88538490129361</c:v>
                </c:pt>
                <c:pt idx="2577">
                  <c:v>487.68467383656844</c:v>
                </c:pt>
                <c:pt idx="2578">
                  <c:v>487.48402049485327</c:v>
                </c:pt>
                <c:pt idx="2579">
                  <c:v>487.28342486167833</c:v>
                </c:pt>
                <c:pt idx="2580">
                  <c:v>487.08288692257901</c:v>
                </c:pt>
                <c:pt idx="2581">
                  <c:v>486.88240666309781</c:v>
                </c:pt>
                <c:pt idx="2582">
                  <c:v>486.68198406878287</c:v>
                </c:pt>
                <c:pt idx="2583">
                  <c:v>486.48161912518839</c:v>
                </c:pt>
                <c:pt idx="2584">
                  <c:v>486.28131181787535</c:v>
                </c:pt>
                <c:pt idx="2585">
                  <c:v>486.0810621324099</c:v>
                </c:pt>
                <c:pt idx="2586">
                  <c:v>485.8808700543654</c:v>
                </c:pt>
                <c:pt idx="2587">
                  <c:v>485.68073556932046</c:v>
                </c:pt>
                <c:pt idx="2588">
                  <c:v>485.48065866286004</c:v>
                </c:pt>
                <c:pt idx="2589">
                  <c:v>485.28063932057563</c:v>
                </c:pt>
                <c:pt idx="2590">
                  <c:v>485.08067752806471</c:v>
                </c:pt>
                <c:pt idx="2591">
                  <c:v>484.88077327092998</c:v>
                </c:pt>
                <c:pt idx="2592">
                  <c:v>484.68092653478152</c:v>
                </c:pt>
                <c:pt idx="2593">
                  <c:v>484.48113730523517</c:v>
                </c:pt>
                <c:pt idx="2594">
                  <c:v>484.28140556791249</c:v>
                </c:pt>
                <c:pt idx="2595">
                  <c:v>484.08173130844125</c:v>
                </c:pt>
                <c:pt idx="2596">
                  <c:v>483.88211451245542</c:v>
                </c:pt>
                <c:pt idx="2597">
                  <c:v>483.68255516559549</c:v>
                </c:pt>
                <c:pt idx="2598">
                  <c:v>483.48305325350736</c:v>
                </c:pt>
                <c:pt idx="2599">
                  <c:v>483.28360876184297</c:v>
                </c:pt>
                <c:pt idx="2600">
                  <c:v>483.08422167626145</c:v>
                </c:pt>
                <c:pt idx="2601">
                  <c:v>482.88489198242695</c:v>
                </c:pt>
                <c:pt idx="2602">
                  <c:v>482.68561966600953</c:v>
                </c:pt>
                <c:pt idx="2603">
                  <c:v>482.48640471268607</c:v>
                </c:pt>
                <c:pt idx="2604">
                  <c:v>482.28724710813964</c:v>
                </c:pt>
                <c:pt idx="2605">
                  <c:v>482.08814683805849</c:v>
                </c:pt>
                <c:pt idx="2606">
                  <c:v>481.88910388813764</c:v>
                </c:pt>
                <c:pt idx="2607">
                  <c:v>481.69011824407818</c:v>
                </c:pt>
                <c:pt idx="2608">
                  <c:v>481.49118989158637</c:v>
                </c:pt>
                <c:pt idx="2609">
                  <c:v>481.292318816376</c:v>
                </c:pt>
                <c:pt idx="2610">
                  <c:v>481.09350500416565</c:v>
                </c:pt>
                <c:pt idx="2611">
                  <c:v>480.89474844068064</c:v>
                </c:pt>
                <c:pt idx="2612">
                  <c:v>480.69604911165237</c:v>
                </c:pt>
                <c:pt idx="2613">
                  <c:v>480.497407002817</c:v>
                </c:pt>
                <c:pt idx="2614">
                  <c:v>480.29882209991888</c:v>
                </c:pt>
                <c:pt idx="2615">
                  <c:v>480.10029438870686</c:v>
                </c:pt>
                <c:pt idx="2616">
                  <c:v>479.90182385493625</c:v>
                </c:pt>
                <c:pt idx="2617">
                  <c:v>479.70341048436848</c:v>
                </c:pt>
                <c:pt idx="2618">
                  <c:v>479.50505426277067</c:v>
                </c:pt>
                <c:pt idx="2619">
                  <c:v>479.30675517591618</c:v>
                </c:pt>
                <c:pt idx="2620">
                  <c:v>479.10851320958454</c:v>
                </c:pt>
                <c:pt idx="2621">
                  <c:v>478.91032834956155</c:v>
                </c:pt>
                <c:pt idx="2622">
                  <c:v>478.71220058163823</c:v>
                </c:pt>
                <c:pt idx="2623">
                  <c:v>478.51412989161219</c:v>
                </c:pt>
                <c:pt idx="2624">
                  <c:v>478.31611626528621</c:v>
                </c:pt>
                <c:pt idx="2625">
                  <c:v>478.1181596884706</c:v>
                </c:pt>
                <c:pt idx="2626">
                  <c:v>477.92026014698064</c:v>
                </c:pt>
                <c:pt idx="2627">
                  <c:v>477.72241762663759</c:v>
                </c:pt>
                <c:pt idx="2628">
                  <c:v>477.52463211326898</c:v>
                </c:pt>
                <c:pt idx="2629">
                  <c:v>477.32690359270799</c:v>
                </c:pt>
                <c:pt idx="2630">
                  <c:v>477.1292320507942</c:v>
                </c:pt>
                <c:pt idx="2631">
                  <c:v>476.93161747337285</c:v>
                </c:pt>
                <c:pt idx="2632">
                  <c:v>476.73405984629568</c:v>
                </c:pt>
                <c:pt idx="2633">
                  <c:v>476.53655915541998</c:v>
                </c:pt>
                <c:pt idx="2634">
                  <c:v>476.33911538660891</c:v>
                </c:pt>
                <c:pt idx="2635">
                  <c:v>476.14172852573142</c:v>
                </c:pt>
                <c:pt idx="2636">
                  <c:v>475.94439855866307</c:v>
                </c:pt>
                <c:pt idx="2637">
                  <c:v>475.74712547128513</c:v>
                </c:pt>
                <c:pt idx="2638">
                  <c:v>475.54990924948487</c:v>
                </c:pt>
                <c:pt idx="2639">
                  <c:v>475.35274987915534</c:v>
                </c:pt>
                <c:pt idx="2640">
                  <c:v>475.15564734619539</c:v>
                </c:pt>
                <c:pt idx="2641">
                  <c:v>474.9586016365098</c:v>
                </c:pt>
                <c:pt idx="2642">
                  <c:v>474.76161273601042</c:v>
                </c:pt>
                <c:pt idx="2643">
                  <c:v>474.56468063061357</c:v>
                </c:pt>
                <c:pt idx="2644">
                  <c:v>474.36780530624225</c:v>
                </c:pt>
                <c:pt idx="2645">
                  <c:v>474.17098674882516</c:v>
                </c:pt>
                <c:pt idx="2646">
                  <c:v>473.97422494429713</c:v>
                </c:pt>
                <c:pt idx="2647">
                  <c:v>473.77751987859835</c:v>
                </c:pt>
                <c:pt idx="2648">
                  <c:v>473.58087153767605</c:v>
                </c:pt>
                <c:pt idx="2649">
                  <c:v>473.38427990748249</c:v>
                </c:pt>
                <c:pt idx="2650">
                  <c:v>473.1877449739759</c:v>
                </c:pt>
                <c:pt idx="2651">
                  <c:v>472.99126672312065</c:v>
                </c:pt>
                <c:pt idx="2652">
                  <c:v>472.79484514088682</c:v>
                </c:pt>
                <c:pt idx="2653">
                  <c:v>472.59848021325104</c:v>
                </c:pt>
                <c:pt idx="2654">
                  <c:v>472.40217192619502</c:v>
                </c:pt>
                <c:pt idx="2655">
                  <c:v>472.20592026570688</c:v>
                </c:pt>
                <c:pt idx="2656">
                  <c:v>472.00972521778027</c:v>
                </c:pt>
                <c:pt idx="2657">
                  <c:v>471.81358676841506</c:v>
                </c:pt>
                <c:pt idx="2658">
                  <c:v>471.61750490361646</c:v>
                </c:pt>
                <c:pt idx="2659">
                  <c:v>471.4214796093969</c:v>
                </c:pt>
                <c:pt idx="2660">
                  <c:v>471.225510871773</c:v>
                </c:pt>
                <c:pt idx="2661">
                  <c:v>471.02959867676833</c:v>
                </c:pt>
                <c:pt idx="2662">
                  <c:v>470.83374301041204</c:v>
                </c:pt>
                <c:pt idx="2663">
                  <c:v>470.63794385873888</c:v>
                </c:pt>
                <c:pt idx="2664">
                  <c:v>470.44220120779011</c:v>
                </c:pt>
                <c:pt idx="2665">
                  <c:v>470.24651504361248</c:v>
                </c:pt>
                <c:pt idx="2666">
                  <c:v>470.05088535225866</c:v>
                </c:pt>
                <c:pt idx="2667">
                  <c:v>469.85531211978702</c:v>
                </c:pt>
                <c:pt idx="2668">
                  <c:v>469.65979533226215</c:v>
                </c:pt>
                <c:pt idx="2669">
                  <c:v>469.46433497575401</c:v>
                </c:pt>
                <c:pt idx="2670">
                  <c:v>469.26893103633847</c:v>
                </c:pt>
                <c:pt idx="2671">
                  <c:v>469.07358350009793</c:v>
                </c:pt>
                <c:pt idx="2672">
                  <c:v>468.87829235312006</c:v>
                </c:pt>
                <c:pt idx="2673">
                  <c:v>468.68305758149825</c:v>
                </c:pt>
                <c:pt idx="2674">
                  <c:v>468.487879171332</c:v>
                </c:pt>
                <c:pt idx="2675">
                  <c:v>468.29275710872651</c:v>
                </c:pt>
                <c:pt idx="2676">
                  <c:v>468.09769137979322</c:v>
                </c:pt>
                <c:pt idx="2677">
                  <c:v>467.90268197064898</c:v>
                </c:pt>
                <c:pt idx="2678">
                  <c:v>467.70772886741628</c:v>
                </c:pt>
                <c:pt idx="2679">
                  <c:v>467.51283205622406</c:v>
                </c:pt>
                <c:pt idx="2680">
                  <c:v>467.31799152320656</c:v>
                </c:pt>
                <c:pt idx="2681">
                  <c:v>467.12320725450371</c:v>
                </c:pt>
                <c:pt idx="2682">
                  <c:v>466.92847923626198</c:v>
                </c:pt>
                <c:pt idx="2683">
                  <c:v>466.73380745463311</c:v>
                </c:pt>
                <c:pt idx="2684">
                  <c:v>466.53919189577465</c:v>
                </c:pt>
                <c:pt idx="2685">
                  <c:v>466.34463254585</c:v>
                </c:pt>
                <c:pt idx="2686">
                  <c:v>466.15012939102854</c:v>
                </c:pt>
                <c:pt idx="2687">
                  <c:v>465.95568241748555</c:v>
                </c:pt>
                <c:pt idx="2688">
                  <c:v>465.76129161140136</c:v>
                </c:pt>
                <c:pt idx="2689">
                  <c:v>465.56695695896303</c:v>
                </c:pt>
                <c:pt idx="2690">
                  <c:v>465.37267844636273</c:v>
                </c:pt>
                <c:pt idx="2691">
                  <c:v>465.17845605979892</c:v>
                </c:pt>
                <c:pt idx="2692">
                  <c:v>464.98428978547491</c:v>
                </c:pt>
                <c:pt idx="2693">
                  <c:v>464.79017960960124</c:v>
                </c:pt>
                <c:pt idx="2694">
                  <c:v>464.59612551839331</c:v>
                </c:pt>
                <c:pt idx="2695">
                  <c:v>464.4021274980721</c:v>
                </c:pt>
                <c:pt idx="2696">
                  <c:v>464.20818553486504</c:v>
                </c:pt>
                <c:pt idx="2697">
                  <c:v>464.01429961500452</c:v>
                </c:pt>
                <c:pt idx="2698">
                  <c:v>463.82046972472898</c:v>
                </c:pt>
                <c:pt idx="2699">
                  <c:v>463.62669585028368</c:v>
                </c:pt>
                <c:pt idx="2700">
                  <c:v>463.43297797791809</c:v>
                </c:pt>
                <c:pt idx="2701">
                  <c:v>463.23931609388819</c:v>
                </c:pt>
                <c:pt idx="2702">
                  <c:v>463.04571018445563</c:v>
                </c:pt>
                <c:pt idx="2703">
                  <c:v>462.85216023588742</c:v>
                </c:pt>
                <c:pt idx="2704">
                  <c:v>462.65866623445692</c:v>
                </c:pt>
                <c:pt idx="2705">
                  <c:v>462.46522816644278</c:v>
                </c:pt>
                <c:pt idx="2706">
                  <c:v>462.27184601813025</c:v>
                </c:pt>
                <c:pt idx="2707">
                  <c:v>462.07851977580884</c:v>
                </c:pt>
                <c:pt idx="2708">
                  <c:v>461.88524942577476</c:v>
                </c:pt>
                <c:pt idx="2709">
                  <c:v>461.6920349543297</c:v>
                </c:pt>
                <c:pt idx="2710">
                  <c:v>461.49887634778145</c:v>
                </c:pt>
                <c:pt idx="2711">
                  <c:v>461.30577359244296</c:v>
                </c:pt>
                <c:pt idx="2712">
                  <c:v>461.112726674633</c:v>
                </c:pt>
                <c:pt idx="2713">
                  <c:v>460.9197355806765</c:v>
                </c:pt>
                <c:pt idx="2714">
                  <c:v>460.72680029690343</c:v>
                </c:pt>
                <c:pt idx="2715">
                  <c:v>460.53392080965011</c:v>
                </c:pt>
                <c:pt idx="2716">
                  <c:v>460.34109710525854</c:v>
                </c:pt>
                <c:pt idx="2717">
                  <c:v>460.14832917007544</c:v>
                </c:pt>
                <c:pt idx="2718">
                  <c:v>459.95561699045425</c:v>
                </c:pt>
                <c:pt idx="2719">
                  <c:v>459.76296055275361</c:v>
                </c:pt>
                <c:pt idx="2720">
                  <c:v>459.57035984333828</c:v>
                </c:pt>
                <c:pt idx="2721">
                  <c:v>459.37781484857851</c:v>
                </c:pt>
                <c:pt idx="2722">
                  <c:v>459.18532555485001</c:v>
                </c:pt>
                <c:pt idx="2723">
                  <c:v>458.99289194853441</c:v>
                </c:pt>
                <c:pt idx="2724">
                  <c:v>458.80051401601906</c:v>
                </c:pt>
                <c:pt idx="2725">
                  <c:v>458.60819174369664</c:v>
                </c:pt>
                <c:pt idx="2726">
                  <c:v>458.41592511796529</c:v>
                </c:pt>
                <c:pt idx="2727">
                  <c:v>458.22371412523034</c:v>
                </c:pt>
                <c:pt idx="2728">
                  <c:v>458.03155875190112</c:v>
                </c:pt>
                <c:pt idx="2729">
                  <c:v>457.83945898439327</c:v>
                </c:pt>
                <c:pt idx="2730">
                  <c:v>457.64741480912795</c:v>
                </c:pt>
                <c:pt idx="2731">
                  <c:v>457.45542621253202</c:v>
                </c:pt>
                <c:pt idx="2732">
                  <c:v>457.26349318103797</c:v>
                </c:pt>
                <c:pt idx="2733">
                  <c:v>457.07161570108406</c:v>
                </c:pt>
                <c:pt idx="2734">
                  <c:v>456.87979375911453</c:v>
                </c:pt>
                <c:pt idx="2735">
                  <c:v>456.68802734157833</c:v>
                </c:pt>
                <c:pt idx="2736">
                  <c:v>456.49631643493075</c:v>
                </c:pt>
                <c:pt idx="2737">
                  <c:v>456.30466102563219</c:v>
                </c:pt>
                <c:pt idx="2738">
                  <c:v>456.11306110014993</c:v>
                </c:pt>
                <c:pt idx="2739">
                  <c:v>455.92151664495526</c:v>
                </c:pt>
                <c:pt idx="2740">
                  <c:v>455.73002764652591</c:v>
                </c:pt>
                <c:pt idx="2741">
                  <c:v>455.53859409134492</c:v>
                </c:pt>
                <c:pt idx="2742">
                  <c:v>455.34721596590185</c:v>
                </c:pt>
                <c:pt idx="2743">
                  <c:v>455.15589325669072</c:v>
                </c:pt>
                <c:pt idx="2744">
                  <c:v>454.96462595021177</c:v>
                </c:pt>
                <c:pt idx="2745">
                  <c:v>454.77341403297083</c:v>
                </c:pt>
                <c:pt idx="2746">
                  <c:v>454.58225749147908</c:v>
                </c:pt>
                <c:pt idx="2747">
                  <c:v>454.3911563122532</c:v>
                </c:pt>
                <c:pt idx="2748">
                  <c:v>454.20011048181613</c:v>
                </c:pt>
                <c:pt idx="2749">
                  <c:v>454.00911998669608</c:v>
                </c:pt>
                <c:pt idx="2750">
                  <c:v>453.81818481342663</c:v>
                </c:pt>
                <c:pt idx="2751">
                  <c:v>453.62730494854713</c:v>
                </c:pt>
                <c:pt idx="2752">
                  <c:v>453.43648037860225</c:v>
                </c:pt>
                <c:pt idx="2753">
                  <c:v>453.24571109014312</c:v>
                </c:pt>
                <c:pt idx="2754">
                  <c:v>453.05499706972461</c:v>
                </c:pt>
                <c:pt idx="2755">
                  <c:v>452.86433830390973</c:v>
                </c:pt>
                <c:pt idx="2756">
                  <c:v>452.67373477926532</c:v>
                </c:pt>
                <c:pt idx="2757">
                  <c:v>452.48318648236392</c:v>
                </c:pt>
                <c:pt idx="2758">
                  <c:v>452.29269339978413</c:v>
                </c:pt>
                <c:pt idx="2759">
                  <c:v>452.1022555181097</c:v>
                </c:pt>
                <c:pt idx="2760">
                  <c:v>451.91187282393037</c:v>
                </c:pt>
                <c:pt idx="2761">
                  <c:v>451.72154530384114</c:v>
                </c:pt>
                <c:pt idx="2762">
                  <c:v>451.53127294444243</c:v>
                </c:pt>
                <c:pt idx="2763">
                  <c:v>451.34105573234092</c:v>
                </c:pt>
                <c:pt idx="2764">
                  <c:v>451.15089365414815</c:v>
                </c:pt>
                <c:pt idx="2765">
                  <c:v>450.96078669648119</c:v>
                </c:pt>
                <c:pt idx="2766">
                  <c:v>450.77073484596292</c:v>
                </c:pt>
                <c:pt idx="2767">
                  <c:v>450.580738089222</c:v>
                </c:pt>
                <c:pt idx="2768">
                  <c:v>450.39079641289226</c:v>
                </c:pt>
                <c:pt idx="2769">
                  <c:v>450.20090980361289</c:v>
                </c:pt>
                <c:pt idx="2770">
                  <c:v>450.01107824802926</c:v>
                </c:pt>
                <c:pt idx="2771">
                  <c:v>449.82130173279154</c:v>
                </c:pt>
                <c:pt idx="2772">
                  <c:v>449.63158024455618</c:v>
                </c:pt>
                <c:pt idx="2773">
                  <c:v>449.44191376998458</c:v>
                </c:pt>
                <c:pt idx="2774">
                  <c:v>449.25230229574373</c:v>
                </c:pt>
                <c:pt idx="2775">
                  <c:v>449.06274580850641</c:v>
                </c:pt>
                <c:pt idx="2776">
                  <c:v>448.87324429495021</c:v>
                </c:pt>
                <c:pt idx="2777">
                  <c:v>448.68379774175969</c:v>
                </c:pt>
                <c:pt idx="2778">
                  <c:v>448.49440613562354</c:v>
                </c:pt>
                <c:pt idx="2779">
                  <c:v>448.30506946323624</c:v>
                </c:pt>
                <c:pt idx="2780">
                  <c:v>448.11578771129837</c:v>
                </c:pt>
                <c:pt idx="2781">
                  <c:v>447.92656086651533</c:v>
                </c:pt>
                <c:pt idx="2782">
                  <c:v>447.73738891559833</c:v>
                </c:pt>
                <c:pt idx="2783">
                  <c:v>447.54827184526346</c:v>
                </c:pt>
                <c:pt idx="2784">
                  <c:v>447.35920964223379</c:v>
                </c:pt>
                <c:pt idx="2785">
                  <c:v>447.17020229323663</c:v>
                </c:pt>
                <c:pt idx="2786">
                  <c:v>446.98124978500505</c:v>
                </c:pt>
                <c:pt idx="2787">
                  <c:v>446.79235210427748</c:v>
                </c:pt>
                <c:pt idx="2788">
                  <c:v>446.60350923779811</c:v>
                </c:pt>
                <c:pt idx="2789">
                  <c:v>446.41472117231666</c:v>
                </c:pt>
                <c:pt idx="2790">
                  <c:v>446.22598789458766</c:v>
                </c:pt>
                <c:pt idx="2791">
                  <c:v>446.03730939137222</c:v>
                </c:pt>
                <c:pt idx="2792">
                  <c:v>445.84868564943611</c:v>
                </c:pt>
                <c:pt idx="2793">
                  <c:v>445.66011665555067</c:v>
                </c:pt>
                <c:pt idx="2794">
                  <c:v>445.47160239649253</c:v>
                </c:pt>
                <c:pt idx="2795">
                  <c:v>445.28314285904457</c:v>
                </c:pt>
                <c:pt idx="2796">
                  <c:v>445.09473802999412</c:v>
                </c:pt>
                <c:pt idx="2797">
                  <c:v>444.90638789613456</c:v>
                </c:pt>
                <c:pt idx="2798">
                  <c:v>444.71809244426481</c:v>
                </c:pt>
                <c:pt idx="2799">
                  <c:v>444.52985166118862</c:v>
                </c:pt>
                <c:pt idx="2800">
                  <c:v>444.34166553371614</c:v>
                </c:pt>
                <c:pt idx="2801">
                  <c:v>444.1535340486617</c:v>
                </c:pt>
                <c:pt idx="2802">
                  <c:v>443.96545719284626</c:v>
                </c:pt>
                <c:pt idx="2803">
                  <c:v>443.77743495309579</c:v>
                </c:pt>
                <c:pt idx="2804">
                  <c:v>443.58946731624104</c:v>
                </c:pt>
                <c:pt idx="2805">
                  <c:v>443.40155426911906</c:v>
                </c:pt>
                <c:pt idx="2806">
                  <c:v>443.21369579857213</c:v>
                </c:pt>
                <c:pt idx="2807">
                  <c:v>443.02589189144794</c:v>
                </c:pt>
                <c:pt idx="2808">
                  <c:v>442.83814253459929</c:v>
                </c:pt>
                <c:pt idx="2809">
                  <c:v>442.65044771488454</c:v>
                </c:pt>
                <c:pt idx="2810">
                  <c:v>442.46280741916775</c:v>
                </c:pt>
                <c:pt idx="2811">
                  <c:v>442.27522163431775</c:v>
                </c:pt>
                <c:pt idx="2812">
                  <c:v>442.08769034720973</c:v>
                </c:pt>
                <c:pt idx="2813">
                  <c:v>441.90021354472361</c:v>
                </c:pt>
                <c:pt idx="2814">
                  <c:v>441.71279121374477</c:v>
                </c:pt>
                <c:pt idx="2815">
                  <c:v>441.52542334116401</c:v>
                </c:pt>
                <c:pt idx="2816">
                  <c:v>441.33810991387759</c:v>
                </c:pt>
                <c:pt idx="2817">
                  <c:v>441.15085091878728</c:v>
                </c:pt>
                <c:pt idx="2818">
                  <c:v>440.9636463427999</c:v>
                </c:pt>
                <c:pt idx="2819">
                  <c:v>440.77649617282816</c:v>
                </c:pt>
                <c:pt idx="2820">
                  <c:v>440.58940039578982</c:v>
                </c:pt>
                <c:pt idx="2821">
                  <c:v>440.40235899860778</c:v>
                </c:pt>
                <c:pt idx="2822">
                  <c:v>440.21537196821072</c:v>
                </c:pt>
                <c:pt idx="2823">
                  <c:v>440.02843929153266</c:v>
                </c:pt>
                <c:pt idx="2824">
                  <c:v>439.84156095551305</c:v>
                </c:pt>
                <c:pt idx="2825">
                  <c:v>439.65473694709607</c:v>
                </c:pt>
                <c:pt idx="2826">
                  <c:v>439.4679672532323</c:v>
                </c:pt>
                <c:pt idx="2827">
                  <c:v>439.28125186087692</c:v>
                </c:pt>
                <c:pt idx="2828">
                  <c:v>439.09459075699044</c:v>
                </c:pt>
                <c:pt idx="2829">
                  <c:v>438.90798392853929</c:v>
                </c:pt>
                <c:pt idx="2830">
                  <c:v>438.72143136249474</c:v>
                </c:pt>
                <c:pt idx="2831">
                  <c:v>438.53493304583384</c:v>
                </c:pt>
                <c:pt idx="2832">
                  <c:v>438.34848896553837</c:v>
                </c:pt>
                <c:pt idx="2833">
                  <c:v>438.16209910859595</c:v>
                </c:pt>
                <c:pt idx="2834">
                  <c:v>437.9757634619998</c:v>
                </c:pt>
                <c:pt idx="2835">
                  <c:v>437.78948201274784</c:v>
                </c:pt>
                <c:pt idx="2836">
                  <c:v>437.60325474784366</c:v>
                </c:pt>
                <c:pt idx="2837">
                  <c:v>437.417081654296</c:v>
                </c:pt>
                <c:pt idx="2838">
                  <c:v>437.23096271911919</c:v>
                </c:pt>
                <c:pt idx="2839">
                  <c:v>437.04489792933202</c:v>
                </c:pt>
                <c:pt idx="2840">
                  <c:v>436.8588872719605</c:v>
                </c:pt>
                <c:pt idx="2841">
                  <c:v>436.67293073403403</c:v>
                </c:pt>
                <c:pt idx="2842">
                  <c:v>436.48702830258827</c:v>
                </c:pt>
                <c:pt idx="2843">
                  <c:v>436.30117996466419</c:v>
                </c:pt>
                <c:pt idx="2844">
                  <c:v>436.1153857073075</c:v>
                </c:pt>
                <c:pt idx="2845">
                  <c:v>435.92964551756978</c:v>
                </c:pt>
                <c:pt idx="2846">
                  <c:v>435.74395938250774</c:v>
                </c:pt>
                <c:pt idx="2847">
                  <c:v>435.55832728918364</c:v>
                </c:pt>
                <c:pt idx="2848">
                  <c:v>435.37274922466463</c:v>
                </c:pt>
                <c:pt idx="2849">
                  <c:v>435.18722517602311</c:v>
                </c:pt>
                <c:pt idx="2850">
                  <c:v>435.00175513033696</c:v>
                </c:pt>
                <c:pt idx="2851">
                  <c:v>434.81633907468972</c:v>
                </c:pt>
                <c:pt idx="2852">
                  <c:v>434.63097699616975</c:v>
                </c:pt>
                <c:pt idx="2853">
                  <c:v>434.44566888187063</c:v>
                </c:pt>
                <c:pt idx="2854">
                  <c:v>434.26041471889164</c:v>
                </c:pt>
                <c:pt idx="2855">
                  <c:v>434.07521449433716</c:v>
                </c:pt>
                <c:pt idx="2856">
                  <c:v>433.89006819531642</c:v>
                </c:pt>
                <c:pt idx="2857">
                  <c:v>433.70497580894471</c:v>
                </c:pt>
                <c:pt idx="2858">
                  <c:v>433.51993732234217</c:v>
                </c:pt>
                <c:pt idx="2859">
                  <c:v>433.33495272263406</c:v>
                </c:pt>
                <c:pt idx="2860">
                  <c:v>433.15002199695095</c:v>
                </c:pt>
                <c:pt idx="2861">
                  <c:v>432.96514513242897</c:v>
                </c:pt>
                <c:pt idx="2862">
                  <c:v>432.7803221162095</c:v>
                </c:pt>
                <c:pt idx="2863">
                  <c:v>432.59555293543877</c:v>
                </c:pt>
                <c:pt idx="2864">
                  <c:v>432.41083757726852</c:v>
                </c:pt>
                <c:pt idx="2865">
                  <c:v>432.22617602885589</c:v>
                </c:pt>
                <c:pt idx="2866">
                  <c:v>432.04156827736284</c:v>
                </c:pt>
                <c:pt idx="2867">
                  <c:v>431.85701430995681</c:v>
                </c:pt>
                <c:pt idx="2868">
                  <c:v>431.67251411381096</c:v>
                </c:pt>
                <c:pt idx="2869">
                  <c:v>431.48806767610301</c:v>
                </c:pt>
                <c:pt idx="2870">
                  <c:v>431.30367498401614</c:v>
                </c:pt>
                <c:pt idx="2871">
                  <c:v>431.11933602473852</c:v>
                </c:pt>
                <c:pt idx="2872">
                  <c:v>430.93505078546417</c:v>
                </c:pt>
                <c:pt idx="2873">
                  <c:v>430.75081925339157</c:v>
                </c:pt>
                <c:pt idx="2874">
                  <c:v>430.5666414157252</c:v>
                </c:pt>
                <c:pt idx="2875">
                  <c:v>430.3825172596741</c:v>
                </c:pt>
                <c:pt idx="2876">
                  <c:v>430.19844677245317</c:v>
                </c:pt>
                <c:pt idx="2877">
                  <c:v>430.01442994128195</c:v>
                </c:pt>
                <c:pt idx="2878">
                  <c:v>429.83046675338511</c:v>
                </c:pt>
                <c:pt idx="2879">
                  <c:v>429.64655719599352</c:v>
                </c:pt>
                <c:pt idx="2880">
                  <c:v>429.4627012563422</c:v>
                </c:pt>
                <c:pt idx="2881">
                  <c:v>429.27889892167167</c:v>
                </c:pt>
                <c:pt idx="2882">
                  <c:v>429.09515017922769</c:v>
                </c:pt>
                <c:pt idx="2883">
                  <c:v>428.91145501626153</c:v>
                </c:pt>
                <c:pt idx="2884">
                  <c:v>428.72781342002918</c:v>
                </c:pt>
                <c:pt idx="2885">
                  <c:v>428.5442253777922</c:v>
                </c:pt>
                <c:pt idx="2886">
                  <c:v>428.3606908768171</c:v>
                </c:pt>
                <c:pt idx="2887">
                  <c:v>428.17720990437573</c:v>
                </c:pt>
                <c:pt idx="2888">
                  <c:v>427.99378244774488</c:v>
                </c:pt>
                <c:pt idx="2889">
                  <c:v>427.81040849420634</c:v>
                </c:pt>
                <c:pt idx="2890">
                  <c:v>427.62708803104829</c:v>
                </c:pt>
                <c:pt idx="2891">
                  <c:v>427.44382104556286</c:v>
                </c:pt>
                <c:pt idx="2892">
                  <c:v>427.2606075250477</c:v>
                </c:pt>
                <c:pt idx="2893">
                  <c:v>427.07744745680543</c:v>
                </c:pt>
                <c:pt idx="2894">
                  <c:v>426.89434082814432</c:v>
                </c:pt>
                <c:pt idx="2895">
                  <c:v>426.71128762637727</c:v>
                </c:pt>
                <c:pt idx="2896">
                  <c:v>426.52828783882256</c:v>
                </c:pt>
                <c:pt idx="2897">
                  <c:v>426.34534145280423</c:v>
                </c:pt>
                <c:pt idx="2898">
                  <c:v>426.16244845565069</c:v>
                </c:pt>
                <c:pt idx="2899">
                  <c:v>425.97960883469568</c:v>
                </c:pt>
                <c:pt idx="2900">
                  <c:v>425.79682257727825</c:v>
                </c:pt>
                <c:pt idx="2901">
                  <c:v>425.61408967074209</c:v>
                </c:pt>
                <c:pt idx="2902">
                  <c:v>425.43141010243704</c:v>
                </c:pt>
                <c:pt idx="2903">
                  <c:v>425.24878385971709</c:v>
                </c:pt>
                <c:pt idx="2904">
                  <c:v>425.06621092994226</c:v>
                </c:pt>
                <c:pt idx="2905">
                  <c:v>424.88369130047664</c:v>
                </c:pt>
                <c:pt idx="2906">
                  <c:v>424.70122495869026</c:v>
                </c:pt>
                <c:pt idx="2907">
                  <c:v>424.51881189195825</c:v>
                </c:pt>
                <c:pt idx="2908">
                  <c:v>424.33645208766063</c:v>
                </c:pt>
                <c:pt idx="2909">
                  <c:v>424.15414553318226</c:v>
                </c:pt>
                <c:pt idx="2910">
                  <c:v>423.97189221591378</c:v>
                </c:pt>
                <c:pt idx="2911">
                  <c:v>423.78969212325063</c:v>
                </c:pt>
                <c:pt idx="2912">
                  <c:v>423.60754524259312</c:v>
                </c:pt>
                <c:pt idx="2913">
                  <c:v>423.42545156134719</c:v>
                </c:pt>
                <c:pt idx="2914">
                  <c:v>423.24341106692384</c:v>
                </c:pt>
                <c:pt idx="2915">
                  <c:v>423.06142374673851</c:v>
                </c:pt>
                <c:pt idx="2916">
                  <c:v>422.87948958821221</c:v>
                </c:pt>
                <c:pt idx="2917">
                  <c:v>422.69760857877105</c:v>
                </c:pt>
                <c:pt idx="2918">
                  <c:v>422.51578070584634</c:v>
                </c:pt>
                <c:pt idx="2919">
                  <c:v>422.33400595687471</c:v>
                </c:pt>
                <c:pt idx="2920">
                  <c:v>422.15228431929705</c:v>
                </c:pt>
                <c:pt idx="2921">
                  <c:v>421.97061578056025</c:v>
                </c:pt>
                <c:pt idx="2922">
                  <c:v>421.78900032811572</c:v>
                </c:pt>
                <c:pt idx="2923">
                  <c:v>421.60743794942005</c:v>
                </c:pt>
                <c:pt idx="2924">
                  <c:v>421.42592863193471</c:v>
                </c:pt>
                <c:pt idx="2925">
                  <c:v>421.24447236312727</c:v>
                </c:pt>
                <c:pt idx="2926">
                  <c:v>421.06306913046927</c:v>
                </c:pt>
                <c:pt idx="2927">
                  <c:v>420.88171892143782</c:v>
                </c:pt>
                <c:pt idx="2928">
                  <c:v>420.70042172351458</c:v>
                </c:pt>
                <c:pt idx="2929">
                  <c:v>420.51917752418717</c:v>
                </c:pt>
                <c:pt idx="2930">
                  <c:v>420.33798631094749</c:v>
                </c:pt>
                <c:pt idx="2931">
                  <c:v>420.15684807129281</c:v>
                </c:pt>
                <c:pt idx="2932">
                  <c:v>419.97576279272585</c:v>
                </c:pt>
                <c:pt idx="2933">
                  <c:v>419.79473046275359</c:v>
                </c:pt>
                <c:pt idx="2934">
                  <c:v>419.61375106888858</c:v>
                </c:pt>
                <c:pt idx="2935">
                  <c:v>419.43282459864849</c:v>
                </c:pt>
                <c:pt idx="2936">
                  <c:v>419.25195103955593</c:v>
                </c:pt>
                <c:pt idx="2937">
                  <c:v>419.07113037913814</c:v>
                </c:pt>
                <c:pt idx="2938">
                  <c:v>418.89036260492765</c:v>
                </c:pt>
                <c:pt idx="2939">
                  <c:v>418.70964770446261</c:v>
                </c:pt>
                <c:pt idx="2940">
                  <c:v>418.52898566528552</c:v>
                </c:pt>
                <c:pt idx="2941">
                  <c:v>418.3483764749443</c:v>
                </c:pt>
                <c:pt idx="2942">
                  <c:v>418.16782012099191</c:v>
                </c:pt>
                <c:pt idx="2943">
                  <c:v>417.9873165909857</c:v>
                </c:pt>
                <c:pt idx="2944">
                  <c:v>417.80686587248891</c:v>
                </c:pt>
                <c:pt idx="2945">
                  <c:v>417.62646795306915</c:v>
                </c:pt>
                <c:pt idx="2946">
                  <c:v>417.44612282029937</c:v>
                </c:pt>
                <c:pt idx="2947">
                  <c:v>417.26583046175796</c:v>
                </c:pt>
                <c:pt idx="2948">
                  <c:v>417.08559086502743</c:v>
                </c:pt>
                <c:pt idx="2949">
                  <c:v>416.90540401769596</c:v>
                </c:pt>
                <c:pt idx="2950">
                  <c:v>416.72526990735645</c:v>
                </c:pt>
                <c:pt idx="2951">
                  <c:v>416.54518852160686</c:v>
                </c:pt>
                <c:pt idx="2952">
                  <c:v>416.36515984804998</c:v>
                </c:pt>
                <c:pt idx="2953">
                  <c:v>416.18518387429424</c:v>
                </c:pt>
                <c:pt idx="2954">
                  <c:v>416.00526058795276</c:v>
                </c:pt>
                <c:pt idx="2955">
                  <c:v>415.82538997664312</c:v>
                </c:pt>
                <c:pt idx="2956">
                  <c:v>415.64557202798858</c:v>
                </c:pt>
                <c:pt idx="2957">
                  <c:v>415.46580672961682</c:v>
                </c:pt>
                <c:pt idx="2958">
                  <c:v>415.28609406916138</c:v>
                </c:pt>
                <c:pt idx="2959">
                  <c:v>415.10643403425991</c:v>
                </c:pt>
                <c:pt idx="2960">
                  <c:v>414.92682661255515</c:v>
                </c:pt>
                <c:pt idx="2961">
                  <c:v>414.7472717916956</c:v>
                </c:pt>
                <c:pt idx="2962">
                  <c:v>414.56776955933373</c:v>
                </c:pt>
                <c:pt idx="2963">
                  <c:v>414.38831990312758</c:v>
                </c:pt>
                <c:pt idx="2964">
                  <c:v>414.20892281074015</c:v>
                </c:pt>
                <c:pt idx="2965">
                  <c:v>414.02957826983931</c:v>
                </c:pt>
                <c:pt idx="2966">
                  <c:v>413.85028626809765</c:v>
                </c:pt>
                <c:pt idx="2967">
                  <c:v>413.67104679319323</c:v>
                </c:pt>
                <c:pt idx="2968">
                  <c:v>413.49185983280864</c:v>
                </c:pt>
                <c:pt idx="2969">
                  <c:v>413.31272537463178</c:v>
                </c:pt>
                <c:pt idx="2970">
                  <c:v>413.1336434063553</c:v>
                </c:pt>
                <c:pt idx="2971">
                  <c:v>412.95461391567687</c:v>
                </c:pt>
                <c:pt idx="2972">
                  <c:v>412.77563689029893</c:v>
                </c:pt>
                <c:pt idx="2973">
                  <c:v>412.59671231792873</c:v>
                </c:pt>
                <c:pt idx="2974">
                  <c:v>412.41784018627925</c:v>
                </c:pt>
                <c:pt idx="2975">
                  <c:v>412.23902048306797</c:v>
                </c:pt>
                <c:pt idx="2976">
                  <c:v>412.06025319601707</c:v>
                </c:pt>
                <c:pt idx="2977">
                  <c:v>411.88153831285399</c:v>
                </c:pt>
                <c:pt idx="2978">
                  <c:v>411.70287582131084</c:v>
                </c:pt>
                <c:pt idx="2979">
                  <c:v>411.5242657091249</c:v>
                </c:pt>
                <c:pt idx="2980">
                  <c:v>411.3457079640383</c:v>
                </c:pt>
                <c:pt idx="2981">
                  <c:v>411.16720257379774</c:v>
                </c:pt>
                <c:pt idx="2982">
                  <c:v>410.98874952615586</c:v>
                </c:pt>
                <c:pt idx="2983">
                  <c:v>410.81034880886926</c:v>
                </c:pt>
                <c:pt idx="2984">
                  <c:v>410.63200040969974</c:v>
                </c:pt>
                <c:pt idx="2985">
                  <c:v>410.45370431641385</c:v>
                </c:pt>
                <c:pt idx="2986">
                  <c:v>410.27546051678365</c:v>
                </c:pt>
                <c:pt idx="2987">
                  <c:v>410.09726899858566</c:v>
                </c:pt>
                <c:pt idx="2988">
                  <c:v>409.91912974960098</c:v>
                </c:pt>
                <c:pt idx="2989">
                  <c:v>409.74104275761653</c:v>
                </c:pt>
                <c:pt idx="2990">
                  <c:v>409.56300801042323</c:v>
                </c:pt>
                <c:pt idx="2991">
                  <c:v>409.3850254958175</c:v>
                </c:pt>
                <c:pt idx="2992">
                  <c:v>409.2070952016004</c:v>
                </c:pt>
                <c:pt idx="2993">
                  <c:v>409.02921711557798</c:v>
                </c:pt>
                <c:pt idx="2994">
                  <c:v>408.85139122556109</c:v>
                </c:pt>
                <c:pt idx="2995">
                  <c:v>408.67361751936539</c:v>
                </c:pt>
                <c:pt idx="2996">
                  <c:v>408.49589598481174</c:v>
                </c:pt>
                <c:pt idx="2997">
                  <c:v>408.31822660972585</c:v>
                </c:pt>
                <c:pt idx="2998">
                  <c:v>408.14060938193802</c:v>
                </c:pt>
                <c:pt idx="2999">
                  <c:v>407.9630442892834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095A-49C7-8209-8AFFF324E3F5}"/>
            </c:ext>
          </c:extLst>
        </c:ser>
        <c:ser>
          <c:idx val="10"/>
          <c:order val="7"/>
          <c:tx>
            <c:strRef>
              <c:f>'Load Line Plot'!$K$11</c:f>
              <c:strCache>
                <c:ptCount val="1"/>
                <c:pt idx="0">
                  <c:v>Spec cable, 1.9 K</c:v>
                </c:pt>
              </c:strCache>
            </c:strRef>
          </c:tx>
          <c:spPr>
            <a:ln w="19050" cap="rnd">
              <a:solidFill>
                <a:srgbClr val="92D05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'Load Line Plot'!$X$4:$X$3003</c:f>
              <c:numCache>
                <c:formatCode>General</c:formatCode>
                <c:ptCount val="3000"/>
                <c:pt idx="0">
                  <c:v>10</c:v>
                </c:pt>
                <c:pt idx="1">
                  <c:v>10.002000666888962</c:v>
                </c:pt>
                <c:pt idx="2">
                  <c:v>10.004001333777925</c:v>
                </c:pt>
                <c:pt idx="3">
                  <c:v>10.006002000666887</c:v>
                </c:pt>
                <c:pt idx="4">
                  <c:v>10.00800266755585</c:v>
                </c:pt>
                <c:pt idx="5">
                  <c:v>10.010003334444812</c:v>
                </c:pt>
                <c:pt idx="6">
                  <c:v>10.012004001333775</c:v>
                </c:pt>
                <c:pt idx="7">
                  <c:v>10.014004668222737</c:v>
                </c:pt>
                <c:pt idx="8">
                  <c:v>10.0160053351117</c:v>
                </c:pt>
                <c:pt idx="9">
                  <c:v>10.018006002000662</c:v>
                </c:pt>
                <c:pt idx="10">
                  <c:v>10.020006668889625</c:v>
                </c:pt>
                <c:pt idx="11">
                  <c:v>10.022007335778587</c:v>
                </c:pt>
                <c:pt idx="12">
                  <c:v>10.02400800266755</c:v>
                </c:pt>
                <c:pt idx="13">
                  <c:v>10.026008669556512</c:v>
                </c:pt>
                <c:pt idx="14">
                  <c:v>10.028009336445475</c:v>
                </c:pt>
                <c:pt idx="15">
                  <c:v>10.030010003334437</c:v>
                </c:pt>
                <c:pt idx="16">
                  <c:v>10.0320106702234</c:v>
                </c:pt>
                <c:pt idx="17">
                  <c:v>10.034011337112362</c:v>
                </c:pt>
                <c:pt idx="18">
                  <c:v>10.036012004001325</c:v>
                </c:pt>
                <c:pt idx="19">
                  <c:v>10.038012670890287</c:v>
                </c:pt>
                <c:pt idx="20">
                  <c:v>10.04001333777925</c:v>
                </c:pt>
                <c:pt idx="21">
                  <c:v>10.042014004668212</c:v>
                </c:pt>
                <c:pt idx="22">
                  <c:v>10.044014671557175</c:v>
                </c:pt>
                <c:pt idx="23">
                  <c:v>10.046015338446137</c:v>
                </c:pt>
                <c:pt idx="24">
                  <c:v>10.0480160053351</c:v>
                </c:pt>
                <c:pt idx="25">
                  <c:v>10.050016672224062</c:v>
                </c:pt>
                <c:pt idx="26">
                  <c:v>10.052017339113025</c:v>
                </c:pt>
                <c:pt idx="27">
                  <c:v>10.054018006001987</c:v>
                </c:pt>
                <c:pt idx="28">
                  <c:v>10.05601867289095</c:v>
                </c:pt>
                <c:pt idx="29">
                  <c:v>10.058019339779912</c:v>
                </c:pt>
                <c:pt idx="30">
                  <c:v>10.060020006668875</c:v>
                </c:pt>
                <c:pt idx="31">
                  <c:v>10.062020673557837</c:v>
                </c:pt>
                <c:pt idx="32">
                  <c:v>10.0640213404468</c:v>
                </c:pt>
                <c:pt idx="33">
                  <c:v>10.066022007335762</c:v>
                </c:pt>
                <c:pt idx="34">
                  <c:v>10.068022674224725</c:v>
                </c:pt>
                <c:pt idx="35">
                  <c:v>10.070023341113687</c:v>
                </c:pt>
                <c:pt idx="36">
                  <c:v>10.07202400800265</c:v>
                </c:pt>
                <c:pt idx="37">
                  <c:v>10.074024674891612</c:v>
                </c:pt>
                <c:pt idx="38">
                  <c:v>10.076025341780575</c:v>
                </c:pt>
                <c:pt idx="39">
                  <c:v>10.078026008669537</c:v>
                </c:pt>
                <c:pt idx="40">
                  <c:v>10.0800266755585</c:v>
                </c:pt>
                <c:pt idx="41">
                  <c:v>10.082027342447462</c:v>
                </c:pt>
                <c:pt idx="42">
                  <c:v>10.084028009336425</c:v>
                </c:pt>
                <c:pt idx="43">
                  <c:v>10.086028676225387</c:v>
                </c:pt>
                <c:pt idx="44">
                  <c:v>10.08802934311435</c:v>
                </c:pt>
                <c:pt idx="45">
                  <c:v>10.090030010003312</c:v>
                </c:pt>
                <c:pt idx="46">
                  <c:v>10.092030676892275</c:v>
                </c:pt>
                <c:pt idx="47">
                  <c:v>10.094031343781237</c:v>
                </c:pt>
                <c:pt idx="48">
                  <c:v>10.0960320106702</c:v>
                </c:pt>
                <c:pt idx="49">
                  <c:v>10.098032677559162</c:v>
                </c:pt>
                <c:pt idx="50">
                  <c:v>10.100033344448125</c:v>
                </c:pt>
                <c:pt idx="51">
                  <c:v>10.102034011337087</c:v>
                </c:pt>
                <c:pt idx="52">
                  <c:v>10.10403467822605</c:v>
                </c:pt>
                <c:pt idx="53">
                  <c:v>10.106035345115012</c:v>
                </c:pt>
                <c:pt idx="54">
                  <c:v>10.108036012003975</c:v>
                </c:pt>
                <c:pt idx="55">
                  <c:v>10.110036678892937</c:v>
                </c:pt>
                <c:pt idx="56">
                  <c:v>10.1120373457819</c:v>
                </c:pt>
                <c:pt idx="57">
                  <c:v>10.114038012670862</c:v>
                </c:pt>
                <c:pt idx="58">
                  <c:v>10.116038679559825</c:v>
                </c:pt>
                <c:pt idx="59">
                  <c:v>10.118039346448787</c:v>
                </c:pt>
                <c:pt idx="60">
                  <c:v>10.12004001333775</c:v>
                </c:pt>
                <c:pt idx="61">
                  <c:v>10.122040680226712</c:v>
                </c:pt>
                <c:pt idx="62">
                  <c:v>10.124041347115675</c:v>
                </c:pt>
                <c:pt idx="63">
                  <c:v>10.126042014004637</c:v>
                </c:pt>
                <c:pt idx="64">
                  <c:v>10.1280426808936</c:v>
                </c:pt>
                <c:pt idx="65">
                  <c:v>10.130043347782562</c:v>
                </c:pt>
                <c:pt idx="66">
                  <c:v>10.132044014671525</c:v>
                </c:pt>
                <c:pt idx="67">
                  <c:v>10.134044681560487</c:v>
                </c:pt>
                <c:pt idx="68">
                  <c:v>10.13604534844945</c:v>
                </c:pt>
                <c:pt idx="69">
                  <c:v>10.138046015338412</c:v>
                </c:pt>
                <c:pt idx="70">
                  <c:v>10.140046682227375</c:v>
                </c:pt>
                <c:pt idx="71">
                  <c:v>10.142047349116337</c:v>
                </c:pt>
                <c:pt idx="72">
                  <c:v>10.1440480160053</c:v>
                </c:pt>
                <c:pt idx="73">
                  <c:v>10.146048682894262</c:v>
                </c:pt>
                <c:pt idx="74">
                  <c:v>10.148049349783225</c:v>
                </c:pt>
                <c:pt idx="75">
                  <c:v>10.150050016672187</c:v>
                </c:pt>
                <c:pt idx="76">
                  <c:v>10.15205068356115</c:v>
                </c:pt>
                <c:pt idx="77">
                  <c:v>10.154051350450112</c:v>
                </c:pt>
                <c:pt idx="78">
                  <c:v>10.156052017339075</c:v>
                </c:pt>
                <c:pt idx="79">
                  <c:v>10.158052684228037</c:v>
                </c:pt>
                <c:pt idx="80">
                  <c:v>10.160053351117</c:v>
                </c:pt>
                <c:pt idx="81">
                  <c:v>10.162054018005962</c:v>
                </c:pt>
                <c:pt idx="82">
                  <c:v>10.164054684894925</c:v>
                </c:pt>
                <c:pt idx="83">
                  <c:v>10.166055351783887</c:v>
                </c:pt>
                <c:pt idx="84">
                  <c:v>10.16805601867285</c:v>
                </c:pt>
                <c:pt idx="85">
                  <c:v>10.170056685561812</c:v>
                </c:pt>
                <c:pt idx="86">
                  <c:v>10.172057352450775</c:v>
                </c:pt>
                <c:pt idx="87">
                  <c:v>10.174058019339737</c:v>
                </c:pt>
                <c:pt idx="88">
                  <c:v>10.1760586862287</c:v>
                </c:pt>
                <c:pt idx="89">
                  <c:v>10.178059353117662</c:v>
                </c:pt>
                <c:pt idx="90">
                  <c:v>10.180060020006625</c:v>
                </c:pt>
                <c:pt idx="91">
                  <c:v>10.182060686895587</c:v>
                </c:pt>
                <c:pt idx="92">
                  <c:v>10.18406135378455</c:v>
                </c:pt>
                <c:pt idx="93">
                  <c:v>10.186062020673512</c:v>
                </c:pt>
                <c:pt idx="94">
                  <c:v>10.188062687562475</c:v>
                </c:pt>
                <c:pt idx="95">
                  <c:v>10.190063354451437</c:v>
                </c:pt>
                <c:pt idx="96">
                  <c:v>10.1920640213404</c:v>
                </c:pt>
                <c:pt idx="97">
                  <c:v>10.194064688229362</c:v>
                </c:pt>
                <c:pt idx="98">
                  <c:v>10.196065355118325</c:v>
                </c:pt>
                <c:pt idx="99">
                  <c:v>10.198066022007287</c:v>
                </c:pt>
                <c:pt idx="100">
                  <c:v>10.20006668889625</c:v>
                </c:pt>
                <c:pt idx="101">
                  <c:v>10.202067355785212</c:v>
                </c:pt>
                <c:pt idx="102">
                  <c:v>10.204068022674175</c:v>
                </c:pt>
                <c:pt idx="103">
                  <c:v>10.206068689563137</c:v>
                </c:pt>
                <c:pt idx="104">
                  <c:v>10.2080693564521</c:v>
                </c:pt>
                <c:pt idx="105">
                  <c:v>10.210070023341062</c:v>
                </c:pt>
                <c:pt idx="106">
                  <c:v>10.212070690230025</c:v>
                </c:pt>
                <c:pt idx="107">
                  <c:v>10.214071357118987</c:v>
                </c:pt>
                <c:pt idx="108">
                  <c:v>10.21607202400795</c:v>
                </c:pt>
                <c:pt idx="109">
                  <c:v>10.218072690896912</c:v>
                </c:pt>
                <c:pt idx="110">
                  <c:v>10.220073357785875</c:v>
                </c:pt>
                <c:pt idx="111">
                  <c:v>10.222074024674837</c:v>
                </c:pt>
                <c:pt idx="112">
                  <c:v>10.2240746915638</c:v>
                </c:pt>
                <c:pt idx="113">
                  <c:v>10.226075358452762</c:v>
                </c:pt>
                <c:pt idx="114">
                  <c:v>10.228076025341725</c:v>
                </c:pt>
                <c:pt idx="115">
                  <c:v>10.230076692230687</c:v>
                </c:pt>
                <c:pt idx="116">
                  <c:v>10.23207735911965</c:v>
                </c:pt>
                <c:pt idx="117">
                  <c:v>10.234078026008612</c:v>
                </c:pt>
                <c:pt idx="118">
                  <c:v>10.236078692897575</c:v>
                </c:pt>
                <c:pt idx="119">
                  <c:v>10.238079359786537</c:v>
                </c:pt>
                <c:pt idx="120">
                  <c:v>10.2400800266755</c:v>
                </c:pt>
                <c:pt idx="121">
                  <c:v>10.242080693564462</c:v>
                </c:pt>
                <c:pt idx="122">
                  <c:v>10.244081360453425</c:v>
                </c:pt>
                <c:pt idx="123">
                  <c:v>10.246082027342387</c:v>
                </c:pt>
                <c:pt idx="124">
                  <c:v>10.24808269423135</c:v>
                </c:pt>
                <c:pt idx="125">
                  <c:v>10.250083361120312</c:v>
                </c:pt>
                <c:pt idx="126">
                  <c:v>10.252084028009275</c:v>
                </c:pt>
                <c:pt idx="127">
                  <c:v>10.254084694898237</c:v>
                </c:pt>
                <c:pt idx="128">
                  <c:v>10.2560853617872</c:v>
                </c:pt>
                <c:pt idx="129">
                  <c:v>10.258086028676162</c:v>
                </c:pt>
                <c:pt idx="130">
                  <c:v>10.260086695565125</c:v>
                </c:pt>
                <c:pt idx="131">
                  <c:v>10.262087362454087</c:v>
                </c:pt>
                <c:pt idx="132">
                  <c:v>10.26408802934305</c:v>
                </c:pt>
                <c:pt idx="133">
                  <c:v>10.266088696232012</c:v>
                </c:pt>
                <c:pt idx="134">
                  <c:v>10.268089363120975</c:v>
                </c:pt>
                <c:pt idx="135">
                  <c:v>10.270090030009937</c:v>
                </c:pt>
                <c:pt idx="136">
                  <c:v>10.2720906968989</c:v>
                </c:pt>
                <c:pt idx="137">
                  <c:v>10.274091363787862</c:v>
                </c:pt>
                <c:pt idx="138">
                  <c:v>10.276092030676825</c:v>
                </c:pt>
                <c:pt idx="139">
                  <c:v>10.278092697565787</c:v>
                </c:pt>
                <c:pt idx="140">
                  <c:v>10.28009336445475</c:v>
                </c:pt>
                <c:pt idx="141">
                  <c:v>10.282094031343712</c:v>
                </c:pt>
                <c:pt idx="142">
                  <c:v>10.284094698232675</c:v>
                </c:pt>
                <c:pt idx="143">
                  <c:v>10.286095365121637</c:v>
                </c:pt>
                <c:pt idx="144">
                  <c:v>10.2880960320106</c:v>
                </c:pt>
                <c:pt idx="145">
                  <c:v>10.290096698899562</c:v>
                </c:pt>
                <c:pt idx="146">
                  <c:v>10.292097365788525</c:v>
                </c:pt>
                <c:pt idx="147">
                  <c:v>10.294098032677487</c:v>
                </c:pt>
                <c:pt idx="148">
                  <c:v>10.29609869956645</c:v>
                </c:pt>
                <c:pt idx="149">
                  <c:v>10.298099366455412</c:v>
                </c:pt>
                <c:pt idx="150">
                  <c:v>10.300100033344375</c:v>
                </c:pt>
                <c:pt idx="151">
                  <c:v>10.302100700233337</c:v>
                </c:pt>
                <c:pt idx="152">
                  <c:v>10.3041013671223</c:v>
                </c:pt>
                <c:pt idx="153">
                  <c:v>10.306102034011262</c:v>
                </c:pt>
                <c:pt idx="154">
                  <c:v>10.308102700900225</c:v>
                </c:pt>
                <c:pt idx="155">
                  <c:v>10.310103367789187</c:v>
                </c:pt>
                <c:pt idx="156">
                  <c:v>10.31210403467815</c:v>
                </c:pt>
                <c:pt idx="157">
                  <c:v>10.314104701567112</c:v>
                </c:pt>
                <c:pt idx="158">
                  <c:v>10.316105368456075</c:v>
                </c:pt>
                <c:pt idx="159">
                  <c:v>10.318106035345037</c:v>
                </c:pt>
                <c:pt idx="160">
                  <c:v>10.320106702234</c:v>
                </c:pt>
                <c:pt idx="161">
                  <c:v>10.322107369122962</c:v>
                </c:pt>
                <c:pt idx="162">
                  <c:v>10.324108036011925</c:v>
                </c:pt>
                <c:pt idx="163">
                  <c:v>10.326108702900887</c:v>
                </c:pt>
                <c:pt idx="164">
                  <c:v>10.32810936978985</c:v>
                </c:pt>
                <c:pt idx="165">
                  <c:v>10.330110036678812</c:v>
                </c:pt>
                <c:pt idx="166">
                  <c:v>10.332110703567775</c:v>
                </c:pt>
                <c:pt idx="167">
                  <c:v>10.334111370456737</c:v>
                </c:pt>
                <c:pt idx="168">
                  <c:v>10.3361120373457</c:v>
                </c:pt>
                <c:pt idx="169">
                  <c:v>10.338112704234662</c:v>
                </c:pt>
                <c:pt idx="170">
                  <c:v>10.340113371123625</c:v>
                </c:pt>
                <c:pt idx="171">
                  <c:v>10.342114038012587</c:v>
                </c:pt>
                <c:pt idx="172">
                  <c:v>10.34411470490155</c:v>
                </c:pt>
                <c:pt idx="173">
                  <c:v>10.346115371790512</c:v>
                </c:pt>
                <c:pt idx="174">
                  <c:v>10.348116038679475</c:v>
                </c:pt>
                <c:pt idx="175">
                  <c:v>10.350116705568437</c:v>
                </c:pt>
                <c:pt idx="176">
                  <c:v>10.3521173724574</c:v>
                </c:pt>
                <c:pt idx="177">
                  <c:v>10.354118039346362</c:v>
                </c:pt>
                <c:pt idx="178">
                  <c:v>10.356118706235325</c:v>
                </c:pt>
                <c:pt idx="179">
                  <c:v>10.358119373124287</c:v>
                </c:pt>
                <c:pt idx="180">
                  <c:v>10.36012004001325</c:v>
                </c:pt>
                <c:pt idx="181">
                  <c:v>10.362120706902212</c:v>
                </c:pt>
                <c:pt idx="182">
                  <c:v>10.364121373791175</c:v>
                </c:pt>
                <c:pt idx="183">
                  <c:v>10.366122040680137</c:v>
                </c:pt>
                <c:pt idx="184">
                  <c:v>10.3681227075691</c:v>
                </c:pt>
                <c:pt idx="185">
                  <c:v>10.370123374458062</c:v>
                </c:pt>
                <c:pt idx="186">
                  <c:v>10.372124041347025</c:v>
                </c:pt>
                <c:pt idx="187">
                  <c:v>10.374124708235987</c:v>
                </c:pt>
                <c:pt idx="188">
                  <c:v>10.37612537512495</c:v>
                </c:pt>
                <c:pt idx="189">
                  <c:v>10.378126042013912</c:v>
                </c:pt>
                <c:pt idx="190">
                  <c:v>10.380126708902875</c:v>
                </c:pt>
                <c:pt idx="191">
                  <c:v>10.382127375791837</c:v>
                </c:pt>
                <c:pt idx="192">
                  <c:v>10.3841280426808</c:v>
                </c:pt>
                <c:pt idx="193">
                  <c:v>10.386128709569762</c:v>
                </c:pt>
                <c:pt idx="194">
                  <c:v>10.388129376458725</c:v>
                </c:pt>
                <c:pt idx="195">
                  <c:v>10.390130043347687</c:v>
                </c:pt>
                <c:pt idx="196">
                  <c:v>10.39213071023665</c:v>
                </c:pt>
                <c:pt idx="197">
                  <c:v>10.394131377125612</c:v>
                </c:pt>
                <c:pt idx="198">
                  <c:v>10.396132044014575</c:v>
                </c:pt>
                <c:pt idx="199">
                  <c:v>10.398132710903537</c:v>
                </c:pt>
                <c:pt idx="200">
                  <c:v>10.4001333777925</c:v>
                </c:pt>
                <c:pt idx="201">
                  <c:v>10.402134044681462</c:v>
                </c:pt>
                <c:pt idx="202">
                  <c:v>10.404134711570425</c:v>
                </c:pt>
                <c:pt idx="203">
                  <c:v>10.406135378459387</c:v>
                </c:pt>
                <c:pt idx="204">
                  <c:v>10.40813604534835</c:v>
                </c:pt>
                <c:pt idx="205">
                  <c:v>10.410136712237312</c:v>
                </c:pt>
                <c:pt idx="206">
                  <c:v>10.412137379126275</c:v>
                </c:pt>
                <c:pt idx="207">
                  <c:v>10.414138046015237</c:v>
                </c:pt>
                <c:pt idx="208">
                  <c:v>10.4161387129042</c:v>
                </c:pt>
                <c:pt idx="209">
                  <c:v>10.418139379793162</c:v>
                </c:pt>
                <c:pt idx="210">
                  <c:v>10.420140046682125</c:v>
                </c:pt>
                <c:pt idx="211">
                  <c:v>10.422140713571087</c:v>
                </c:pt>
                <c:pt idx="212">
                  <c:v>10.42414138046005</c:v>
                </c:pt>
                <c:pt idx="213">
                  <c:v>10.426142047349012</c:v>
                </c:pt>
                <c:pt idx="214">
                  <c:v>10.428142714237975</c:v>
                </c:pt>
                <c:pt idx="215">
                  <c:v>10.430143381126937</c:v>
                </c:pt>
                <c:pt idx="216">
                  <c:v>10.4321440480159</c:v>
                </c:pt>
                <c:pt idx="217">
                  <c:v>10.434144714904862</c:v>
                </c:pt>
                <c:pt idx="218">
                  <c:v>10.436145381793825</c:v>
                </c:pt>
                <c:pt idx="219">
                  <c:v>10.438146048682787</c:v>
                </c:pt>
                <c:pt idx="220">
                  <c:v>10.44014671557175</c:v>
                </c:pt>
                <c:pt idx="221">
                  <c:v>10.442147382460712</c:v>
                </c:pt>
                <c:pt idx="222">
                  <c:v>10.444148049349675</c:v>
                </c:pt>
                <c:pt idx="223">
                  <c:v>10.446148716238637</c:v>
                </c:pt>
                <c:pt idx="224">
                  <c:v>10.4481493831276</c:v>
                </c:pt>
                <c:pt idx="225">
                  <c:v>10.450150050016562</c:v>
                </c:pt>
                <c:pt idx="226">
                  <c:v>10.452150716905525</c:v>
                </c:pt>
                <c:pt idx="227">
                  <c:v>10.454151383794487</c:v>
                </c:pt>
                <c:pt idx="228">
                  <c:v>10.45615205068345</c:v>
                </c:pt>
                <c:pt idx="229">
                  <c:v>10.458152717572412</c:v>
                </c:pt>
                <c:pt idx="230">
                  <c:v>10.460153384461375</c:v>
                </c:pt>
                <c:pt idx="231">
                  <c:v>10.462154051350337</c:v>
                </c:pt>
                <c:pt idx="232">
                  <c:v>10.4641547182393</c:v>
                </c:pt>
                <c:pt idx="233">
                  <c:v>10.466155385128262</c:v>
                </c:pt>
                <c:pt idx="234">
                  <c:v>10.468156052017225</c:v>
                </c:pt>
                <c:pt idx="235">
                  <c:v>10.470156718906187</c:v>
                </c:pt>
                <c:pt idx="236">
                  <c:v>10.47215738579515</c:v>
                </c:pt>
                <c:pt idx="237">
                  <c:v>10.474158052684112</c:v>
                </c:pt>
                <c:pt idx="238">
                  <c:v>10.476158719573075</c:v>
                </c:pt>
                <c:pt idx="239">
                  <c:v>10.478159386462037</c:v>
                </c:pt>
                <c:pt idx="240">
                  <c:v>10.480160053351</c:v>
                </c:pt>
                <c:pt idx="241">
                  <c:v>10.482160720239962</c:v>
                </c:pt>
                <c:pt idx="242">
                  <c:v>10.484161387128925</c:v>
                </c:pt>
                <c:pt idx="243">
                  <c:v>10.486162054017887</c:v>
                </c:pt>
                <c:pt idx="244">
                  <c:v>10.48816272090685</c:v>
                </c:pt>
                <c:pt idx="245">
                  <c:v>10.490163387795812</c:v>
                </c:pt>
                <c:pt idx="246">
                  <c:v>10.492164054684775</c:v>
                </c:pt>
                <c:pt idx="247">
                  <c:v>10.494164721573737</c:v>
                </c:pt>
                <c:pt idx="248">
                  <c:v>10.4961653884627</c:v>
                </c:pt>
                <c:pt idx="249">
                  <c:v>10.498166055351662</c:v>
                </c:pt>
                <c:pt idx="250">
                  <c:v>10.500166722240625</c:v>
                </c:pt>
                <c:pt idx="251">
                  <c:v>10.502167389129587</c:v>
                </c:pt>
                <c:pt idx="252">
                  <c:v>10.50416805601855</c:v>
                </c:pt>
                <c:pt idx="253">
                  <c:v>10.506168722907512</c:v>
                </c:pt>
                <c:pt idx="254">
                  <c:v>10.508169389796475</c:v>
                </c:pt>
                <c:pt idx="255">
                  <c:v>10.510170056685437</c:v>
                </c:pt>
                <c:pt idx="256">
                  <c:v>10.5121707235744</c:v>
                </c:pt>
                <c:pt idx="257">
                  <c:v>10.514171390463362</c:v>
                </c:pt>
                <c:pt idx="258">
                  <c:v>10.516172057352325</c:v>
                </c:pt>
                <c:pt idx="259">
                  <c:v>10.518172724241287</c:v>
                </c:pt>
                <c:pt idx="260">
                  <c:v>10.52017339113025</c:v>
                </c:pt>
                <c:pt idx="261">
                  <c:v>10.522174058019212</c:v>
                </c:pt>
                <c:pt idx="262">
                  <c:v>10.524174724908175</c:v>
                </c:pt>
                <c:pt idx="263">
                  <c:v>10.526175391797137</c:v>
                </c:pt>
                <c:pt idx="264">
                  <c:v>10.5281760586861</c:v>
                </c:pt>
                <c:pt idx="265">
                  <c:v>10.530176725575062</c:v>
                </c:pt>
                <c:pt idx="266">
                  <c:v>10.532177392464025</c:v>
                </c:pt>
                <c:pt idx="267">
                  <c:v>10.534178059352987</c:v>
                </c:pt>
                <c:pt idx="268">
                  <c:v>10.53617872624195</c:v>
                </c:pt>
                <c:pt idx="269">
                  <c:v>10.538179393130912</c:v>
                </c:pt>
                <c:pt idx="270">
                  <c:v>10.540180060019875</c:v>
                </c:pt>
                <c:pt idx="271">
                  <c:v>10.542180726908837</c:v>
                </c:pt>
                <c:pt idx="272">
                  <c:v>10.5441813937978</c:v>
                </c:pt>
                <c:pt idx="273">
                  <c:v>10.546182060686762</c:v>
                </c:pt>
                <c:pt idx="274">
                  <c:v>10.548182727575725</c:v>
                </c:pt>
                <c:pt idx="275">
                  <c:v>10.550183394464687</c:v>
                </c:pt>
                <c:pt idx="276">
                  <c:v>10.55218406135365</c:v>
                </c:pt>
                <c:pt idx="277">
                  <c:v>10.554184728242612</c:v>
                </c:pt>
                <c:pt idx="278">
                  <c:v>10.556185395131575</c:v>
                </c:pt>
                <c:pt idx="279">
                  <c:v>10.558186062020537</c:v>
                </c:pt>
                <c:pt idx="280">
                  <c:v>10.5601867289095</c:v>
                </c:pt>
                <c:pt idx="281">
                  <c:v>10.562187395798462</c:v>
                </c:pt>
                <c:pt idx="282">
                  <c:v>10.564188062687425</c:v>
                </c:pt>
                <c:pt idx="283">
                  <c:v>10.566188729576387</c:v>
                </c:pt>
                <c:pt idx="284">
                  <c:v>10.56818939646535</c:v>
                </c:pt>
                <c:pt idx="285">
                  <c:v>10.570190063354312</c:v>
                </c:pt>
                <c:pt idx="286">
                  <c:v>10.572190730243275</c:v>
                </c:pt>
                <c:pt idx="287">
                  <c:v>10.574191397132237</c:v>
                </c:pt>
                <c:pt idx="288">
                  <c:v>10.5761920640212</c:v>
                </c:pt>
                <c:pt idx="289">
                  <c:v>10.578192730910162</c:v>
                </c:pt>
                <c:pt idx="290">
                  <c:v>10.580193397799125</c:v>
                </c:pt>
                <c:pt idx="291">
                  <c:v>10.582194064688087</c:v>
                </c:pt>
                <c:pt idx="292">
                  <c:v>10.58419473157705</c:v>
                </c:pt>
                <c:pt idx="293">
                  <c:v>10.586195398466012</c:v>
                </c:pt>
                <c:pt idx="294">
                  <c:v>10.588196065354975</c:v>
                </c:pt>
                <c:pt idx="295">
                  <c:v>10.590196732243937</c:v>
                </c:pt>
                <c:pt idx="296">
                  <c:v>10.5921973991329</c:v>
                </c:pt>
                <c:pt idx="297">
                  <c:v>10.594198066021862</c:v>
                </c:pt>
                <c:pt idx="298">
                  <c:v>10.596198732910825</c:v>
                </c:pt>
                <c:pt idx="299">
                  <c:v>10.598199399799787</c:v>
                </c:pt>
                <c:pt idx="300">
                  <c:v>10.60020006668875</c:v>
                </c:pt>
                <c:pt idx="301">
                  <c:v>10.602200733577712</c:v>
                </c:pt>
                <c:pt idx="302">
                  <c:v>10.604201400466675</c:v>
                </c:pt>
                <c:pt idx="303">
                  <c:v>10.606202067355637</c:v>
                </c:pt>
                <c:pt idx="304">
                  <c:v>10.6082027342446</c:v>
                </c:pt>
                <c:pt idx="305">
                  <c:v>10.610203401133562</c:v>
                </c:pt>
                <c:pt idx="306">
                  <c:v>10.612204068022525</c:v>
                </c:pt>
                <c:pt idx="307">
                  <c:v>10.614204734911487</c:v>
                </c:pt>
                <c:pt idx="308">
                  <c:v>10.61620540180045</c:v>
                </c:pt>
                <c:pt idx="309">
                  <c:v>10.618206068689412</c:v>
                </c:pt>
                <c:pt idx="310">
                  <c:v>10.620206735578375</c:v>
                </c:pt>
                <c:pt idx="311">
                  <c:v>10.622207402467337</c:v>
                </c:pt>
                <c:pt idx="312">
                  <c:v>10.6242080693563</c:v>
                </c:pt>
                <c:pt idx="313">
                  <c:v>10.626208736245262</c:v>
                </c:pt>
                <c:pt idx="314">
                  <c:v>10.628209403134225</c:v>
                </c:pt>
                <c:pt idx="315">
                  <c:v>10.630210070023187</c:v>
                </c:pt>
                <c:pt idx="316">
                  <c:v>10.63221073691215</c:v>
                </c:pt>
                <c:pt idx="317">
                  <c:v>10.634211403801112</c:v>
                </c:pt>
                <c:pt idx="318">
                  <c:v>10.636212070690075</c:v>
                </c:pt>
                <c:pt idx="319">
                  <c:v>10.638212737579037</c:v>
                </c:pt>
                <c:pt idx="320">
                  <c:v>10.640213404468</c:v>
                </c:pt>
                <c:pt idx="321">
                  <c:v>10.642214071356962</c:v>
                </c:pt>
                <c:pt idx="322">
                  <c:v>10.644214738245925</c:v>
                </c:pt>
                <c:pt idx="323">
                  <c:v>10.646215405134887</c:v>
                </c:pt>
                <c:pt idx="324">
                  <c:v>10.64821607202385</c:v>
                </c:pt>
                <c:pt idx="325">
                  <c:v>10.650216738912812</c:v>
                </c:pt>
                <c:pt idx="326">
                  <c:v>10.652217405801775</c:v>
                </c:pt>
                <c:pt idx="327">
                  <c:v>10.654218072690737</c:v>
                </c:pt>
                <c:pt idx="328">
                  <c:v>10.6562187395797</c:v>
                </c:pt>
                <c:pt idx="329">
                  <c:v>10.658219406468662</c:v>
                </c:pt>
                <c:pt idx="330">
                  <c:v>10.660220073357625</c:v>
                </c:pt>
                <c:pt idx="331">
                  <c:v>10.662220740246587</c:v>
                </c:pt>
                <c:pt idx="332">
                  <c:v>10.66422140713555</c:v>
                </c:pt>
                <c:pt idx="333">
                  <c:v>10.666222074024512</c:v>
                </c:pt>
                <c:pt idx="334">
                  <c:v>10.668222740913475</c:v>
                </c:pt>
                <c:pt idx="335">
                  <c:v>10.670223407802437</c:v>
                </c:pt>
                <c:pt idx="336">
                  <c:v>10.6722240746914</c:v>
                </c:pt>
                <c:pt idx="337">
                  <c:v>10.674224741580362</c:v>
                </c:pt>
                <c:pt idx="338">
                  <c:v>10.676225408469325</c:v>
                </c:pt>
                <c:pt idx="339">
                  <c:v>10.678226075358287</c:v>
                </c:pt>
                <c:pt idx="340">
                  <c:v>10.68022674224725</c:v>
                </c:pt>
                <c:pt idx="341">
                  <c:v>10.682227409136212</c:v>
                </c:pt>
                <c:pt idx="342">
                  <c:v>10.684228076025175</c:v>
                </c:pt>
                <c:pt idx="343">
                  <c:v>10.686228742914137</c:v>
                </c:pt>
                <c:pt idx="344">
                  <c:v>10.6882294098031</c:v>
                </c:pt>
                <c:pt idx="345">
                  <c:v>10.690230076692062</c:v>
                </c:pt>
                <c:pt idx="346">
                  <c:v>10.692230743581025</c:v>
                </c:pt>
                <c:pt idx="347">
                  <c:v>10.694231410469987</c:v>
                </c:pt>
                <c:pt idx="348">
                  <c:v>10.69623207735895</c:v>
                </c:pt>
                <c:pt idx="349">
                  <c:v>10.698232744247912</c:v>
                </c:pt>
                <c:pt idx="350">
                  <c:v>10.700233411136875</c:v>
                </c:pt>
                <c:pt idx="351">
                  <c:v>10.702234078025837</c:v>
                </c:pt>
                <c:pt idx="352">
                  <c:v>10.7042347449148</c:v>
                </c:pt>
                <c:pt idx="353">
                  <c:v>10.706235411803762</c:v>
                </c:pt>
                <c:pt idx="354">
                  <c:v>10.708236078692725</c:v>
                </c:pt>
                <c:pt idx="355">
                  <c:v>10.710236745581687</c:v>
                </c:pt>
                <c:pt idx="356">
                  <c:v>10.71223741247065</c:v>
                </c:pt>
                <c:pt idx="357">
                  <c:v>10.714238079359612</c:v>
                </c:pt>
                <c:pt idx="358">
                  <c:v>10.716238746248575</c:v>
                </c:pt>
                <c:pt idx="359">
                  <c:v>10.718239413137537</c:v>
                </c:pt>
                <c:pt idx="360">
                  <c:v>10.7202400800265</c:v>
                </c:pt>
                <c:pt idx="361">
                  <c:v>10.722240746915462</c:v>
                </c:pt>
                <c:pt idx="362">
                  <c:v>10.724241413804425</c:v>
                </c:pt>
                <c:pt idx="363">
                  <c:v>10.726242080693387</c:v>
                </c:pt>
                <c:pt idx="364">
                  <c:v>10.72824274758235</c:v>
                </c:pt>
                <c:pt idx="365">
                  <c:v>10.730243414471312</c:v>
                </c:pt>
                <c:pt idx="366">
                  <c:v>10.732244081360275</c:v>
                </c:pt>
                <c:pt idx="367">
                  <c:v>10.734244748249237</c:v>
                </c:pt>
                <c:pt idx="368">
                  <c:v>10.7362454151382</c:v>
                </c:pt>
                <c:pt idx="369">
                  <c:v>10.738246082027162</c:v>
                </c:pt>
                <c:pt idx="370">
                  <c:v>10.740246748916125</c:v>
                </c:pt>
                <c:pt idx="371">
                  <c:v>10.742247415805087</c:v>
                </c:pt>
                <c:pt idx="372">
                  <c:v>10.74424808269405</c:v>
                </c:pt>
                <c:pt idx="373">
                  <c:v>10.746248749583012</c:v>
                </c:pt>
                <c:pt idx="374">
                  <c:v>10.748249416471975</c:v>
                </c:pt>
                <c:pt idx="375">
                  <c:v>10.750250083360937</c:v>
                </c:pt>
                <c:pt idx="376">
                  <c:v>10.7522507502499</c:v>
                </c:pt>
                <c:pt idx="377">
                  <c:v>10.754251417138862</c:v>
                </c:pt>
                <c:pt idx="378">
                  <c:v>10.756252084027825</c:v>
                </c:pt>
                <c:pt idx="379">
                  <c:v>10.758252750916787</c:v>
                </c:pt>
                <c:pt idx="380">
                  <c:v>10.76025341780575</c:v>
                </c:pt>
                <c:pt idx="381">
                  <c:v>10.762254084694712</c:v>
                </c:pt>
                <c:pt idx="382">
                  <c:v>10.764254751583675</c:v>
                </c:pt>
                <c:pt idx="383">
                  <c:v>10.766255418472637</c:v>
                </c:pt>
                <c:pt idx="384">
                  <c:v>10.7682560853616</c:v>
                </c:pt>
                <c:pt idx="385">
                  <c:v>10.770256752250562</c:v>
                </c:pt>
                <c:pt idx="386">
                  <c:v>10.772257419139525</c:v>
                </c:pt>
                <c:pt idx="387">
                  <c:v>10.774258086028487</c:v>
                </c:pt>
                <c:pt idx="388">
                  <c:v>10.77625875291745</c:v>
                </c:pt>
                <c:pt idx="389">
                  <c:v>10.778259419806412</c:v>
                </c:pt>
                <c:pt idx="390">
                  <c:v>10.780260086695375</c:v>
                </c:pt>
                <c:pt idx="391">
                  <c:v>10.782260753584337</c:v>
                </c:pt>
                <c:pt idx="392">
                  <c:v>10.7842614204733</c:v>
                </c:pt>
                <c:pt idx="393">
                  <c:v>10.786262087362262</c:v>
                </c:pt>
                <c:pt idx="394">
                  <c:v>10.788262754251225</c:v>
                </c:pt>
                <c:pt idx="395">
                  <c:v>10.790263421140187</c:v>
                </c:pt>
                <c:pt idx="396">
                  <c:v>10.79226408802915</c:v>
                </c:pt>
                <c:pt idx="397">
                  <c:v>10.794264754918112</c:v>
                </c:pt>
                <c:pt idx="398">
                  <c:v>10.796265421807075</c:v>
                </c:pt>
                <c:pt idx="399">
                  <c:v>10.798266088696037</c:v>
                </c:pt>
                <c:pt idx="400">
                  <c:v>10.800266755585</c:v>
                </c:pt>
                <c:pt idx="401">
                  <c:v>10.802267422473962</c:v>
                </c:pt>
                <c:pt idx="402">
                  <c:v>10.804268089362925</c:v>
                </c:pt>
                <c:pt idx="403">
                  <c:v>10.806268756251887</c:v>
                </c:pt>
                <c:pt idx="404">
                  <c:v>10.80826942314085</c:v>
                </c:pt>
                <c:pt idx="405">
                  <c:v>10.810270090029812</c:v>
                </c:pt>
                <c:pt idx="406">
                  <c:v>10.812270756918775</c:v>
                </c:pt>
                <c:pt idx="407">
                  <c:v>10.814271423807737</c:v>
                </c:pt>
                <c:pt idx="408">
                  <c:v>10.8162720906967</c:v>
                </c:pt>
                <c:pt idx="409">
                  <c:v>10.818272757585662</c:v>
                </c:pt>
                <c:pt idx="410">
                  <c:v>10.820273424474625</c:v>
                </c:pt>
                <c:pt idx="411">
                  <c:v>10.822274091363587</c:v>
                </c:pt>
                <c:pt idx="412">
                  <c:v>10.82427475825255</c:v>
                </c:pt>
                <c:pt idx="413">
                  <c:v>10.826275425141512</c:v>
                </c:pt>
                <c:pt idx="414">
                  <c:v>10.828276092030475</c:v>
                </c:pt>
                <c:pt idx="415">
                  <c:v>10.830276758919437</c:v>
                </c:pt>
                <c:pt idx="416">
                  <c:v>10.8322774258084</c:v>
                </c:pt>
                <c:pt idx="417">
                  <c:v>10.834278092697362</c:v>
                </c:pt>
                <c:pt idx="418">
                  <c:v>10.836278759586325</c:v>
                </c:pt>
                <c:pt idx="419">
                  <c:v>10.838279426475287</c:v>
                </c:pt>
                <c:pt idx="420">
                  <c:v>10.84028009336425</c:v>
                </c:pt>
                <c:pt idx="421">
                  <c:v>10.842280760253212</c:v>
                </c:pt>
                <c:pt idx="422">
                  <c:v>10.844281427142175</c:v>
                </c:pt>
                <c:pt idx="423">
                  <c:v>10.846282094031137</c:v>
                </c:pt>
                <c:pt idx="424">
                  <c:v>10.8482827609201</c:v>
                </c:pt>
                <c:pt idx="425">
                  <c:v>10.850283427809062</c:v>
                </c:pt>
                <c:pt idx="426">
                  <c:v>10.852284094698025</c:v>
                </c:pt>
                <c:pt idx="427">
                  <c:v>10.854284761586987</c:v>
                </c:pt>
                <c:pt idx="428">
                  <c:v>10.85628542847595</c:v>
                </c:pt>
                <c:pt idx="429">
                  <c:v>10.858286095364912</c:v>
                </c:pt>
                <c:pt idx="430">
                  <c:v>10.860286762253875</c:v>
                </c:pt>
                <c:pt idx="431">
                  <c:v>10.862287429142837</c:v>
                </c:pt>
                <c:pt idx="432">
                  <c:v>10.8642880960318</c:v>
                </c:pt>
                <c:pt idx="433">
                  <c:v>10.866288762920762</c:v>
                </c:pt>
                <c:pt idx="434">
                  <c:v>10.868289429809725</c:v>
                </c:pt>
                <c:pt idx="435">
                  <c:v>10.870290096698687</c:v>
                </c:pt>
                <c:pt idx="436">
                  <c:v>10.87229076358765</c:v>
                </c:pt>
                <c:pt idx="437">
                  <c:v>10.874291430476612</c:v>
                </c:pt>
                <c:pt idx="438">
                  <c:v>10.876292097365575</c:v>
                </c:pt>
                <c:pt idx="439">
                  <c:v>10.878292764254537</c:v>
                </c:pt>
                <c:pt idx="440">
                  <c:v>10.8802934311435</c:v>
                </c:pt>
                <c:pt idx="441">
                  <c:v>10.882294098032462</c:v>
                </c:pt>
                <c:pt idx="442">
                  <c:v>10.884294764921425</c:v>
                </c:pt>
                <c:pt idx="443">
                  <c:v>10.886295431810387</c:v>
                </c:pt>
                <c:pt idx="444">
                  <c:v>10.88829609869935</c:v>
                </c:pt>
                <c:pt idx="445">
                  <c:v>10.890296765588312</c:v>
                </c:pt>
                <c:pt idx="446">
                  <c:v>10.892297432477275</c:v>
                </c:pt>
                <c:pt idx="447">
                  <c:v>10.894298099366237</c:v>
                </c:pt>
                <c:pt idx="448">
                  <c:v>10.8962987662552</c:v>
                </c:pt>
                <c:pt idx="449">
                  <c:v>10.898299433144162</c:v>
                </c:pt>
                <c:pt idx="450">
                  <c:v>10.900300100033125</c:v>
                </c:pt>
                <c:pt idx="451">
                  <c:v>10.902300766922087</c:v>
                </c:pt>
                <c:pt idx="452">
                  <c:v>10.90430143381105</c:v>
                </c:pt>
                <c:pt idx="453">
                  <c:v>10.906302100700012</c:v>
                </c:pt>
                <c:pt idx="454">
                  <c:v>10.908302767588975</c:v>
                </c:pt>
                <c:pt idx="455">
                  <c:v>10.910303434477937</c:v>
                </c:pt>
                <c:pt idx="456">
                  <c:v>10.9123041013669</c:v>
                </c:pt>
                <c:pt idx="457">
                  <c:v>10.914304768255862</c:v>
                </c:pt>
                <c:pt idx="458">
                  <c:v>10.916305435144825</c:v>
                </c:pt>
                <c:pt idx="459">
                  <c:v>10.918306102033787</c:v>
                </c:pt>
                <c:pt idx="460">
                  <c:v>10.92030676892275</c:v>
                </c:pt>
                <c:pt idx="461">
                  <c:v>10.922307435811712</c:v>
                </c:pt>
                <c:pt idx="462">
                  <c:v>10.924308102700675</c:v>
                </c:pt>
                <c:pt idx="463">
                  <c:v>10.926308769589637</c:v>
                </c:pt>
                <c:pt idx="464">
                  <c:v>10.9283094364786</c:v>
                </c:pt>
                <c:pt idx="465">
                  <c:v>10.930310103367562</c:v>
                </c:pt>
                <c:pt idx="466">
                  <c:v>10.932310770256525</c:v>
                </c:pt>
                <c:pt idx="467">
                  <c:v>10.934311437145487</c:v>
                </c:pt>
                <c:pt idx="468">
                  <c:v>10.93631210403445</c:v>
                </c:pt>
                <c:pt idx="469">
                  <c:v>10.938312770923412</c:v>
                </c:pt>
                <c:pt idx="470">
                  <c:v>10.940313437812375</c:v>
                </c:pt>
                <c:pt idx="471">
                  <c:v>10.942314104701337</c:v>
                </c:pt>
                <c:pt idx="472">
                  <c:v>10.9443147715903</c:v>
                </c:pt>
                <c:pt idx="473">
                  <c:v>10.946315438479262</c:v>
                </c:pt>
                <c:pt idx="474">
                  <c:v>10.948316105368225</c:v>
                </c:pt>
                <c:pt idx="475">
                  <c:v>10.950316772257187</c:v>
                </c:pt>
                <c:pt idx="476">
                  <c:v>10.95231743914615</c:v>
                </c:pt>
                <c:pt idx="477">
                  <c:v>10.954318106035112</c:v>
                </c:pt>
                <c:pt idx="478">
                  <c:v>10.956318772924075</c:v>
                </c:pt>
                <c:pt idx="479">
                  <c:v>10.958319439813037</c:v>
                </c:pt>
                <c:pt idx="480">
                  <c:v>10.960320106702</c:v>
                </c:pt>
                <c:pt idx="481">
                  <c:v>10.962320773590962</c:v>
                </c:pt>
                <c:pt idx="482">
                  <c:v>10.964321440479925</c:v>
                </c:pt>
                <c:pt idx="483">
                  <c:v>10.966322107368887</c:v>
                </c:pt>
                <c:pt idx="484">
                  <c:v>10.96832277425785</c:v>
                </c:pt>
                <c:pt idx="485">
                  <c:v>10.970323441146812</c:v>
                </c:pt>
                <c:pt idx="486">
                  <c:v>10.972324108035775</c:v>
                </c:pt>
                <c:pt idx="487">
                  <c:v>10.974324774924737</c:v>
                </c:pt>
                <c:pt idx="488">
                  <c:v>10.9763254418137</c:v>
                </c:pt>
                <c:pt idx="489">
                  <c:v>10.978326108702662</c:v>
                </c:pt>
                <c:pt idx="490">
                  <c:v>10.980326775591625</c:v>
                </c:pt>
                <c:pt idx="491">
                  <c:v>10.982327442480587</c:v>
                </c:pt>
                <c:pt idx="492">
                  <c:v>10.98432810936955</c:v>
                </c:pt>
                <c:pt idx="493">
                  <c:v>10.986328776258512</c:v>
                </c:pt>
                <c:pt idx="494">
                  <c:v>10.988329443147475</c:v>
                </c:pt>
                <c:pt idx="495">
                  <c:v>10.990330110036437</c:v>
                </c:pt>
                <c:pt idx="496">
                  <c:v>10.9923307769254</c:v>
                </c:pt>
                <c:pt idx="497">
                  <c:v>10.994331443814362</c:v>
                </c:pt>
                <c:pt idx="498">
                  <c:v>10.996332110703325</c:v>
                </c:pt>
                <c:pt idx="499">
                  <c:v>10.998332777592287</c:v>
                </c:pt>
                <c:pt idx="500">
                  <c:v>11.00033344448125</c:v>
                </c:pt>
                <c:pt idx="501">
                  <c:v>11.002334111370212</c:v>
                </c:pt>
                <c:pt idx="502">
                  <c:v>11.004334778259174</c:v>
                </c:pt>
                <c:pt idx="503">
                  <c:v>11.006335445148137</c:v>
                </c:pt>
                <c:pt idx="504">
                  <c:v>11.008336112037099</c:v>
                </c:pt>
                <c:pt idx="505">
                  <c:v>11.010336778926062</c:v>
                </c:pt>
                <c:pt idx="506">
                  <c:v>11.012337445815024</c:v>
                </c:pt>
                <c:pt idx="507">
                  <c:v>11.014338112703987</c:v>
                </c:pt>
                <c:pt idx="508">
                  <c:v>11.016338779592949</c:v>
                </c:pt>
                <c:pt idx="509">
                  <c:v>11.018339446481912</c:v>
                </c:pt>
                <c:pt idx="510">
                  <c:v>11.020340113370874</c:v>
                </c:pt>
                <c:pt idx="511">
                  <c:v>11.022340780259837</c:v>
                </c:pt>
                <c:pt idx="512">
                  <c:v>11.024341447148799</c:v>
                </c:pt>
                <c:pt idx="513">
                  <c:v>11.026342114037762</c:v>
                </c:pt>
                <c:pt idx="514">
                  <c:v>11.028342780926724</c:v>
                </c:pt>
                <c:pt idx="515">
                  <c:v>11.030343447815687</c:v>
                </c:pt>
                <c:pt idx="516">
                  <c:v>11.032344114704649</c:v>
                </c:pt>
                <c:pt idx="517">
                  <c:v>11.034344781593612</c:v>
                </c:pt>
                <c:pt idx="518">
                  <c:v>11.036345448482574</c:v>
                </c:pt>
                <c:pt idx="519">
                  <c:v>11.038346115371537</c:v>
                </c:pt>
                <c:pt idx="520">
                  <c:v>11.040346782260499</c:v>
                </c:pt>
                <c:pt idx="521">
                  <c:v>11.042347449149462</c:v>
                </c:pt>
                <c:pt idx="522">
                  <c:v>11.044348116038424</c:v>
                </c:pt>
                <c:pt idx="523">
                  <c:v>11.046348782927387</c:v>
                </c:pt>
                <c:pt idx="524">
                  <c:v>11.048349449816349</c:v>
                </c:pt>
                <c:pt idx="525">
                  <c:v>11.050350116705312</c:v>
                </c:pt>
                <c:pt idx="526">
                  <c:v>11.052350783594274</c:v>
                </c:pt>
                <c:pt idx="527">
                  <c:v>11.054351450483237</c:v>
                </c:pt>
                <c:pt idx="528">
                  <c:v>11.056352117372199</c:v>
                </c:pt>
                <c:pt idx="529">
                  <c:v>11.058352784261162</c:v>
                </c:pt>
                <c:pt idx="530">
                  <c:v>11.060353451150124</c:v>
                </c:pt>
                <c:pt idx="531">
                  <c:v>11.062354118039087</c:v>
                </c:pt>
                <c:pt idx="532">
                  <c:v>11.064354784928049</c:v>
                </c:pt>
                <c:pt idx="533">
                  <c:v>11.066355451817012</c:v>
                </c:pt>
                <c:pt idx="534">
                  <c:v>11.068356118705974</c:v>
                </c:pt>
                <c:pt idx="535">
                  <c:v>11.070356785594937</c:v>
                </c:pt>
                <c:pt idx="536">
                  <c:v>11.072357452483899</c:v>
                </c:pt>
                <c:pt idx="537">
                  <c:v>11.074358119372862</c:v>
                </c:pt>
                <c:pt idx="538">
                  <c:v>11.076358786261824</c:v>
                </c:pt>
                <c:pt idx="539">
                  <c:v>11.078359453150787</c:v>
                </c:pt>
                <c:pt idx="540">
                  <c:v>11.080360120039749</c:v>
                </c:pt>
                <c:pt idx="541">
                  <c:v>11.082360786928712</c:v>
                </c:pt>
                <c:pt idx="542">
                  <c:v>11.084361453817674</c:v>
                </c:pt>
                <c:pt idx="543">
                  <c:v>11.086362120706637</c:v>
                </c:pt>
                <c:pt idx="544">
                  <c:v>11.088362787595599</c:v>
                </c:pt>
                <c:pt idx="545">
                  <c:v>11.090363454484562</c:v>
                </c:pt>
                <c:pt idx="546">
                  <c:v>11.092364121373524</c:v>
                </c:pt>
                <c:pt idx="547">
                  <c:v>11.094364788262487</c:v>
                </c:pt>
                <c:pt idx="548">
                  <c:v>11.096365455151449</c:v>
                </c:pt>
                <c:pt idx="549">
                  <c:v>11.098366122040412</c:v>
                </c:pt>
                <c:pt idx="550">
                  <c:v>11.100366788929374</c:v>
                </c:pt>
                <c:pt idx="551">
                  <c:v>11.102367455818337</c:v>
                </c:pt>
                <c:pt idx="552">
                  <c:v>11.104368122707299</c:v>
                </c:pt>
                <c:pt idx="553">
                  <c:v>11.106368789596262</c:v>
                </c:pt>
                <c:pt idx="554">
                  <c:v>11.108369456485224</c:v>
                </c:pt>
                <c:pt idx="555">
                  <c:v>11.110370123374187</c:v>
                </c:pt>
                <c:pt idx="556">
                  <c:v>11.112370790263149</c:v>
                </c:pt>
                <c:pt idx="557">
                  <c:v>11.114371457152112</c:v>
                </c:pt>
                <c:pt idx="558">
                  <c:v>11.116372124041074</c:v>
                </c:pt>
                <c:pt idx="559">
                  <c:v>11.118372790930037</c:v>
                </c:pt>
                <c:pt idx="560">
                  <c:v>11.120373457818999</c:v>
                </c:pt>
                <c:pt idx="561">
                  <c:v>11.122374124707962</c:v>
                </c:pt>
                <c:pt idx="562">
                  <c:v>11.124374791596924</c:v>
                </c:pt>
                <c:pt idx="563">
                  <c:v>11.126375458485887</c:v>
                </c:pt>
                <c:pt idx="564">
                  <c:v>11.128376125374849</c:v>
                </c:pt>
                <c:pt idx="565">
                  <c:v>11.130376792263812</c:v>
                </c:pt>
                <c:pt idx="566">
                  <c:v>11.132377459152774</c:v>
                </c:pt>
                <c:pt idx="567">
                  <c:v>11.134378126041737</c:v>
                </c:pt>
                <c:pt idx="568">
                  <c:v>11.136378792930699</c:v>
                </c:pt>
                <c:pt idx="569">
                  <c:v>11.138379459819662</c:v>
                </c:pt>
                <c:pt idx="570">
                  <c:v>11.140380126708624</c:v>
                </c:pt>
                <c:pt idx="571">
                  <c:v>11.142380793597587</c:v>
                </c:pt>
                <c:pt idx="572">
                  <c:v>11.144381460486549</c:v>
                </c:pt>
                <c:pt idx="573">
                  <c:v>11.146382127375512</c:v>
                </c:pt>
                <c:pt idx="574">
                  <c:v>11.148382794264474</c:v>
                </c:pt>
                <c:pt idx="575">
                  <c:v>11.150383461153437</c:v>
                </c:pt>
                <c:pt idx="576">
                  <c:v>11.152384128042399</c:v>
                </c:pt>
                <c:pt idx="577">
                  <c:v>11.154384794931362</c:v>
                </c:pt>
                <c:pt idx="578">
                  <c:v>11.156385461820324</c:v>
                </c:pt>
                <c:pt idx="579">
                  <c:v>11.158386128709287</c:v>
                </c:pt>
                <c:pt idx="580">
                  <c:v>11.160386795598249</c:v>
                </c:pt>
                <c:pt idx="581">
                  <c:v>11.162387462487212</c:v>
                </c:pt>
                <c:pt idx="582">
                  <c:v>11.164388129376174</c:v>
                </c:pt>
                <c:pt idx="583">
                  <c:v>11.166388796265137</c:v>
                </c:pt>
                <c:pt idx="584">
                  <c:v>11.168389463154099</c:v>
                </c:pt>
                <c:pt idx="585">
                  <c:v>11.170390130043062</c:v>
                </c:pt>
                <c:pt idx="586">
                  <c:v>11.172390796932024</c:v>
                </c:pt>
                <c:pt idx="587">
                  <c:v>11.174391463820987</c:v>
                </c:pt>
                <c:pt idx="588">
                  <c:v>11.176392130709949</c:v>
                </c:pt>
                <c:pt idx="589">
                  <c:v>11.178392797598912</c:v>
                </c:pt>
                <c:pt idx="590">
                  <c:v>11.180393464487874</c:v>
                </c:pt>
                <c:pt idx="591">
                  <c:v>11.182394131376837</c:v>
                </c:pt>
                <c:pt idx="592">
                  <c:v>11.184394798265799</c:v>
                </c:pt>
                <c:pt idx="593">
                  <c:v>11.186395465154762</c:v>
                </c:pt>
                <c:pt idx="594">
                  <c:v>11.188396132043724</c:v>
                </c:pt>
                <c:pt idx="595">
                  <c:v>11.190396798932687</c:v>
                </c:pt>
                <c:pt idx="596">
                  <c:v>11.192397465821649</c:v>
                </c:pt>
                <c:pt idx="597">
                  <c:v>11.194398132710612</c:v>
                </c:pt>
                <c:pt idx="598">
                  <c:v>11.196398799599574</c:v>
                </c:pt>
                <c:pt idx="599">
                  <c:v>11.198399466488537</c:v>
                </c:pt>
                <c:pt idx="600">
                  <c:v>11.200400133377499</c:v>
                </c:pt>
                <c:pt idx="601">
                  <c:v>11.202400800266462</c:v>
                </c:pt>
                <c:pt idx="602">
                  <c:v>11.204401467155424</c:v>
                </c:pt>
                <c:pt idx="603">
                  <c:v>11.206402134044387</c:v>
                </c:pt>
                <c:pt idx="604">
                  <c:v>11.208402800933349</c:v>
                </c:pt>
                <c:pt idx="605">
                  <c:v>11.210403467822312</c:v>
                </c:pt>
                <c:pt idx="606">
                  <c:v>11.212404134711274</c:v>
                </c:pt>
                <c:pt idx="607">
                  <c:v>11.214404801600237</c:v>
                </c:pt>
                <c:pt idx="608">
                  <c:v>11.216405468489199</c:v>
                </c:pt>
                <c:pt idx="609">
                  <c:v>11.218406135378162</c:v>
                </c:pt>
                <c:pt idx="610">
                  <c:v>11.220406802267124</c:v>
                </c:pt>
                <c:pt idx="611">
                  <c:v>11.222407469156087</c:v>
                </c:pt>
                <c:pt idx="612">
                  <c:v>11.224408136045049</c:v>
                </c:pt>
                <c:pt idx="613">
                  <c:v>11.226408802934012</c:v>
                </c:pt>
                <c:pt idx="614">
                  <c:v>11.228409469822974</c:v>
                </c:pt>
                <c:pt idx="615">
                  <c:v>11.230410136711937</c:v>
                </c:pt>
                <c:pt idx="616">
                  <c:v>11.232410803600899</c:v>
                </c:pt>
                <c:pt idx="617">
                  <c:v>11.234411470489862</c:v>
                </c:pt>
                <c:pt idx="618">
                  <c:v>11.236412137378824</c:v>
                </c:pt>
                <c:pt idx="619">
                  <c:v>11.238412804267787</c:v>
                </c:pt>
                <c:pt idx="620">
                  <c:v>11.240413471156749</c:v>
                </c:pt>
                <c:pt idx="621">
                  <c:v>11.242414138045712</c:v>
                </c:pt>
                <c:pt idx="622">
                  <c:v>11.244414804934674</c:v>
                </c:pt>
                <c:pt idx="623">
                  <c:v>11.246415471823637</c:v>
                </c:pt>
                <c:pt idx="624">
                  <c:v>11.248416138712599</c:v>
                </c:pt>
                <c:pt idx="625">
                  <c:v>11.250416805601562</c:v>
                </c:pt>
                <c:pt idx="626">
                  <c:v>11.252417472490524</c:v>
                </c:pt>
                <c:pt idx="627">
                  <c:v>11.254418139379487</c:v>
                </c:pt>
                <c:pt idx="628">
                  <c:v>11.256418806268449</c:v>
                </c:pt>
                <c:pt idx="629">
                  <c:v>11.258419473157412</c:v>
                </c:pt>
                <c:pt idx="630">
                  <c:v>11.260420140046374</c:v>
                </c:pt>
                <c:pt idx="631">
                  <c:v>11.262420806935337</c:v>
                </c:pt>
                <c:pt idx="632">
                  <c:v>11.264421473824299</c:v>
                </c:pt>
                <c:pt idx="633">
                  <c:v>11.266422140713262</c:v>
                </c:pt>
                <c:pt idx="634">
                  <c:v>11.268422807602224</c:v>
                </c:pt>
                <c:pt idx="635">
                  <c:v>11.270423474491187</c:v>
                </c:pt>
                <c:pt idx="636">
                  <c:v>11.272424141380149</c:v>
                </c:pt>
                <c:pt idx="637">
                  <c:v>11.274424808269112</c:v>
                </c:pt>
                <c:pt idx="638">
                  <c:v>11.276425475158074</c:v>
                </c:pt>
                <c:pt idx="639">
                  <c:v>11.278426142047037</c:v>
                </c:pt>
                <c:pt idx="640">
                  <c:v>11.280426808935999</c:v>
                </c:pt>
                <c:pt idx="641">
                  <c:v>11.282427475824962</c:v>
                </c:pt>
                <c:pt idx="642">
                  <c:v>11.284428142713924</c:v>
                </c:pt>
                <c:pt idx="643">
                  <c:v>11.286428809602887</c:v>
                </c:pt>
                <c:pt idx="644">
                  <c:v>11.288429476491849</c:v>
                </c:pt>
                <c:pt idx="645">
                  <c:v>11.290430143380812</c:v>
                </c:pt>
                <c:pt idx="646">
                  <c:v>11.292430810269774</c:v>
                </c:pt>
                <c:pt idx="647">
                  <c:v>11.294431477158737</c:v>
                </c:pt>
                <c:pt idx="648">
                  <c:v>11.296432144047699</c:v>
                </c:pt>
                <c:pt idx="649">
                  <c:v>11.298432810936662</c:v>
                </c:pt>
                <c:pt idx="650">
                  <c:v>11.300433477825624</c:v>
                </c:pt>
                <c:pt idx="651">
                  <c:v>11.302434144714587</c:v>
                </c:pt>
                <c:pt idx="652">
                  <c:v>11.304434811603549</c:v>
                </c:pt>
                <c:pt idx="653">
                  <c:v>11.306435478492512</c:v>
                </c:pt>
                <c:pt idx="654">
                  <c:v>11.308436145381474</c:v>
                </c:pt>
                <c:pt idx="655">
                  <c:v>11.310436812270437</c:v>
                </c:pt>
                <c:pt idx="656">
                  <c:v>11.312437479159399</c:v>
                </c:pt>
                <c:pt idx="657">
                  <c:v>11.314438146048362</c:v>
                </c:pt>
                <c:pt idx="658">
                  <c:v>11.316438812937324</c:v>
                </c:pt>
                <c:pt idx="659">
                  <c:v>11.318439479826287</c:v>
                </c:pt>
                <c:pt idx="660">
                  <c:v>11.320440146715249</c:v>
                </c:pt>
                <c:pt idx="661">
                  <c:v>11.322440813604212</c:v>
                </c:pt>
                <c:pt idx="662">
                  <c:v>11.324441480493174</c:v>
                </c:pt>
                <c:pt idx="663">
                  <c:v>11.326442147382137</c:v>
                </c:pt>
                <c:pt idx="664">
                  <c:v>11.328442814271099</c:v>
                </c:pt>
                <c:pt idx="665">
                  <c:v>11.330443481160062</c:v>
                </c:pt>
                <c:pt idx="666">
                  <c:v>11.332444148049024</c:v>
                </c:pt>
                <c:pt idx="667">
                  <c:v>11.334444814937987</c:v>
                </c:pt>
                <c:pt idx="668">
                  <c:v>11.336445481826949</c:v>
                </c:pt>
                <c:pt idx="669">
                  <c:v>11.338446148715912</c:v>
                </c:pt>
                <c:pt idx="670">
                  <c:v>11.340446815604874</c:v>
                </c:pt>
                <c:pt idx="671">
                  <c:v>11.342447482493837</c:v>
                </c:pt>
                <c:pt idx="672">
                  <c:v>11.344448149382799</c:v>
                </c:pt>
                <c:pt idx="673">
                  <c:v>11.346448816271762</c:v>
                </c:pt>
                <c:pt idx="674">
                  <c:v>11.348449483160724</c:v>
                </c:pt>
                <c:pt idx="675">
                  <c:v>11.350450150049687</c:v>
                </c:pt>
                <c:pt idx="676">
                  <c:v>11.352450816938649</c:v>
                </c:pt>
                <c:pt idx="677">
                  <c:v>11.354451483827612</c:v>
                </c:pt>
                <c:pt idx="678">
                  <c:v>11.356452150716574</c:v>
                </c:pt>
                <c:pt idx="679">
                  <c:v>11.358452817605537</c:v>
                </c:pt>
                <c:pt idx="680">
                  <c:v>11.360453484494499</c:v>
                </c:pt>
                <c:pt idx="681">
                  <c:v>11.362454151383462</c:v>
                </c:pt>
                <c:pt idx="682">
                  <c:v>11.364454818272424</c:v>
                </c:pt>
                <c:pt idx="683">
                  <c:v>11.366455485161387</c:v>
                </c:pt>
                <c:pt idx="684">
                  <c:v>11.368456152050349</c:v>
                </c:pt>
                <c:pt idx="685">
                  <c:v>11.370456818939312</c:v>
                </c:pt>
                <c:pt idx="686">
                  <c:v>11.372457485828274</c:v>
                </c:pt>
                <c:pt idx="687">
                  <c:v>11.374458152717237</c:v>
                </c:pt>
                <c:pt idx="688">
                  <c:v>11.376458819606199</c:v>
                </c:pt>
                <c:pt idx="689">
                  <c:v>11.378459486495162</c:v>
                </c:pt>
                <c:pt idx="690">
                  <c:v>11.380460153384124</c:v>
                </c:pt>
                <c:pt idx="691">
                  <c:v>11.382460820273087</c:v>
                </c:pt>
                <c:pt idx="692">
                  <c:v>11.384461487162049</c:v>
                </c:pt>
                <c:pt idx="693">
                  <c:v>11.386462154051012</c:v>
                </c:pt>
                <c:pt idx="694">
                  <c:v>11.388462820939974</c:v>
                </c:pt>
                <c:pt idx="695">
                  <c:v>11.390463487828937</c:v>
                </c:pt>
                <c:pt idx="696">
                  <c:v>11.392464154717899</c:v>
                </c:pt>
                <c:pt idx="697">
                  <c:v>11.394464821606862</c:v>
                </c:pt>
                <c:pt idx="698">
                  <c:v>11.396465488495824</c:v>
                </c:pt>
                <c:pt idx="699">
                  <c:v>11.398466155384787</c:v>
                </c:pt>
                <c:pt idx="700">
                  <c:v>11.400466822273749</c:v>
                </c:pt>
                <c:pt idx="701">
                  <c:v>11.402467489162712</c:v>
                </c:pt>
                <c:pt idx="702">
                  <c:v>11.404468156051674</c:v>
                </c:pt>
                <c:pt idx="703">
                  <c:v>11.406468822940637</c:v>
                </c:pt>
                <c:pt idx="704">
                  <c:v>11.408469489829599</c:v>
                </c:pt>
                <c:pt idx="705">
                  <c:v>11.410470156718562</c:v>
                </c:pt>
                <c:pt idx="706">
                  <c:v>11.412470823607524</c:v>
                </c:pt>
                <c:pt idx="707">
                  <c:v>11.414471490496487</c:v>
                </c:pt>
                <c:pt idx="708">
                  <c:v>11.416472157385449</c:v>
                </c:pt>
                <c:pt idx="709">
                  <c:v>11.418472824274412</c:v>
                </c:pt>
                <c:pt idx="710">
                  <c:v>11.420473491163374</c:v>
                </c:pt>
                <c:pt idx="711">
                  <c:v>11.422474158052337</c:v>
                </c:pt>
                <c:pt idx="712">
                  <c:v>11.424474824941299</c:v>
                </c:pt>
                <c:pt idx="713">
                  <c:v>11.426475491830262</c:v>
                </c:pt>
                <c:pt idx="714">
                  <c:v>11.428476158719224</c:v>
                </c:pt>
                <c:pt idx="715">
                  <c:v>11.430476825608187</c:v>
                </c:pt>
                <c:pt idx="716">
                  <c:v>11.432477492497149</c:v>
                </c:pt>
                <c:pt idx="717">
                  <c:v>11.434478159386112</c:v>
                </c:pt>
                <c:pt idx="718">
                  <c:v>11.436478826275074</c:v>
                </c:pt>
                <c:pt idx="719">
                  <c:v>11.438479493164037</c:v>
                </c:pt>
                <c:pt idx="720">
                  <c:v>11.440480160052999</c:v>
                </c:pt>
                <c:pt idx="721">
                  <c:v>11.442480826941962</c:v>
                </c:pt>
                <c:pt idx="722">
                  <c:v>11.444481493830924</c:v>
                </c:pt>
                <c:pt idx="723">
                  <c:v>11.446482160719887</c:v>
                </c:pt>
                <c:pt idx="724">
                  <c:v>11.448482827608849</c:v>
                </c:pt>
                <c:pt idx="725">
                  <c:v>11.450483494497812</c:v>
                </c:pt>
                <c:pt idx="726">
                  <c:v>11.452484161386774</c:v>
                </c:pt>
                <c:pt idx="727">
                  <c:v>11.454484828275737</c:v>
                </c:pt>
                <c:pt idx="728">
                  <c:v>11.456485495164699</c:v>
                </c:pt>
                <c:pt idx="729">
                  <c:v>11.458486162053662</c:v>
                </c:pt>
                <c:pt idx="730">
                  <c:v>11.460486828942624</c:v>
                </c:pt>
                <c:pt idx="731">
                  <c:v>11.462487495831587</c:v>
                </c:pt>
                <c:pt idx="732">
                  <c:v>11.464488162720549</c:v>
                </c:pt>
                <c:pt idx="733">
                  <c:v>11.466488829609512</c:v>
                </c:pt>
                <c:pt idx="734">
                  <c:v>11.468489496498474</c:v>
                </c:pt>
                <c:pt idx="735">
                  <c:v>11.470490163387437</c:v>
                </c:pt>
                <c:pt idx="736">
                  <c:v>11.472490830276399</c:v>
                </c:pt>
                <c:pt idx="737">
                  <c:v>11.474491497165362</c:v>
                </c:pt>
                <c:pt idx="738">
                  <c:v>11.476492164054324</c:v>
                </c:pt>
                <c:pt idx="739">
                  <c:v>11.478492830943287</c:v>
                </c:pt>
                <c:pt idx="740">
                  <c:v>11.480493497832249</c:v>
                </c:pt>
                <c:pt idx="741">
                  <c:v>11.482494164721212</c:v>
                </c:pt>
                <c:pt idx="742">
                  <c:v>11.484494831610174</c:v>
                </c:pt>
                <c:pt idx="743">
                  <c:v>11.486495498499137</c:v>
                </c:pt>
                <c:pt idx="744">
                  <c:v>11.488496165388099</c:v>
                </c:pt>
                <c:pt idx="745">
                  <c:v>11.490496832277062</c:v>
                </c:pt>
                <c:pt idx="746">
                  <c:v>11.492497499166024</c:v>
                </c:pt>
                <c:pt idx="747">
                  <c:v>11.494498166054987</c:v>
                </c:pt>
                <c:pt idx="748">
                  <c:v>11.496498832943949</c:v>
                </c:pt>
                <c:pt idx="749">
                  <c:v>11.498499499832912</c:v>
                </c:pt>
                <c:pt idx="750">
                  <c:v>11.500500166721874</c:v>
                </c:pt>
                <c:pt idx="751">
                  <c:v>11.502500833610837</c:v>
                </c:pt>
                <c:pt idx="752">
                  <c:v>11.504501500499799</c:v>
                </c:pt>
                <c:pt idx="753">
                  <c:v>11.506502167388762</c:v>
                </c:pt>
                <c:pt idx="754">
                  <c:v>11.508502834277724</c:v>
                </c:pt>
                <c:pt idx="755">
                  <c:v>11.510503501166687</c:v>
                </c:pt>
                <c:pt idx="756">
                  <c:v>11.512504168055649</c:v>
                </c:pt>
                <c:pt idx="757">
                  <c:v>11.514504834944612</c:v>
                </c:pt>
                <c:pt idx="758">
                  <c:v>11.516505501833574</c:v>
                </c:pt>
                <c:pt idx="759">
                  <c:v>11.518506168722537</c:v>
                </c:pt>
                <c:pt idx="760">
                  <c:v>11.520506835611499</c:v>
                </c:pt>
                <c:pt idx="761">
                  <c:v>11.522507502500462</c:v>
                </c:pt>
                <c:pt idx="762">
                  <c:v>11.524508169389424</c:v>
                </c:pt>
                <c:pt idx="763">
                  <c:v>11.526508836278387</c:v>
                </c:pt>
                <c:pt idx="764">
                  <c:v>11.528509503167349</c:v>
                </c:pt>
                <c:pt idx="765">
                  <c:v>11.530510170056312</c:v>
                </c:pt>
                <c:pt idx="766">
                  <c:v>11.532510836945274</c:v>
                </c:pt>
                <c:pt idx="767">
                  <c:v>11.534511503834237</c:v>
                </c:pt>
                <c:pt idx="768">
                  <c:v>11.536512170723199</c:v>
                </c:pt>
                <c:pt idx="769">
                  <c:v>11.538512837612162</c:v>
                </c:pt>
                <c:pt idx="770">
                  <c:v>11.540513504501124</c:v>
                </c:pt>
                <c:pt idx="771">
                  <c:v>11.542514171390087</c:v>
                </c:pt>
                <c:pt idx="772">
                  <c:v>11.544514838279049</c:v>
                </c:pt>
                <c:pt idx="773">
                  <c:v>11.546515505168012</c:v>
                </c:pt>
                <c:pt idx="774">
                  <c:v>11.548516172056974</c:v>
                </c:pt>
                <c:pt idx="775">
                  <c:v>11.550516838945937</c:v>
                </c:pt>
                <c:pt idx="776">
                  <c:v>11.552517505834899</c:v>
                </c:pt>
                <c:pt idx="777">
                  <c:v>11.554518172723862</c:v>
                </c:pt>
                <c:pt idx="778">
                  <c:v>11.556518839612824</c:v>
                </c:pt>
                <c:pt idx="779">
                  <c:v>11.558519506501787</c:v>
                </c:pt>
                <c:pt idx="780">
                  <c:v>11.560520173390749</c:v>
                </c:pt>
                <c:pt idx="781">
                  <c:v>11.562520840279712</c:v>
                </c:pt>
                <c:pt idx="782">
                  <c:v>11.564521507168674</c:v>
                </c:pt>
                <c:pt idx="783">
                  <c:v>11.566522174057637</c:v>
                </c:pt>
                <c:pt idx="784">
                  <c:v>11.568522840946599</c:v>
                </c:pt>
                <c:pt idx="785">
                  <c:v>11.570523507835562</c:v>
                </c:pt>
                <c:pt idx="786">
                  <c:v>11.572524174724524</c:v>
                </c:pt>
                <c:pt idx="787">
                  <c:v>11.574524841613487</c:v>
                </c:pt>
                <c:pt idx="788">
                  <c:v>11.576525508502449</c:v>
                </c:pt>
                <c:pt idx="789">
                  <c:v>11.578526175391412</c:v>
                </c:pt>
                <c:pt idx="790">
                  <c:v>11.580526842280374</c:v>
                </c:pt>
                <c:pt idx="791">
                  <c:v>11.582527509169337</c:v>
                </c:pt>
                <c:pt idx="792">
                  <c:v>11.584528176058299</c:v>
                </c:pt>
                <c:pt idx="793">
                  <c:v>11.586528842947262</c:v>
                </c:pt>
                <c:pt idx="794">
                  <c:v>11.588529509836224</c:v>
                </c:pt>
                <c:pt idx="795">
                  <c:v>11.590530176725187</c:v>
                </c:pt>
                <c:pt idx="796">
                  <c:v>11.592530843614149</c:v>
                </c:pt>
                <c:pt idx="797">
                  <c:v>11.594531510503112</c:v>
                </c:pt>
                <c:pt idx="798">
                  <c:v>11.596532177392074</c:v>
                </c:pt>
                <c:pt idx="799">
                  <c:v>11.598532844281037</c:v>
                </c:pt>
                <c:pt idx="800">
                  <c:v>11.600533511169999</c:v>
                </c:pt>
                <c:pt idx="801">
                  <c:v>11.602534178058962</c:v>
                </c:pt>
                <c:pt idx="802">
                  <c:v>11.604534844947924</c:v>
                </c:pt>
                <c:pt idx="803">
                  <c:v>11.606535511836887</c:v>
                </c:pt>
                <c:pt idx="804">
                  <c:v>11.608536178725849</c:v>
                </c:pt>
                <c:pt idx="805">
                  <c:v>11.610536845614812</c:v>
                </c:pt>
                <c:pt idx="806">
                  <c:v>11.612537512503774</c:v>
                </c:pt>
                <c:pt idx="807">
                  <c:v>11.614538179392737</c:v>
                </c:pt>
                <c:pt idx="808">
                  <c:v>11.616538846281699</c:v>
                </c:pt>
                <c:pt idx="809">
                  <c:v>11.618539513170662</c:v>
                </c:pt>
                <c:pt idx="810">
                  <c:v>11.620540180059624</c:v>
                </c:pt>
                <c:pt idx="811">
                  <c:v>11.622540846948587</c:v>
                </c:pt>
                <c:pt idx="812">
                  <c:v>11.624541513837549</c:v>
                </c:pt>
                <c:pt idx="813">
                  <c:v>11.626542180726512</c:v>
                </c:pt>
                <c:pt idx="814">
                  <c:v>11.628542847615474</c:v>
                </c:pt>
                <c:pt idx="815">
                  <c:v>11.630543514504437</c:v>
                </c:pt>
                <c:pt idx="816">
                  <c:v>11.632544181393399</c:v>
                </c:pt>
                <c:pt idx="817">
                  <c:v>11.634544848282362</c:v>
                </c:pt>
                <c:pt idx="818">
                  <c:v>11.636545515171324</c:v>
                </c:pt>
                <c:pt idx="819">
                  <c:v>11.638546182060287</c:v>
                </c:pt>
                <c:pt idx="820">
                  <c:v>11.640546848949249</c:v>
                </c:pt>
                <c:pt idx="821">
                  <c:v>11.642547515838212</c:v>
                </c:pt>
                <c:pt idx="822">
                  <c:v>11.644548182727174</c:v>
                </c:pt>
                <c:pt idx="823">
                  <c:v>11.646548849616137</c:v>
                </c:pt>
                <c:pt idx="824">
                  <c:v>11.648549516505099</c:v>
                </c:pt>
                <c:pt idx="825">
                  <c:v>11.650550183394062</c:v>
                </c:pt>
                <c:pt idx="826">
                  <c:v>11.652550850283024</c:v>
                </c:pt>
                <c:pt idx="827">
                  <c:v>11.654551517171987</c:v>
                </c:pt>
                <c:pt idx="828">
                  <c:v>11.656552184060949</c:v>
                </c:pt>
                <c:pt idx="829">
                  <c:v>11.658552850949912</c:v>
                </c:pt>
                <c:pt idx="830">
                  <c:v>11.660553517838874</c:v>
                </c:pt>
                <c:pt idx="831">
                  <c:v>11.662554184727837</c:v>
                </c:pt>
                <c:pt idx="832">
                  <c:v>11.664554851616799</c:v>
                </c:pt>
                <c:pt idx="833">
                  <c:v>11.666555518505762</c:v>
                </c:pt>
                <c:pt idx="834">
                  <c:v>11.668556185394724</c:v>
                </c:pt>
                <c:pt idx="835">
                  <c:v>11.670556852283687</c:v>
                </c:pt>
                <c:pt idx="836">
                  <c:v>11.672557519172649</c:v>
                </c:pt>
                <c:pt idx="837">
                  <c:v>11.674558186061612</c:v>
                </c:pt>
                <c:pt idx="838">
                  <c:v>11.676558852950574</c:v>
                </c:pt>
                <c:pt idx="839">
                  <c:v>11.678559519839537</c:v>
                </c:pt>
                <c:pt idx="840">
                  <c:v>11.680560186728499</c:v>
                </c:pt>
                <c:pt idx="841">
                  <c:v>11.682560853617462</c:v>
                </c:pt>
                <c:pt idx="842">
                  <c:v>11.684561520506424</c:v>
                </c:pt>
                <c:pt idx="843">
                  <c:v>11.686562187395387</c:v>
                </c:pt>
                <c:pt idx="844">
                  <c:v>11.688562854284349</c:v>
                </c:pt>
                <c:pt idx="845">
                  <c:v>11.690563521173312</c:v>
                </c:pt>
                <c:pt idx="846">
                  <c:v>11.692564188062274</c:v>
                </c:pt>
                <c:pt idx="847">
                  <c:v>11.694564854951237</c:v>
                </c:pt>
                <c:pt idx="848">
                  <c:v>11.696565521840199</c:v>
                </c:pt>
                <c:pt idx="849">
                  <c:v>11.698566188729162</c:v>
                </c:pt>
                <c:pt idx="850">
                  <c:v>11.700566855618124</c:v>
                </c:pt>
                <c:pt idx="851">
                  <c:v>11.702567522507087</c:v>
                </c:pt>
                <c:pt idx="852">
                  <c:v>11.704568189396049</c:v>
                </c:pt>
                <c:pt idx="853">
                  <c:v>11.706568856285012</c:v>
                </c:pt>
                <c:pt idx="854">
                  <c:v>11.708569523173974</c:v>
                </c:pt>
                <c:pt idx="855">
                  <c:v>11.710570190062937</c:v>
                </c:pt>
                <c:pt idx="856">
                  <c:v>11.712570856951899</c:v>
                </c:pt>
                <c:pt idx="857">
                  <c:v>11.714571523840862</c:v>
                </c:pt>
                <c:pt idx="858">
                  <c:v>11.716572190729824</c:v>
                </c:pt>
                <c:pt idx="859">
                  <c:v>11.718572857618787</c:v>
                </c:pt>
                <c:pt idx="860">
                  <c:v>11.720573524507749</c:v>
                </c:pt>
                <c:pt idx="861">
                  <c:v>11.722574191396712</c:v>
                </c:pt>
                <c:pt idx="862">
                  <c:v>11.724574858285674</c:v>
                </c:pt>
                <c:pt idx="863">
                  <c:v>11.726575525174637</c:v>
                </c:pt>
                <c:pt idx="864">
                  <c:v>11.728576192063599</c:v>
                </c:pt>
                <c:pt idx="865">
                  <c:v>11.730576858952562</c:v>
                </c:pt>
                <c:pt idx="866">
                  <c:v>11.732577525841524</c:v>
                </c:pt>
                <c:pt idx="867">
                  <c:v>11.734578192730487</c:v>
                </c:pt>
                <c:pt idx="868">
                  <c:v>11.736578859619449</c:v>
                </c:pt>
                <c:pt idx="869">
                  <c:v>11.738579526508412</c:v>
                </c:pt>
                <c:pt idx="870">
                  <c:v>11.740580193397374</c:v>
                </c:pt>
                <c:pt idx="871">
                  <c:v>11.742580860286337</c:v>
                </c:pt>
                <c:pt idx="872">
                  <c:v>11.744581527175299</c:v>
                </c:pt>
                <c:pt idx="873">
                  <c:v>11.746582194064262</c:v>
                </c:pt>
                <c:pt idx="874">
                  <c:v>11.748582860953224</c:v>
                </c:pt>
                <c:pt idx="875">
                  <c:v>11.750583527842187</c:v>
                </c:pt>
                <c:pt idx="876">
                  <c:v>11.752584194731149</c:v>
                </c:pt>
                <c:pt idx="877">
                  <c:v>11.754584861620112</c:v>
                </c:pt>
                <c:pt idx="878">
                  <c:v>11.756585528509074</c:v>
                </c:pt>
                <c:pt idx="879">
                  <c:v>11.758586195398037</c:v>
                </c:pt>
                <c:pt idx="880">
                  <c:v>11.760586862286999</c:v>
                </c:pt>
                <c:pt idx="881">
                  <c:v>11.762587529175962</c:v>
                </c:pt>
                <c:pt idx="882">
                  <c:v>11.764588196064924</c:v>
                </c:pt>
                <c:pt idx="883">
                  <c:v>11.766588862953887</c:v>
                </c:pt>
                <c:pt idx="884">
                  <c:v>11.768589529842849</c:v>
                </c:pt>
                <c:pt idx="885">
                  <c:v>11.770590196731812</c:v>
                </c:pt>
                <c:pt idx="886">
                  <c:v>11.772590863620774</c:v>
                </c:pt>
                <c:pt idx="887">
                  <c:v>11.774591530509737</c:v>
                </c:pt>
                <c:pt idx="888">
                  <c:v>11.776592197398699</c:v>
                </c:pt>
                <c:pt idx="889">
                  <c:v>11.778592864287662</c:v>
                </c:pt>
                <c:pt idx="890">
                  <c:v>11.780593531176624</c:v>
                </c:pt>
                <c:pt idx="891">
                  <c:v>11.782594198065587</c:v>
                </c:pt>
                <c:pt idx="892">
                  <c:v>11.784594864954549</c:v>
                </c:pt>
                <c:pt idx="893">
                  <c:v>11.786595531843512</c:v>
                </c:pt>
                <c:pt idx="894">
                  <c:v>11.788596198732474</c:v>
                </c:pt>
                <c:pt idx="895">
                  <c:v>11.790596865621437</c:v>
                </c:pt>
                <c:pt idx="896">
                  <c:v>11.792597532510399</c:v>
                </c:pt>
                <c:pt idx="897">
                  <c:v>11.794598199399362</c:v>
                </c:pt>
                <c:pt idx="898">
                  <c:v>11.796598866288324</c:v>
                </c:pt>
                <c:pt idx="899">
                  <c:v>11.798599533177287</c:v>
                </c:pt>
                <c:pt idx="900">
                  <c:v>11.800600200066249</c:v>
                </c:pt>
                <c:pt idx="901">
                  <c:v>11.802600866955212</c:v>
                </c:pt>
                <c:pt idx="902">
                  <c:v>11.804601533844174</c:v>
                </c:pt>
                <c:pt idx="903">
                  <c:v>11.806602200733137</c:v>
                </c:pt>
                <c:pt idx="904">
                  <c:v>11.808602867622099</c:v>
                </c:pt>
                <c:pt idx="905">
                  <c:v>11.810603534511062</c:v>
                </c:pt>
                <c:pt idx="906">
                  <c:v>11.812604201400024</c:v>
                </c:pt>
                <c:pt idx="907">
                  <c:v>11.814604868288987</c:v>
                </c:pt>
                <c:pt idx="908">
                  <c:v>11.816605535177949</c:v>
                </c:pt>
                <c:pt idx="909">
                  <c:v>11.818606202066912</c:v>
                </c:pt>
                <c:pt idx="910">
                  <c:v>11.820606868955874</c:v>
                </c:pt>
                <c:pt idx="911">
                  <c:v>11.822607535844837</c:v>
                </c:pt>
                <c:pt idx="912">
                  <c:v>11.824608202733799</c:v>
                </c:pt>
                <c:pt idx="913">
                  <c:v>11.826608869622762</c:v>
                </c:pt>
                <c:pt idx="914">
                  <c:v>11.828609536511724</c:v>
                </c:pt>
                <c:pt idx="915">
                  <c:v>11.830610203400687</c:v>
                </c:pt>
                <c:pt idx="916">
                  <c:v>11.832610870289649</c:v>
                </c:pt>
                <c:pt idx="917">
                  <c:v>11.834611537178612</c:v>
                </c:pt>
                <c:pt idx="918">
                  <c:v>11.836612204067574</c:v>
                </c:pt>
                <c:pt idx="919">
                  <c:v>11.838612870956537</c:v>
                </c:pt>
                <c:pt idx="920">
                  <c:v>11.840613537845499</c:v>
                </c:pt>
                <c:pt idx="921">
                  <c:v>11.842614204734462</c:v>
                </c:pt>
                <c:pt idx="922">
                  <c:v>11.844614871623424</c:v>
                </c:pt>
                <c:pt idx="923">
                  <c:v>11.846615538512387</c:v>
                </c:pt>
                <c:pt idx="924">
                  <c:v>11.848616205401349</c:v>
                </c:pt>
                <c:pt idx="925">
                  <c:v>11.850616872290312</c:v>
                </c:pt>
                <c:pt idx="926">
                  <c:v>11.852617539179274</c:v>
                </c:pt>
                <c:pt idx="927">
                  <c:v>11.854618206068237</c:v>
                </c:pt>
                <c:pt idx="928">
                  <c:v>11.856618872957199</c:v>
                </c:pt>
                <c:pt idx="929">
                  <c:v>11.858619539846162</c:v>
                </c:pt>
                <c:pt idx="930">
                  <c:v>11.860620206735124</c:v>
                </c:pt>
                <c:pt idx="931">
                  <c:v>11.862620873624087</c:v>
                </c:pt>
                <c:pt idx="932">
                  <c:v>11.864621540513049</c:v>
                </c:pt>
                <c:pt idx="933">
                  <c:v>11.866622207402012</c:v>
                </c:pt>
                <c:pt idx="934">
                  <c:v>11.868622874290974</c:v>
                </c:pt>
                <c:pt idx="935">
                  <c:v>11.870623541179937</c:v>
                </c:pt>
                <c:pt idx="936">
                  <c:v>11.872624208068899</c:v>
                </c:pt>
                <c:pt idx="937">
                  <c:v>11.874624874957862</c:v>
                </c:pt>
                <c:pt idx="938">
                  <c:v>11.876625541846824</c:v>
                </c:pt>
                <c:pt idx="939">
                  <c:v>11.878626208735787</c:v>
                </c:pt>
                <c:pt idx="940">
                  <c:v>11.880626875624749</c:v>
                </c:pt>
                <c:pt idx="941">
                  <c:v>11.882627542513712</c:v>
                </c:pt>
                <c:pt idx="942">
                  <c:v>11.884628209402674</c:v>
                </c:pt>
                <c:pt idx="943">
                  <c:v>11.886628876291637</c:v>
                </c:pt>
                <c:pt idx="944">
                  <c:v>11.888629543180599</c:v>
                </c:pt>
                <c:pt idx="945">
                  <c:v>11.890630210069562</c:v>
                </c:pt>
                <c:pt idx="946">
                  <c:v>11.892630876958524</c:v>
                </c:pt>
                <c:pt idx="947">
                  <c:v>11.894631543847487</c:v>
                </c:pt>
                <c:pt idx="948">
                  <c:v>11.896632210736449</c:v>
                </c:pt>
                <c:pt idx="949">
                  <c:v>11.898632877625412</c:v>
                </c:pt>
                <c:pt idx="950">
                  <c:v>11.900633544514374</c:v>
                </c:pt>
                <c:pt idx="951">
                  <c:v>11.902634211403337</c:v>
                </c:pt>
                <c:pt idx="952">
                  <c:v>11.904634878292299</c:v>
                </c:pt>
                <c:pt idx="953">
                  <c:v>11.906635545181262</c:v>
                </c:pt>
                <c:pt idx="954">
                  <c:v>11.908636212070224</c:v>
                </c:pt>
                <c:pt idx="955">
                  <c:v>11.910636878959187</c:v>
                </c:pt>
                <c:pt idx="956">
                  <c:v>11.912637545848149</c:v>
                </c:pt>
                <c:pt idx="957">
                  <c:v>11.914638212737112</c:v>
                </c:pt>
                <c:pt idx="958">
                  <c:v>11.916638879626074</c:v>
                </c:pt>
                <c:pt idx="959">
                  <c:v>11.918639546515037</c:v>
                </c:pt>
                <c:pt idx="960">
                  <c:v>11.920640213403999</c:v>
                </c:pt>
                <c:pt idx="961">
                  <c:v>11.922640880292962</c:v>
                </c:pt>
                <c:pt idx="962">
                  <c:v>11.924641547181924</c:v>
                </c:pt>
                <c:pt idx="963">
                  <c:v>11.926642214070887</c:v>
                </c:pt>
                <c:pt idx="964">
                  <c:v>11.928642880959849</c:v>
                </c:pt>
                <c:pt idx="965">
                  <c:v>11.930643547848812</c:v>
                </c:pt>
                <c:pt idx="966">
                  <c:v>11.932644214737774</c:v>
                </c:pt>
                <c:pt idx="967">
                  <c:v>11.934644881626737</c:v>
                </c:pt>
                <c:pt idx="968">
                  <c:v>11.936645548515699</c:v>
                </c:pt>
                <c:pt idx="969">
                  <c:v>11.938646215404662</c:v>
                </c:pt>
                <c:pt idx="970">
                  <c:v>11.940646882293624</c:v>
                </c:pt>
                <c:pt idx="971">
                  <c:v>11.942647549182587</c:v>
                </c:pt>
                <c:pt idx="972">
                  <c:v>11.944648216071549</c:v>
                </c:pt>
                <c:pt idx="973">
                  <c:v>11.946648882960512</c:v>
                </c:pt>
                <c:pt idx="974">
                  <c:v>11.948649549849474</c:v>
                </c:pt>
                <c:pt idx="975">
                  <c:v>11.950650216738437</c:v>
                </c:pt>
                <c:pt idx="976">
                  <c:v>11.952650883627399</c:v>
                </c:pt>
                <c:pt idx="977">
                  <c:v>11.954651550516362</c:v>
                </c:pt>
                <c:pt idx="978">
                  <c:v>11.956652217405324</c:v>
                </c:pt>
                <c:pt idx="979">
                  <c:v>11.958652884294287</c:v>
                </c:pt>
                <c:pt idx="980">
                  <c:v>11.960653551183249</c:v>
                </c:pt>
                <c:pt idx="981">
                  <c:v>11.962654218072212</c:v>
                </c:pt>
                <c:pt idx="982">
                  <c:v>11.964654884961174</c:v>
                </c:pt>
                <c:pt idx="983">
                  <c:v>11.966655551850137</c:v>
                </c:pt>
                <c:pt idx="984">
                  <c:v>11.968656218739099</c:v>
                </c:pt>
                <c:pt idx="985">
                  <c:v>11.970656885628062</c:v>
                </c:pt>
                <c:pt idx="986">
                  <c:v>11.972657552517024</c:v>
                </c:pt>
                <c:pt idx="987">
                  <c:v>11.974658219405987</c:v>
                </c:pt>
                <c:pt idx="988">
                  <c:v>11.976658886294949</c:v>
                </c:pt>
                <c:pt idx="989">
                  <c:v>11.978659553183912</c:v>
                </c:pt>
                <c:pt idx="990">
                  <c:v>11.980660220072874</c:v>
                </c:pt>
                <c:pt idx="991">
                  <c:v>11.982660886961837</c:v>
                </c:pt>
                <c:pt idx="992">
                  <c:v>11.984661553850799</c:v>
                </c:pt>
                <c:pt idx="993">
                  <c:v>11.986662220739762</c:v>
                </c:pt>
                <c:pt idx="994">
                  <c:v>11.988662887628724</c:v>
                </c:pt>
                <c:pt idx="995">
                  <c:v>11.990663554517687</c:v>
                </c:pt>
                <c:pt idx="996">
                  <c:v>11.992664221406649</c:v>
                </c:pt>
                <c:pt idx="997">
                  <c:v>11.994664888295612</c:v>
                </c:pt>
                <c:pt idx="998">
                  <c:v>11.996665555184574</c:v>
                </c:pt>
                <c:pt idx="999">
                  <c:v>11.998666222073537</c:v>
                </c:pt>
                <c:pt idx="1000">
                  <c:v>12.000666888962499</c:v>
                </c:pt>
                <c:pt idx="1001">
                  <c:v>12.002667555851462</c:v>
                </c:pt>
                <c:pt idx="1002">
                  <c:v>12.004668222740424</c:v>
                </c:pt>
                <c:pt idx="1003">
                  <c:v>12.006668889629386</c:v>
                </c:pt>
                <c:pt idx="1004">
                  <c:v>12.008669556518349</c:v>
                </c:pt>
                <c:pt idx="1005">
                  <c:v>12.010670223407311</c:v>
                </c:pt>
                <c:pt idx="1006">
                  <c:v>12.012670890296274</c:v>
                </c:pt>
                <c:pt idx="1007">
                  <c:v>12.014671557185236</c:v>
                </c:pt>
                <c:pt idx="1008">
                  <c:v>12.016672224074199</c:v>
                </c:pt>
                <c:pt idx="1009">
                  <c:v>12.018672890963161</c:v>
                </c:pt>
                <c:pt idx="1010">
                  <c:v>12.020673557852124</c:v>
                </c:pt>
                <c:pt idx="1011">
                  <c:v>12.022674224741086</c:v>
                </c:pt>
                <c:pt idx="1012">
                  <c:v>12.024674891630049</c:v>
                </c:pt>
                <c:pt idx="1013">
                  <c:v>12.026675558519011</c:v>
                </c:pt>
                <c:pt idx="1014">
                  <c:v>12.028676225407974</c:v>
                </c:pt>
                <c:pt idx="1015">
                  <c:v>12.030676892296936</c:v>
                </c:pt>
                <c:pt idx="1016">
                  <c:v>12.032677559185899</c:v>
                </c:pt>
                <c:pt idx="1017">
                  <c:v>12.034678226074861</c:v>
                </c:pt>
                <c:pt idx="1018">
                  <c:v>12.036678892963824</c:v>
                </c:pt>
                <c:pt idx="1019">
                  <c:v>12.038679559852786</c:v>
                </c:pt>
                <c:pt idx="1020">
                  <c:v>12.040680226741749</c:v>
                </c:pt>
                <c:pt idx="1021">
                  <c:v>12.042680893630711</c:v>
                </c:pt>
                <c:pt idx="1022">
                  <c:v>12.044681560519674</c:v>
                </c:pt>
                <c:pt idx="1023">
                  <c:v>12.046682227408636</c:v>
                </c:pt>
                <c:pt idx="1024">
                  <c:v>12.048682894297599</c:v>
                </c:pt>
                <c:pt idx="1025">
                  <c:v>12.050683561186561</c:v>
                </c:pt>
                <c:pt idx="1026">
                  <c:v>12.052684228075524</c:v>
                </c:pt>
                <c:pt idx="1027">
                  <c:v>12.054684894964486</c:v>
                </c:pt>
                <c:pt idx="1028">
                  <c:v>12.056685561853449</c:v>
                </c:pt>
                <c:pt idx="1029">
                  <c:v>12.058686228742411</c:v>
                </c:pt>
                <c:pt idx="1030">
                  <c:v>12.060686895631374</c:v>
                </c:pt>
                <c:pt idx="1031">
                  <c:v>12.062687562520336</c:v>
                </c:pt>
                <c:pt idx="1032">
                  <c:v>12.064688229409299</c:v>
                </c:pt>
                <c:pt idx="1033">
                  <c:v>12.066688896298261</c:v>
                </c:pt>
                <c:pt idx="1034">
                  <c:v>12.068689563187224</c:v>
                </c:pt>
                <c:pt idx="1035">
                  <c:v>12.070690230076186</c:v>
                </c:pt>
                <c:pt idx="1036">
                  <c:v>12.072690896965149</c:v>
                </c:pt>
                <c:pt idx="1037">
                  <c:v>12.074691563854111</c:v>
                </c:pt>
                <c:pt idx="1038">
                  <c:v>12.076692230743074</c:v>
                </c:pt>
                <c:pt idx="1039">
                  <c:v>12.078692897632036</c:v>
                </c:pt>
                <c:pt idx="1040">
                  <c:v>12.080693564520999</c:v>
                </c:pt>
                <c:pt idx="1041">
                  <c:v>12.082694231409961</c:v>
                </c:pt>
                <c:pt idx="1042">
                  <c:v>12.084694898298924</c:v>
                </c:pt>
                <c:pt idx="1043">
                  <c:v>12.086695565187886</c:v>
                </c:pt>
                <c:pt idx="1044">
                  <c:v>12.088696232076849</c:v>
                </c:pt>
                <c:pt idx="1045">
                  <c:v>12.090696898965811</c:v>
                </c:pt>
                <c:pt idx="1046">
                  <c:v>12.092697565854774</c:v>
                </c:pt>
                <c:pt idx="1047">
                  <c:v>12.094698232743736</c:v>
                </c:pt>
                <c:pt idx="1048">
                  <c:v>12.096698899632699</c:v>
                </c:pt>
                <c:pt idx="1049">
                  <c:v>12.098699566521661</c:v>
                </c:pt>
                <c:pt idx="1050">
                  <c:v>12.100700233410624</c:v>
                </c:pt>
                <c:pt idx="1051">
                  <c:v>12.102700900299586</c:v>
                </c:pt>
                <c:pt idx="1052">
                  <c:v>12.104701567188549</c:v>
                </c:pt>
                <c:pt idx="1053">
                  <c:v>12.106702234077511</c:v>
                </c:pt>
                <c:pt idx="1054">
                  <c:v>12.108702900966474</c:v>
                </c:pt>
                <c:pt idx="1055">
                  <c:v>12.110703567855436</c:v>
                </c:pt>
                <c:pt idx="1056">
                  <c:v>12.112704234744399</c:v>
                </c:pt>
                <c:pt idx="1057">
                  <c:v>12.114704901633361</c:v>
                </c:pt>
                <c:pt idx="1058">
                  <c:v>12.116705568522324</c:v>
                </c:pt>
                <c:pt idx="1059">
                  <c:v>12.118706235411286</c:v>
                </c:pt>
                <c:pt idx="1060">
                  <c:v>12.120706902300249</c:v>
                </c:pt>
                <c:pt idx="1061">
                  <c:v>12.122707569189211</c:v>
                </c:pt>
                <c:pt idx="1062">
                  <c:v>12.124708236078174</c:v>
                </c:pt>
                <c:pt idx="1063">
                  <c:v>12.126708902967136</c:v>
                </c:pt>
                <c:pt idx="1064">
                  <c:v>12.128709569856099</c:v>
                </c:pt>
                <c:pt idx="1065">
                  <c:v>12.130710236745061</c:v>
                </c:pt>
                <c:pt idx="1066">
                  <c:v>12.132710903634024</c:v>
                </c:pt>
                <c:pt idx="1067">
                  <c:v>12.134711570522986</c:v>
                </c:pt>
                <c:pt idx="1068">
                  <c:v>12.136712237411949</c:v>
                </c:pt>
                <c:pt idx="1069">
                  <c:v>12.138712904300911</c:v>
                </c:pt>
                <c:pt idx="1070">
                  <c:v>12.140713571189874</c:v>
                </c:pt>
                <c:pt idx="1071">
                  <c:v>12.142714238078836</c:v>
                </c:pt>
                <c:pt idx="1072">
                  <c:v>12.144714904967799</c:v>
                </c:pt>
                <c:pt idx="1073">
                  <c:v>12.146715571856761</c:v>
                </c:pt>
                <c:pt idx="1074">
                  <c:v>12.148716238745724</c:v>
                </c:pt>
                <c:pt idx="1075">
                  <c:v>12.150716905634686</c:v>
                </c:pt>
                <c:pt idx="1076">
                  <c:v>12.152717572523649</c:v>
                </c:pt>
                <c:pt idx="1077">
                  <c:v>12.154718239412611</c:v>
                </c:pt>
                <c:pt idx="1078">
                  <c:v>12.156718906301574</c:v>
                </c:pt>
                <c:pt idx="1079">
                  <c:v>12.158719573190536</c:v>
                </c:pt>
                <c:pt idx="1080">
                  <c:v>12.160720240079499</c:v>
                </c:pt>
                <c:pt idx="1081">
                  <c:v>12.162720906968461</c:v>
                </c:pt>
                <c:pt idx="1082">
                  <c:v>12.164721573857424</c:v>
                </c:pt>
                <c:pt idx="1083">
                  <c:v>12.166722240746386</c:v>
                </c:pt>
                <c:pt idx="1084">
                  <c:v>12.168722907635349</c:v>
                </c:pt>
                <c:pt idx="1085">
                  <c:v>12.170723574524311</c:v>
                </c:pt>
                <c:pt idx="1086">
                  <c:v>12.172724241413274</c:v>
                </c:pt>
                <c:pt idx="1087">
                  <c:v>12.174724908302236</c:v>
                </c:pt>
                <c:pt idx="1088">
                  <c:v>12.176725575191199</c:v>
                </c:pt>
                <c:pt idx="1089">
                  <c:v>12.178726242080161</c:v>
                </c:pt>
                <c:pt idx="1090">
                  <c:v>12.180726908969124</c:v>
                </c:pt>
                <c:pt idx="1091">
                  <c:v>12.182727575858086</c:v>
                </c:pt>
                <c:pt idx="1092">
                  <c:v>12.184728242747049</c:v>
                </c:pt>
                <c:pt idx="1093">
                  <c:v>12.186728909636011</c:v>
                </c:pt>
                <c:pt idx="1094">
                  <c:v>12.188729576524974</c:v>
                </c:pt>
                <c:pt idx="1095">
                  <c:v>12.190730243413936</c:v>
                </c:pt>
                <c:pt idx="1096">
                  <c:v>12.192730910302899</c:v>
                </c:pt>
                <c:pt idx="1097">
                  <c:v>12.194731577191861</c:v>
                </c:pt>
                <c:pt idx="1098">
                  <c:v>12.196732244080824</c:v>
                </c:pt>
                <c:pt idx="1099">
                  <c:v>12.198732910969786</c:v>
                </c:pt>
                <c:pt idx="1100">
                  <c:v>12.200733577858749</c:v>
                </c:pt>
                <c:pt idx="1101">
                  <c:v>12.202734244747711</c:v>
                </c:pt>
                <c:pt idx="1102">
                  <c:v>12.204734911636674</c:v>
                </c:pt>
                <c:pt idx="1103">
                  <c:v>12.206735578525636</c:v>
                </c:pt>
                <c:pt idx="1104">
                  <c:v>12.208736245414599</c:v>
                </c:pt>
                <c:pt idx="1105">
                  <c:v>12.210736912303561</c:v>
                </c:pt>
                <c:pt idx="1106">
                  <c:v>12.212737579192524</c:v>
                </c:pt>
                <c:pt idx="1107">
                  <c:v>12.214738246081486</c:v>
                </c:pt>
                <c:pt idx="1108">
                  <c:v>12.216738912970449</c:v>
                </c:pt>
                <c:pt idx="1109">
                  <c:v>12.218739579859411</c:v>
                </c:pt>
                <c:pt idx="1110">
                  <c:v>12.220740246748374</c:v>
                </c:pt>
                <c:pt idx="1111">
                  <c:v>12.222740913637336</c:v>
                </c:pt>
                <c:pt idx="1112">
                  <c:v>12.224741580526299</c:v>
                </c:pt>
                <c:pt idx="1113">
                  <c:v>12.226742247415261</c:v>
                </c:pt>
                <c:pt idx="1114">
                  <c:v>12.228742914304224</c:v>
                </c:pt>
                <c:pt idx="1115">
                  <c:v>12.230743581193186</c:v>
                </c:pt>
                <c:pt idx="1116">
                  <c:v>12.232744248082149</c:v>
                </c:pt>
                <c:pt idx="1117">
                  <c:v>12.234744914971111</c:v>
                </c:pt>
                <c:pt idx="1118">
                  <c:v>12.236745581860074</c:v>
                </c:pt>
                <c:pt idx="1119">
                  <c:v>12.238746248749036</c:v>
                </c:pt>
                <c:pt idx="1120">
                  <c:v>12.240746915637999</c:v>
                </c:pt>
                <c:pt idx="1121">
                  <c:v>12.242747582526961</c:v>
                </c:pt>
                <c:pt idx="1122">
                  <c:v>12.244748249415924</c:v>
                </c:pt>
                <c:pt idx="1123">
                  <c:v>12.246748916304886</c:v>
                </c:pt>
                <c:pt idx="1124">
                  <c:v>12.248749583193849</c:v>
                </c:pt>
                <c:pt idx="1125">
                  <c:v>12.250750250082811</c:v>
                </c:pt>
                <c:pt idx="1126">
                  <c:v>12.252750916971774</c:v>
                </c:pt>
                <c:pt idx="1127">
                  <c:v>12.254751583860736</c:v>
                </c:pt>
                <c:pt idx="1128">
                  <c:v>12.256752250749699</c:v>
                </c:pt>
                <c:pt idx="1129">
                  <c:v>12.258752917638661</c:v>
                </c:pt>
                <c:pt idx="1130">
                  <c:v>12.260753584527624</c:v>
                </c:pt>
                <c:pt idx="1131">
                  <c:v>12.262754251416586</c:v>
                </c:pt>
                <c:pt idx="1132">
                  <c:v>12.264754918305549</c:v>
                </c:pt>
                <c:pt idx="1133">
                  <c:v>12.266755585194511</c:v>
                </c:pt>
                <c:pt idx="1134">
                  <c:v>12.268756252083474</c:v>
                </c:pt>
                <c:pt idx="1135">
                  <c:v>12.270756918972436</c:v>
                </c:pt>
                <c:pt idx="1136">
                  <c:v>12.272757585861399</c:v>
                </c:pt>
                <c:pt idx="1137">
                  <c:v>12.274758252750361</c:v>
                </c:pt>
                <c:pt idx="1138">
                  <c:v>12.276758919639324</c:v>
                </c:pt>
                <c:pt idx="1139">
                  <c:v>12.278759586528286</c:v>
                </c:pt>
                <c:pt idx="1140">
                  <c:v>12.280760253417249</c:v>
                </c:pt>
                <c:pt idx="1141">
                  <c:v>12.282760920306211</c:v>
                </c:pt>
                <c:pt idx="1142">
                  <c:v>12.284761587195174</c:v>
                </c:pt>
                <c:pt idx="1143">
                  <c:v>12.286762254084136</c:v>
                </c:pt>
                <c:pt idx="1144">
                  <c:v>12.288762920973099</c:v>
                </c:pt>
                <c:pt idx="1145">
                  <c:v>12.290763587862061</c:v>
                </c:pt>
                <c:pt idx="1146">
                  <c:v>12.292764254751024</c:v>
                </c:pt>
                <c:pt idx="1147">
                  <c:v>12.294764921639986</c:v>
                </c:pt>
                <c:pt idx="1148">
                  <c:v>12.296765588528949</c:v>
                </c:pt>
                <c:pt idx="1149">
                  <c:v>12.298766255417911</c:v>
                </c:pt>
                <c:pt idx="1150">
                  <c:v>12.300766922306874</c:v>
                </c:pt>
                <c:pt idx="1151">
                  <c:v>12.302767589195836</c:v>
                </c:pt>
                <c:pt idx="1152">
                  <c:v>12.304768256084799</c:v>
                </c:pt>
                <c:pt idx="1153">
                  <c:v>12.306768922973761</c:v>
                </c:pt>
                <c:pt idx="1154">
                  <c:v>12.308769589862724</c:v>
                </c:pt>
                <c:pt idx="1155">
                  <c:v>12.310770256751686</c:v>
                </c:pt>
                <c:pt idx="1156">
                  <c:v>12.312770923640649</c:v>
                </c:pt>
                <c:pt idx="1157">
                  <c:v>12.314771590529611</c:v>
                </c:pt>
                <c:pt idx="1158">
                  <c:v>12.316772257418574</c:v>
                </c:pt>
                <c:pt idx="1159">
                  <c:v>12.318772924307536</c:v>
                </c:pt>
                <c:pt idx="1160">
                  <c:v>12.320773591196499</c:v>
                </c:pt>
                <c:pt idx="1161">
                  <c:v>12.322774258085461</c:v>
                </c:pt>
                <c:pt idx="1162">
                  <c:v>12.324774924974424</c:v>
                </c:pt>
                <c:pt idx="1163">
                  <c:v>12.326775591863386</c:v>
                </c:pt>
                <c:pt idx="1164">
                  <c:v>12.328776258752349</c:v>
                </c:pt>
                <c:pt idx="1165">
                  <c:v>12.330776925641311</c:v>
                </c:pt>
                <c:pt idx="1166">
                  <c:v>12.332777592530274</c:v>
                </c:pt>
                <c:pt idx="1167">
                  <c:v>12.334778259419236</c:v>
                </c:pt>
                <c:pt idx="1168">
                  <c:v>12.336778926308199</c:v>
                </c:pt>
                <c:pt idx="1169">
                  <c:v>12.338779593197161</c:v>
                </c:pt>
                <c:pt idx="1170">
                  <c:v>12.340780260086124</c:v>
                </c:pt>
                <c:pt idx="1171">
                  <c:v>12.342780926975086</c:v>
                </c:pt>
                <c:pt idx="1172">
                  <c:v>12.344781593864049</c:v>
                </c:pt>
                <c:pt idx="1173">
                  <c:v>12.346782260753011</c:v>
                </c:pt>
                <c:pt idx="1174">
                  <c:v>12.348782927641974</c:v>
                </c:pt>
                <c:pt idx="1175">
                  <c:v>12.350783594530936</c:v>
                </c:pt>
                <c:pt idx="1176">
                  <c:v>12.352784261419899</c:v>
                </c:pt>
                <c:pt idx="1177">
                  <c:v>12.354784928308861</c:v>
                </c:pt>
                <c:pt idx="1178">
                  <c:v>12.356785595197824</c:v>
                </c:pt>
                <c:pt idx="1179">
                  <c:v>12.358786262086786</c:v>
                </c:pt>
                <c:pt idx="1180">
                  <c:v>12.360786928975749</c:v>
                </c:pt>
                <c:pt idx="1181">
                  <c:v>12.362787595864711</c:v>
                </c:pt>
                <c:pt idx="1182">
                  <c:v>12.364788262753674</c:v>
                </c:pt>
                <c:pt idx="1183">
                  <c:v>12.366788929642636</c:v>
                </c:pt>
                <c:pt idx="1184">
                  <c:v>12.368789596531599</c:v>
                </c:pt>
                <c:pt idx="1185">
                  <c:v>12.370790263420561</c:v>
                </c:pt>
                <c:pt idx="1186">
                  <c:v>12.372790930309524</c:v>
                </c:pt>
                <c:pt idx="1187">
                  <c:v>12.374791597198486</c:v>
                </c:pt>
                <c:pt idx="1188">
                  <c:v>12.376792264087449</c:v>
                </c:pt>
                <c:pt idx="1189">
                  <c:v>12.378792930976411</c:v>
                </c:pt>
                <c:pt idx="1190">
                  <c:v>12.380793597865374</c:v>
                </c:pt>
                <c:pt idx="1191">
                  <c:v>12.382794264754336</c:v>
                </c:pt>
                <c:pt idx="1192">
                  <c:v>12.384794931643299</c:v>
                </c:pt>
                <c:pt idx="1193">
                  <c:v>12.386795598532261</c:v>
                </c:pt>
                <c:pt idx="1194">
                  <c:v>12.388796265421224</c:v>
                </c:pt>
                <c:pt idx="1195">
                  <c:v>12.390796932310186</c:v>
                </c:pt>
                <c:pt idx="1196">
                  <c:v>12.392797599199149</c:v>
                </c:pt>
                <c:pt idx="1197">
                  <c:v>12.394798266088111</c:v>
                </c:pt>
                <c:pt idx="1198">
                  <c:v>12.396798932977074</c:v>
                </c:pt>
                <c:pt idx="1199">
                  <c:v>12.398799599866036</c:v>
                </c:pt>
                <c:pt idx="1200">
                  <c:v>12.400800266754999</c:v>
                </c:pt>
                <c:pt idx="1201">
                  <c:v>12.402800933643961</c:v>
                </c:pt>
                <c:pt idx="1202">
                  <c:v>12.404801600532924</c:v>
                </c:pt>
                <c:pt idx="1203">
                  <c:v>12.406802267421886</c:v>
                </c:pt>
                <c:pt idx="1204">
                  <c:v>12.408802934310849</c:v>
                </c:pt>
                <c:pt idx="1205">
                  <c:v>12.410803601199811</c:v>
                </c:pt>
                <c:pt idx="1206">
                  <c:v>12.412804268088774</c:v>
                </c:pt>
                <c:pt idx="1207">
                  <c:v>12.414804934977736</c:v>
                </c:pt>
                <c:pt idx="1208">
                  <c:v>12.416805601866699</c:v>
                </c:pt>
                <c:pt idx="1209">
                  <c:v>12.418806268755661</c:v>
                </c:pt>
                <c:pt idx="1210">
                  <c:v>12.420806935644624</c:v>
                </c:pt>
                <c:pt idx="1211">
                  <c:v>12.422807602533586</c:v>
                </c:pt>
                <c:pt idx="1212">
                  <c:v>12.424808269422549</c:v>
                </c:pt>
                <c:pt idx="1213">
                  <c:v>12.426808936311511</c:v>
                </c:pt>
                <c:pt idx="1214">
                  <c:v>12.428809603200474</c:v>
                </c:pt>
                <c:pt idx="1215">
                  <c:v>12.430810270089436</c:v>
                </c:pt>
                <c:pt idx="1216">
                  <c:v>12.432810936978399</c:v>
                </c:pt>
                <c:pt idx="1217">
                  <c:v>12.434811603867361</c:v>
                </c:pt>
                <c:pt idx="1218">
                  <c:v>12.436812270756324</c:v>
                </c:pt>
                <c:pt idx="1219">
                  <c:v>12.438812937645286</c:v>
                </c:pt>
                <c:pt idx="1220">
                  <c:v>12.440813604534249</c:v>
                </c:pt>
                <c:pt idx="1221">
                  <c:v>12.442814271423211</c:v>
                </c:pt>
                <c:pt idx="1222">
                  <c:v>12.444814938312174</c:v>
                </c:pt>
                <c:pt idx="1223">
                  <c:v>12.446815605201136</c:v>
                </c:pt>
                <c:pt idx="1224">
                  <c:v>12.448816272090099</c:v>
                </c:pt>
                <c:pt idx="1225">
                  <c:v>12.450816938979061</c:v>
                </c:pt>
                <c:pt idx="1226">
                  <c:v>12.452817605868024</c:v>
                </c:pt>
                <c:pt idx="1227">
                  <c:v>12.454818272756986</c:v>
                </c:pt>
                <c:pt idx="1228">
                  <c:v>12.456818939645949</c:v>
                </c:pt>
                <c:pt idx="1229">
                  <c:v>12.458819606534911</c:v>
                </c:pt>
                <c:pt idx="1230">
                  <c:v>12.460820273423874</c:v>
                </c:pt>
                <c:pt idx="1231">
                  <c:v>12.462820940312836</c:v>
                </c:pt>
                <c:pt idx="1232">
                  <c:v>12.464821607201799</c:v>
                </c:pt>
                <c:pt idx="1233">
                  <c:v>12.466822274090761</c:v>
                </c:pt>
                <c:pt idx="1234">
                  <c:v>12.468822940979724</c:v>
                </c:pt>
                <c:pt idx="1235">
                  <c:v>12.470823607868686</c:v>
                </c:pt>
                <c:pt idx="1236">
                  <c:v>12.472824274757649</c:v>
                </c:pt>
                <c:pt idx="1237">
                  <c:v>12.474824941646611</c:v>
                </c:pt>
                <c:pt idx="1238">
                  <c:v>12.476825608535574</c:v>
                </c:pt>
                <c:pt idx="1239">
                  <c:v>12.478826275424536</c:v>
                </c:pt>
                <c:pt idx="1240">
                  <c:v>12.480826942313499</c:v>
                </c:pt>
                <c:pt idx="1241">
                  <c:v>12.482827609202461</c:v>
                </c:pt>
                <c:pt idx="1242">
                  <c:v>12.484828276091424</c:v>
                </c:pt>
                <c:pt idx="1243">
                  <c:v>12.486828942980386</c:v>
                </c:pt>
                <c:pt idx="1244">
                  <c:v>12.488829609869349</c:v>
                </c:pt>
                <c:pt idx="1245">
                  <c:v>12.490830276758311</c:v>
                </c:pt>
                <c:pt idx="1246">
                  <c:v>12.492830943647274</c:v>
                </c:pt>
                <c:pt idx="1247">
                  <c:v>12.494831610536236</c:v>
                </c:pt>
                <c:pt idx="1248">
                  <c:v>12.496832277425199</c:v>
                </c:pt>
                <c:pt idx="1249">
                  <c:v>12.498832944314161</c:v>
                </c:pt>
                <c:pt idx="1250">
                  <c:v>12.500833611203124</c:v>
                </c:pt>
                <c:pt idx="1251">
                  <c:v>12.502834278092086</c:v>
                </c:pt>
                <c:pt idx="1252">
                  <c:v>12.504834944981049</c:v>
                </c:pt>
                <c:pt idx="1253">
                  <c:v>12.506835611870011</c:v>
                </c:pt>
                <c:pt idx="1254">
                  <c:v>12.508836278758974</c:v>
                </c:pt>
                <c:pt idx="1255">
                  <c:v>12.510836945647936</c:v>
                </c:pt>
                <c:pt idx="1256">
                  <c:v>12.512837612536899</c:v>
                </c:pt>
                <c:pt idx="1257">
                  <c:v>12.514838279425861</c:v>
                </c:pt>
                <c:pt idx="1258">
                  <c:v>12.516838946314824</c:v>
                </c:pt>
                <c:pt idx="1259">
                  <c:v>12.518839613203786</c:v>
                </c:pt>
                <c:pt idx="1260">
                  <c:v>12.520840280092749</c:v>
                </c:pt>
                <c:pt idx="1261">
                  <c:v>12.522840946981711</c:v>
                </c:pt>
                <c:pt idx="1262">
                  <c:v>12.524841613870674</c:v>
                </c:pt>
                <c:pt idx="1263">
                  <c:v>12.526842280759636</c:v>
                </c:pt>
                <c:pt idx="1264">
                  <c:v>12.528842947648599</c:v>
                </c:pt>
                <c:pt idx="1265">
                  <c:v>12.530843614537561</c:v>
                </c:pt>
                <c:pt idx="1266">
                  <c:v>12.532844281426524</c:v>
                </c:pt>
                <c:pt idx="1267">
                  <c:v>12.534844948315486</c:v>
                </c:pt>
                <c:pt idx="1268">
                  <c:v>12.536845615204449</c:v>
                </c:pt>
                <c:pt idx="1269">
                  <c:v>12.538846282093411</c:v>
                </c:pt>
                <c:pt idx="1270">
                  <c:v>12.540846948982374</c:v>
                </c:pt>
                <c:pt idx="1271">
                  <c:v>12.542847615871336</c:v>
                </c:pt>
                <c:pt idx="1272">
                  <c:v>12.544848282760299</c:v>
                </c:pt>
                <c:pt idx="1273">
                  <c:v>12.546848949649261</c:v>
                </c:pt>
                <c:pt idx="1274">
                  <c:v>12.548849616538224</c:v>
                </c:pt>
                <c:pt idx="1275">
                  <c:v>12.550850283427186</c:v>
                </c:pt>
                <c:pt idx="1276">
                  <c:v>12.552850950316149</c:v>
                </c:pt>
                <c:pt idx="1277">
                  <c:v>12.554851617205111</c:v>
                </c:pt>
                <c:pt idx="1278">
                  <c:v>12.556852284094074</c:v>
                </c:pt>
                <c:pt idx="1279">
                  <c:v>12.558852950983036</c:v>
                </c:pt>
                <c:pt idx="1280">
                  <c:v>12.560853617871999</c:v>
                </c:pt>
                <c:pt idx="1281">
                  <c:v>12.562854284760961</c:v>
                </c:pt>
                <c:pt idx="1282">
                  <c:v>12.564854951649924</c:v>
                </c:pt>
                <c:pt idx="1283">
                  <c:v>12.566855618538886</c:v>
                </c:pt>
                <c:pt idx="1284">
                  <c:v>12.568856285427849</c:v>
                </c:pt>
                <c:pt idx="1285">
                  <c:v>12.570856952316811</c:v>
                </c:pt>
                <c:pt idx="1286">
                  <c:v>12.572857619205774</c:v>
                </c:pt>
                <c:pt idx="1287">
                  <c:v>12.574858286094736</c:v>
                </c:pt>
                <c:pt idx="1288">
                  <c:v>12.576858952983699</c:v>
                </c:pt>
                <c:pt idx="1289">
                  <c:v>12.578859619872661</c:v>
                </c:pt>
                <c:pt idx="1290">
                  <c:v>12.580860286761624</c:v>
                </c:pt>
                <c:pt idx="1291">
                  <c:v>12.582860953650586</c:v>
                </c:pt>
                <c:pt idx="1292">
                  <c:v>12.584861620539549</c:v>
                </c:pt>
                <c:pt idx="1293">
                  <c:v>12.586862287428511</c:v>
                </c:pt>
                <c:pt idx="1294">
                  <c:v>12.588862954317474</c:v>
                </c:pt>
                <c:pt idx="1295">
                  <c:v>12.590863621206436</c:v>
                </c:pt>
                <c:pt idx="1296">
                  <c:v>12.592864288095399</c:v>
                </c:pt>
                <c:pt idx="1297">
                  <c:v>12.594864954984361</c:v>
                </c:pt>
                <c:pt idx="1298">
                  <c:v>12.596865621873324</c:v>
                </c:pt>
                <c:pt idx="1299">
                  <c:v>12.598866288762286</c:v>
                </c:pt>
                <c:pt idx="1300">
                  <c:v>12.600866955651249</c:v>
                </c:pt>
                <c:pt idx="1301">
                  <c:v>12.602867622540211</c:v>
                </c:pt>
                <c:pt idx="1302">
                  <c:v>12.604868289429174</c:v>
                </c:pt>
                <c:pt idx="1303">
                  <c:v>12.606868956318136</c:v>
                </c:pt>
                <c:pt idx="1304">
                  <c:v>12.608869623207099</c:v>
                </c:pt>
                <c:pt idx="1305">
                  <c:v>12.610870290096061</c:v>
                </c:pt>
                <c:pt idx="1306">
                  <c:v>12.612870956985024</c:v>
                </c:pt>
                <c:pt idx="1307">
                  <c:v>12.614871623873986</c:v>
                </c:pt>
                <c:pt idx="1308">
                  <c:v>12.616872290762949</c:v>
                </c:pt>
                <c:pt idx="1309">
                  <c:v>12.618872957651911</c:v>
                </c:pt>
                <c:pt idx="1310">
                  <c:v>12.620873624540874</c:v>
                </c:pt>
                <c:pt idx="1311">
                  <c:v>12.622874291429836</c:v>
                </c:pt>
                <c:pt idx="1312">
                  <c:v>12.624874958318799</c:v>
                </c:pt>
                <c:pt idx="1313">
                  <c:v>12.626875625207761</c:v>
                </c:pt>
                <c:pt idx="1314">
                  <c:v>12.628876292096724</c:v>
                </c:pt>
                <c:pt idx="1315">
                  <c:v>12.630876958985686</c:v>
                </c:pt>
                <c:pt idx="1316">
                  <c:v>12.632877625874649</c:v>
                </c:pt>
                <c:pt idx="1317">
                  <c:v>12.634878292763611</c:v>
                </c:pt>
                <c:pt idx="1318">
                  <c:v>12.636878959652574</c:v>
                </c:pt>
                <c:pt idx="1319">
                  <c:v>12.638879626541536</c:v>
                </c:pt>
                <c:pt idx="1320">
                  <c:v>12.640880293430499</c:v>
                </c:pt>
                <c:pt idx="1321">
                  <c:v>12.642880960319461</c:v>
                </c:pt>
                <c:pt idx="1322">
                  <c:v>12.644881627208424</c:v>
                </c:pt>
                <c:pt idx="1323">
                  <c:v>12.646882294097386</c:v>
                </c:pt>
                <c:pt idx="1324">
                  <c:v>12.648882960986349</c:v>
                </c:pt>
                <c:pt idx="1325">
                  <c:v>12.650883627875311</c:v>
                </c:pt>
                <c:pt idx="1326">
                  <c:v>12.652884294764274</c:v>
                </c:pt>
                <c:pt idx="1327">
                  <c:v>12.654884961653236</c:v>
                </c:pt>
                <c:pt idx="1328">
                  <c:v>12.656885628542199</c:v>
                </c:pt>
                <c:pt idx="1329">
                  <c:v>12.658886295431161</c:v>
                </c:pt>
                <c:pt idx="1330">
                  <c:v>12.660886962320124</c:v>
                </c:pt>
                <c:pt idx="1331">
                  <c:v>12.662887629209086</c:v>
                </c:pt>
                <c:pt idx="1332">
                  <c:v>12.664888296098049</c:v>
                </c:pt>
                <c:pt idx="1333">
                  <c:v>12.666888962987011</c:v>
                </c:pt>
                <c:pt idx="1334">
                  <c:v>12.668889629875974</c:v>
                </c:pt>
                <c:pt idx="1335">
                  <c:v>12.670890296764936</c:v>
                </c:pt>
                <c:pt idx="1336">
                  <c:v>12.672890963653899</c:v>
                </c:pt>
                <c:pt idx="1337">
                  <c:v>12.674891630542861</c:v>
                </c:pt>
                <c:pt idx="1338">
                  <c:v>12.676892297431824</c:v>
                </c:pt>
                <c:pt idx="1339">
                  <c:v>12.678892964320786</c:v>
                </c:pt>
                <c:pt idx="1340">
                  <c:v>12.680893631209749</c:v>
                </c:pt>
                <c:pt idx="1341">
                  <c:v>12.682894298098711</c:v>
                </c:pt>
                <c:pt idx="1342">
                  <c:v>12.684894964987674</c:v>
                </c:pt>
                <c:pt idx="1343">
                  <c:v>12.686895631876636</c:v>
                </c:pt>
                <c:pt idx="1344">
                  <c:v>12.688896298765599</c:v>
                </c:pt>
                <c:pt idx="1345">
                  <c:v>12.690896965654561</c:v>
                </c:pt>
                <c:pt idx="1346">
                  <c:v>12.692897632543524</c:v>
                </c:pt>
                <c:pt idx="1347">
                  <c:v>12.694898299432486</c:v>
                </c:pt>
                <c:pt idx="1348">
                  <c:v>12.696898966321449</c:v>
                </c:pt>
                <c:pt idx="1349">
                  <c:v>12.698899633210411</c:v>
                </c:pt>
                <c:pt idx="1350">
                  <c:v>12.700900300099374</c:v>
                </c:pt>
                <c:pt idx="1351">
                  <c:v>12.702900966988336</c:v>
                </c:pt>
                <c:pt idx="1352">
                  <c:v>12.704901633877299</c:v>
                </c:pt>
                <c:pt idx="1353">
                  <c:v>12.706902300766261</c:v>
                </c:pt>
                <c:pt idx="1354">
                  <c:v>12.708902967655224</c:v>
                </c:pt>
                <c:pt idx="1355">
                  <c:v>12.710903634544186</c:v>
                </c:pt>
                <c:pt idx="1356">
                  <c:v>12.712904301433149</c:v>
                </c:pt>
                <c:pt idx="1357">
                  <c:v>12.714904968322111</c:v>
                </c:pt>
                <c:pt idx="1358">
                  <c:v>12.716905635211074</c:v>
                </c:pt>
                <c:pt idx="1359">
                  <c:v>12.718906302100036</c:v>
                </c:pt>
                <c:pt idx="1360">
                  <c:v>12.720906968988999</c:v>
                </c:pt>
                <c:pt idx="1361">
                  <c:v>12.722907635877961</c:v>
                </c:pt>
                <c:pt idx="1362">
                  <c:v>12.724908302766924</c:v>
                </c:pt>
                <c:pt idx="1363">
                  <c:v>12.726908969655886</c:v>
                </c:pt>
                <c:pt idx="1364">
                  <c:v>12.728909636544849</c:v>
                </c:pt>
                <c:pt idx="1365">
                  <c:v>12.730910303433811</c:v>
                </c:pt>
                <c:pt idx="1366">
                  <c:v>12.732910970322774</c:v>
                </c:pt>
                <c:pt idx="1367">
                  <c:v>12.734911637211736</c:v>
                </c:pt>
                <c:pt idx="1368">
                  <c:v>12.736912304100699</c:v>
                </c:pt>
                <c:pt idx="1369">
                  <c:v>12.738912970989661</c:v>
                </c:pt>
                <c:pt idx="1370">
                  <c:v>12.740913637878624</c:v>
                </c:pt>
                <c:pt idx="1371">
                  <c:v>12.742914304767586</c:v>
                </c:pt>
                <c:pt idx="1372">
                  <c:v>12.744914971656549</c:v>
                </c:pt>
                <c:pt idx="1373">
                  <c:v>12.746915638545511</c:v>
                </c:pt>
                <c:pt idx="1374">
                  <c:v>12.748916305434474</c:v>
                </c:pt>
                <c:pt idx="1375">
                  <c:v>12.750916972323436</c:v>
                </c:pt>
                <c:pt idx="1376">
                  <c:v>12.752917639212399</c:v>
                </c:pt>
                <c:pt idx="1377">
                  <c:v>12.754918306101361</c:v>
                </c:pt>
                <c:pt idx="1378">
                  <c:v>12.756918972990324</c:v>
                </c:pt>
                <c:pt idx="1379">
                  <c:v>12.758919639879286</c:v>
                </c:pt>
                <c:pt idx="1380">
                  <c:v>12.760920306768249</c:v>
                </c:pt>
                <c:pt idx="1381">
                  <c:v>12.762920973657211</c:v>
                </c:pt>
                <c:pt idx="1382">
                  <c:v>12.764921640546174</c:v>
                </c:pt>
                <c:pt idx="1383">
                  <c:v>12.766922307435136</c:v>
                </c:pt>
                <c:pt idx="1384">
                  <c:v>12.768922974324099</c:v>
                </c:pt>
                <c:pt idx="1385">
                  <c:v>12.770923641213061</c:v>
                </c:pt>
                <c:pt idx="1386">
                  <c:v>12.772924308102024</c:v>
                </c:pt>
                <c:pt idx="1387">
                  <c:v>12.774924974990986</c:v>
                </c:pt>
                <c:pt idx="1388">
                  <c:v>12.776925641879949</c:v>
                </c:pt>
                <c:pt idx="1389">
                  <c:v>12.778926308768911</c:v>
                </c:pt>
                <c:pt idx="1390">
                  <c:v>12.780926975657874</c:v>
                </c:pt>
                <c:pt idx="1391">
                  <c:v>12.782927642546836</c:v>
                </c:pt>
                <c:pt idx="1392">
                  <c:v>12.784928309435799</c:v>
                </c:pt>
                <c:pt idx="1393">
                  <c:v>12.786928976324761</c:v>
                </c:pt>
                <c:pt idx="1394">
                  <c:v>12.788929643213724</c:v>
                </c:pt>
                <c:pt idx="1395">
                  <c:v>12.790930310102686</c:v>
                </c:pt>
                <c:pt idx="1396">
                  <c:v>12.792930976991649</c:v>
                </c:pt>
                <c:pt idx="1397">
                  <c:v>12.794931643880611</c:v>
                </c:pt>
                <c:pt idx="1398">
                  <c:v>12.796932310769574</c:v>
                </c:pt>
                <c:pt idx="1399">
                  <c:v>12.798932977658536</c:v>
                </c:pt>
                <c:pt idx="1400">
                  <c:v>12.800933644547499</c:v>
                </c:pt>
                <c:pt idx="1401">
                  <c:v>12.802934311436461</c:v>
                </c:pt>
                <c:pt idx="1402">
                  <c:v>12.804934978325424</c:v>
                </c:pt>
                <c:pt idx="1403">
                  <c:v>12.806935645214386</c:v>
                </c:pt>
                <c:pt idx="1404">
                  <c:v>12.808936312103349</c:v>
                </c:pt>
                <c:pt idx="1405">
                  <c:v>12.810936978992311</c:v>
                </c:pt>
                <c:pt idx="1406">
                  <c:v>12.812937645881274</c:v>
                </c:pt>
                <c:pt idx="1407">
                  <c:v>12.814938312770236</c:v>
                </c:pt>
                <c:pt idx="1408">
                  <c:v>12.816938979659199</c:v>
                </c:pt>
                <c:pt idx="1409">
                  <c:v>12.818939646548161</c:v>
                </c:pt>
                <c:pt idx="1410">
                  <c:v>12.820940313437124</c:v>
                </c:pt>
                <c:pt idx="1411">
                  <c:v>12.822940980326086</c:v>
                </c:pt>
                <c:pt idx="1412">
                  <c:v>12.824941647215049</c:v>
                </c:pt>
                <c:pt idx="1413">
                  <c:v>12.826942314104011</c:v>
                </c:pt>
                <c:pt idx="1414">
                  <c:v>12.828942980992974</c:v>
                </c:pt>
                <c:pt idx="1415">
                  <c:v>12.830943647881936</c:v>
                </c:pt>
                <c:pt idx="1416">
                  <c:v>12.832944314770899</c:v>
                </c:pt>
                <c:pt idx="1417">
                  <c:v>12.834944981659861</c:v>
                </c:pt>
                <c:pt idx="1418">
                  <c:v>12.836945648548824</c:v>
                </c:pt>
                <c:pt idx="1419">
                  <c:v>12.838946315437786</c:v>
                </c:pt>
                <c:pt idx="1420">
                  <c:v>12.840946982326749</c:v>
                </c:pt>
                <c:pt idx="1421">
                  <c:v>12.842947649215711</c:v>
                </c:pt>
                <c:pt idx="1422">
                  <c:v>12.844948316104674</c:v>
                </c:pt>
                <c:pt idx="1423">
                  <c:v>12.846948982993636</c:v>
                </c:pt>
                <c:pt idx="1424">
                  <c:v>12.848949649882599</c:v>
                </c:pt>
                <c:pt idx="1425">
                  <c:v>12.850950316771561</c:v>
                </c:pt>
                <c:pt idx="1426">
                  <c:v>12.852950983660524</c:v>
                </c:pt>
                <c:pt idx="1427">
                  <c:v>12.854951650549486</c:v>
                </c:pt>
                <c:pt idx="1428">
                  <c:v>12.856952317438449</c:v>
                </c:pt>
                <c:pt idx="1429">
                  <c:v>12.858952984327411</c:v>
                </c:pt>
                <c:pt idx="1430">
                  <c:v>12.860953651216374</c:v>
                </c:pt>
                <c:pt idx="1431">
                  <c:v>12.862954318105336</c:v>
                </c:pt>
                <c:pt idx="1432">
                  <c:v>12.864954984994299</c:v>
                </c:pt>
                <c:pt idx="1433">
                  <c:v>12.866955651883261</c:v>
                </c:pt>
                <c:pt idx="1434">
                  <c:v>12.868956318772224</c:v>
                </c:pt>
                <c:pt idx="1435">
                  <c:v>12.870956985661186</c:v>
                </c:pt>
                <c:pt idx="1436">
                  <c:v>12.872957652550149</c:v>
                </c:pt>
                <c:pt idx="1437">
                  <c:v>12.874958319439111</c:v>
                </c:pt>
                <c:pt idx="1438">
                  <c:v>12.876958986328074</c:v>
                </c:pt>
                <c:pt idx="1439">
                  <c:v>12.878959653217036</c:v>
                </c:pt>
                <c:pt idx="1440">
                  <c:v>12.880960320105999</c:v>
                </c:pt>
                <c:pt idx="1441">
                  <c:v>12.882960986994961</c:v>
                </c:pt>
                <c:pt idx="1442">
                  <c:v>12.884961653883924</c:v>
                </c:pt>
                <c:pt idx="1443">
                  <c:v>12.886962320772886</c:v>
                </c:pt>
                <c:pt idx="1444">
                  <c:v>12.888962987661849</c:v>
                </c:pt>
                <c:pt idx="1445">
                  <c:v>12.890963654550811</c:v>
                </c:pt>
                <c:pt idx="1446">
                  <c:v>12.892964321439774</c:v>
                </c:pt>
                <c:pt idx="1447">
                  <c:v>12.894964988328736</c:v>
                </c:pt>
                <c:pt idx="1448">
                  <c:v>12.896965655217699</c:v>
                </c:pt>
                <c:pt idx="1449">
                  <c:v>12.898966322106661</c:v>
                </c:pt>
                <c:pt idx="1450">
                  <c:v>12.900966988995624</c:v>
                </c:pt>
                <c:pt idx="1451">
                  <c:v>12.902967655884586</c:v>
                </c:pt>
                <c:pt idx="1452">
                  <c:v>12.904968322773549</c:v>
                </c:pt>
                <c:pt idx="1453">
                  <c:v>12.906968989662511</c:v>
                </c:pt>
                <c:pt idx="1454">
                  <c:v>12.908969656551474</c:v>
                </c:pt>
                <c:pt idx="1455">
                  <c:v>12.910970323440436</c:v>
                </c:pt>
                <c:pt idx="1456">
                  <c:v>12.912970990329399</c:v>
                </c:pt>
                <c:pt idx="1457">
                  <c:v>12.914971657218361</c:v>
                </c:pt>
                <c:pt idx="1458">
                  <c:v>12.916972324107324</c:v>
                </c:pt>
                <c:pt idx="1459">
                  <c:v>12.918972990996286</c:v>
                </c:pt>
                <c:pt idx="1460">
                  <c:v>12.920973657885249</c:v>
                </c:pt>
                <c:pt idx="1461">
                  <c:v>12.922974324774211</c:v>
                </c:pt>
                <c:pt idx="1462">
                  <c:v>12.924974991663174</c:v>
                </c:pt>
                <c:pt idx="1463">
                  <c:v>12.926975658552136</c:v>
                </c:pt>
                <c:pt idx="1464">
                  <c:v>12.928976325441099</c:v>
                </c:pt>
                <c:pt idx="1465">
                  <c:v>12.930976992330061</c:v>
                </c:pt>
                <c:pt idx="1466">
                  <c:v>12.932977659219024</c:v>
                </c:pt>
                <c:pt idx="1467">
                  <c:v>12.934978326107986</c:v>
                </c:pt>
                <c:pt idx="1468">
                  <c:v>12.936978992996949</c:v>
                </c:pt>
                <c:pt idx="1469">
                  <c:v>12.938979659885911</c:v>
                </c:pt>
                <c:pt idx="1470">
                  <c:v>12.940980326774874</c:v>
                </c:pt>
                <c:pt idx="1471">
                  <c:v>12.942980993663836</c:v>
                </c:pt>
                <c:pt idx="1472">
                  <c:v>12.944981660552799</c:v>
                </c:pt>
                <c:pt idx="1473">
                  <c:v>12.946982327441761</c:v>
                </c:pt>
                <c:pt idx="1474">
                  <c:v>12.948982994330724</c:v>
                </c:pt>
                <c:pt idx="1475">
                  <c:v>12.950983661219686</c:v>
                </c:pt>
                <c:pt idx="1476">
                  <c:v>12.952984328108649</c:v>
                </c:pt>
                <c:pt idx="1477">
                  <c:v>12.954984994997611</c:v>
                </c:pt>
                <c:pt idx="1478">
                  <c:v>12.956985661886574</c:v>
                </c:pt>
                <c:pt idx="1479">
                  <c:v>12.958986328775536</c:v>
                </c:pt>
                <c:pt idx="1480">
                  <c:v>12.960986995664499</c:v>
                </c:pt>
                <c:pt idx="1481">
                  <c:v>12.962987662553461</c:v>
                </c:pt>
                <c:pt idx="1482">
                  <c:v>12.964988329442424</c:v>
                </c:pt>
                <c:pt idx="1483">
                  <c:v>12.966988996331386</c:v>
                </c:pt>
                <c:pt idx="1484">
                  <c:v>12.968989663220349</c:v>
                </c:pt>
                <c:pt idx="1485">
                  <c:v>12.970990330109311</c:v>
                </c:pt>
                <c:pt idx="1486">
                  <c:v>12.972990996998274</c:v>
                </c:pt>
                <c:pt idx="1487">
                  <c:v>12.974991663887236</c:v>
                </c:pt>
                <c:pt idx="1488">
                  <c:v>12.976992330776199</c:v>
                </c:pt>
                <c:pt idx="1489">
                  <c:v>12.978992997665161</c:v>
                </c:pt>
                <c:pt idx="1490">
                  <c:v>12.980993664554124</c:v>
                </c:pt>
                <c:pt idx="1491">
                  <c:v>12.982994331443086</c:v>
                </c:pt>
                <c:pt idx="1492">
                  <c:v>12.984994998332049</c:v>
                </c:pt>
                <c:pt idx="1493">
                  <c:v>12.986995665221011</c:v>
                </c:pt>
                <c:pt idx="1494">
                  <c:v>12.988996332109974</c:v>
                </c:pt>
                <c:pt idx="1495">
                  <c:v>12.990996998998936</c:v>
                </c:pt>
                <c:pt idx="1496">
                  <c:v>12.992997665887899</c:v>
                </c:pt>
                <c:pt idx="1497">
                  <c:v>12.994998332776861</c:v>
                </c:pt>
                <c:pt idx="1498">
                  <c:v>12.996998999665824</c:v>
                </c:pt>
                <c:pt idx="1499">
                  <c:v>12.998999666554786</c:v>
                </c:pt>
                <c:pt idx="1500">
                  <c:v>13.001000333443749</c:v>
                </c:pt>
                <c:pt idx="1501">
                  <c:v>13.003001000332711</c:v>
                </c:pt>
                <c:pt idx="1502">
                  <c:v>13.005001667221674</c:v>
                </c:pt>
                <c:pt idx="1503">
                  <c:v>13.007002334110636</c:v>
                </c:pt>
                <c:pt idx="1504">
                  <c:v>13.009003000999598</c:v>
                </c:pt>
                <c:pt idx="1505">
                  <c:v>13.011003667888561</c:v>
                </c:pt>
                <c:pt idx="1506">
                  <c:v>13.013004334777523</c:v>
                </c:pt>
                <c:pt idx="1507">
                  <c:v>13.015005001666486</c:v>
                </c:pt>
                <c:pt idx="1508">
                  <c:v>13.017005668555448</c:v>
                </c:pt>
                <c:pt idx="1509">
                  <c:v>13.019006335444411</c:v>
                </c:pt>
                <c:pt idx="1510">
                  <c:v>13.021007002333373</c:v>
                </c:pt>
                <c:pt idx="1511">
                  <c:v>13.023007669222336</c:v>
                </c:pt>
                <c:pt idx="1512">
                  <c:v>13.025008336111298</c:v>
                </c:pt>
                <c:pt idx="1513">
                  <c:v>13.027009003000261</c:v>
                </c:pt>
                <c:pt idx="1514">
                  <c:v>13.029009669889223</c:v>
                </c:pt>
                <c:pt idx="1515">
                  <c:v>13.031010336778186</c:v>
                </c:pt>
                <c:pt idx="1516">
                  <c:v>13.033011003667148</c:v>
                </c:pt>
                <c:pt idx="1517">
                  <c:v>13.035011670556111</c:v>
                </c:pt>
                <c:pt idx="1518">
                  <c:v>13.037012337445073</c:v>
                </c:pt>
                <c:pt idx="1519">
                  <c:v>13.039013004334036</c:v>
                </c:pt>
                <c:pt idx="1520">
                  <c:v>13.041013671222998</c:v>
                </c:pt>
                <c:pt idx="1521">
                  <c:v>13.043014338111961</c:v>
                </c:pt>
                <c:pt idx="1522">
                  <c:v>13.045015005000923</c:v>
                </c:pt>
                <c:pt idx="1523">
                  <c:v>13.047015671889886</c:v>
                </c:pt>
                <c:pt idx="1524">
                  <c:v>13.049016338778848</c:v>
                </c:pt>
                <c:pt idx="1525">
                  <c:v>13.051017005667811</c:v>
                </c:pt>
                <c:pt idx="1526">
                  <c:v>13.053017672556773</c:v>
                </c:pt>
                <c:pt idx="1527">
                  <c:v>13.055018339445736</c:v>
                </c:pt>
                <c:pt idx="1528">
                  <c:v>13.057019006334698</c:v>
                </c:pt>
                <c:pt idx="1529">
                  <c:v>13.059019673223661</c:v>
                </c:pt>
                <c:pt idx="1530">
                  <c:v>13.061020340112623</c:v>
                </c:pt>
                <c:pt idx="1531">
                  <c:v>13.063021007001586</c:v>
                </c:pt>
                <c:pt idx="1532">
                  <c:v>13.065021673890548</c:v>
                </c:pt>
                <c:pt idx="1533">
                  <c:v>13.067022340779511</c:v>
                </c:pt>
                <c:pt idx="1534">
                  <c:v>13.069023007668473</c:v>
                </c:pt>
                <c:pt idx="1535">
                  <c:v>13.071023674557436</c:v>
                </c:pt>
                <c:pt idx="1536">
                  <c:v>13.073024341446398</c:v>
                </c:pt>
                <c:pt idx="1537">
                  <c:v>13.075025008335361</c:v>
                </c:pt>
                <c:pt idx="1538">
                  <c:v>13.077025675224323</c:v>
                </c:pt>
                <c:pt idx="1539">
                  <c:v>13.079026342113286</c:v>
                </c:pt>
                <c:pt idx="1540">
                  <c:v>13.081027009002248</c:v>
                </c:pt>
                <c:pt idx="1541">
                  <c:v>13.083027675891211</c:v>
                </c:pt>
                <c:pt idx="1542">
                  <c:v>13.085028342780173</c:v>
                </c:pt>
                <c:pt idx="1543">
                  <c:v>13.087029009669136</c:v>
                </c:pt>
                <c:pt idx="1544">
                  <c:v>13.089029676558098</c:v>
                </c:pt>
                <c:pt idx="1545">
                  <c:v>13.091030343447061</c:v>
                </c:pt>
                <c:pt idx="1546">
                  <c:v>13.093031010336023</c:v>
                </c:pt>
                <c:pt idx="1547">
                  <c:v>13.095031677224986</c:v>
                </c:pt>
                <c:pt idx="1548">
                  <c:v>13.097032344113948</c:v>
                </c:pt>
                <c:pt idx="1549">
                  <c:v>13.099033011002911</c:v>
                </c:pt>
                <c:pt idx="1550">
                  <c:v>13.101033677891873</c:v>
                </c:pt>
                <c:pt idx="1551">
                  <c:v>13.103034344780836</c:v>
                </c:pt>
                <c:pt idx="1552">
                  <c:v>13.105035011669798</c:v>
                </c:pt>
                <c:pt idx="1553">
                  <c:v>13.107035678558761</c:v>
                </c:pt>
                <c:pt idx="1554">
                  <c:v>13.109036345447723</c:v>
                </c:pt>
                <c:pt idx="1555">
                  <c:v>13.111037012336686</c:v>
                </c:pt>
                <c:pt idx="1556">
                  <c:v>13.113037679225648</c:v>
                </c:pt>
                <c:pt idx="1557">
                  <c:v>13.115038346114611</c:v>
                </c:pt>
                <c:pt idx="1558">
                  <c:v>13.117039013003573</c:v>
                </c:pt>
                <c:pt idx="1559">
                  <c:v>13.119039679892536</c:v>
                </c:pt>
                <c:pt idx="1560">
                  <c:v>13.121040346781498</c:v>
                </c:pt>
                <c:pt idx="1561">
                  <c:v>13.123041013670461</c:v>
                </c:pt>
                <c:pt idx="1562">
                  <c:v>13.125041680559423</c:v>
                </c:pt>
                <c:pt idx="1563">
                  <c:v>13.127042347448386</c:v>
                </c:pt>
                <c:pt idx="1564">
                  <c:v>13.129043014337348</c:v>
                </c:pt>
                <c:pt idx="1565">
                  <c:v>13.131043681226311</c:v>
                </c:pt>
                <c:pt idx="1566">
                  <c:v>13.133044348115273</c:v>
                </c:pt>
                <c:pt idx="1567">
                  <c:v>13.135045015004236</c:v>
                </c:pt>
                <c:pt idx="1568">
                  <c:v>13.137045681893198</c:v>
                </c:pt>
                <c:pt idx="1569">
                  <c:v>13.139046348782161</c:v>
                </c:pt>
                <c:pt idx="1570">
                  <c:v>13.141047015671123</c:v>
                </c:pt>
                <c:pt idx="1571">
                  <c:v>13.143047682560086</c:v>
                </c:pt>
                <c:pt idx="1572">
                  <c:v>13.145048349449048</c:v>
                </c:pt>
                <c:pt idx="1573">
                  <c:v>13.147049016338011</c:v>
                </c:pt>
                <c:pt idx="1574">
                  <c:v>13.149049683226973</c:v>
                </c:pt>
                <c:pt idx="1575">
                  <c:v>13.151050350115936</c:v>
                </c:pt>
                <c:pt idx="1576">
                  <c:v>13.153051017004898</c:v>
                </c:pt>
                <c:pt idx="1577">
                  <c:v>13.155051683893861</c:v>
                </c:pt>
                <c:pt idx="1578">
                  <c:v>13.157052350782823</c:v>
                </c:pt>
                <c:pt idx="1579">
                  <c:v>13.159053017671786</c:v>
                </c:pt>
                <c:pt idx="1580">
                  <c:v>13.161053684560748</c:v>
                </c:pt>
                <c:pt idx="1581">
                  <c:v>13.163054351449711</c:v>
                </c:pt>
                <c:pt idx="1582">
                  <c:v>13.165055018338673</c:v>
                </c:pt>
                <c:pt idx="1583">
                  <c:v>13.167055685227636</c:v>
                </c:pt>
                <c:pt idx="1584">
                  <c:v>13.169056352116598</c:v>
                </c:pt>
                <c:pt idx="1585">
                  <c:v>13.171057019005561</c:v>
                </c:pt>
                <c:pt idx="1586">
                  <c:v>13.173057685894523</c:v>
                </c:pt>
                <c:pt idx="1587">
                  <c:v>13.175058352783486</c:v>
                </c:pt>
                <c:pt idx="1588">
                  <c:v>13.177059019672448</c:v>
                </c:pt>
                <c:pt idx="1589">
                  <c:v>13.179059686561411</c:v>
                </c:pt>
                <c:pt idx="1590">
                  <c:v>13.181060353450373</c:v>
                </c:pt>
                <c:pt idx="1591">
                  <c:v>13.183061020339336</c:v>
                </c:pt>
                <c:pt idx="1592">
                  <c:v>13.185061687228298</c:v>
                </c:pt>
                <c:pt idx="1593">
                  <c:v>13.187062354117261</c:v>
                </c:pt>
                <c:pt idx="1594">
                  <c:v>13.189063021006223</c:v>
                </c:pt>
                <c:pt idx="1595">
                  <c:v>13.191063687895186</c:v>
                </c:pt>
                <c:pt idx="1596">
                  <c:v>13.193064354784148</c:v>
                </c:pt>
                <c:pt idx="1597">
                  <c:v>13.195065021673111</c:v>
                </c:pt>
                <c:pt idx="1598">
                  <c:v>13.197065688562073</c:v>
                </c:pt>
                <c:pt idx="1599">
                  <c:v>13.199066355451036</c:v>
                </c:pt>
                <c:pt idx="1600">
                  <c:v>13.201067022339998</c:v>
                </c:pt>
                <c:pt idx="1601">
                  <c:v>13.203067689228961</c:v>
                </c:pt>
                <c:pt idx="1602">
                  <c:v>13.205068356117923</c:v>
                </c:pt>
                <c:pt idx="1603">
                  <c:v>13.207069023006886</c:v>
                </c:pt>
                <c:pt idx="1604">
                  <c:v>13.209069689895848</c:v>
                </c:pt>
                <c:pt idx="1605">
                  <c:v>13.211070356784811</c:v>
                </c:pt>
                <c:pt idx="1606">
                  <c:v>13.213071023673773</c:v>
                </c:pt>
                <c:pt idx="1607">
                  <c:v>13.215071690562736</c:v>
                </c:pt>
                <c:pt idx="1608">
                  <c:v>13.217072357451698</c:v>
                </c:pt>
                <c:pt idx="1609">
                  <c:v>13.219073024340661</c:v>
                </c:pt>
                <c:pt idx="1610">
                  <c:v>13.221073691229623</c:v>
                </c:pt>
                <c:pt idx="1611">
                  <c:v>13.223074358118586</c:v>
                </c:pt>
                <c:pt idx="1612">
                  <c:v>13.225075025007548</c:v>
                </c:pt>
                <c:pt idx="1613">
                  <c:v>13.227075691896511</c:v>
                </c:pt>
                <c:pt idx="1614">
                  <c:v>13.229076358785473</c:v>
                </c:pt>
                <c:pt idx="1615">
                  <c:v>13.231077025674436</c:v>
                </c:pt>
                <c:pt idx="1616">
                  <c:v>13.233077692563398</c:v>
                </c:pt>
                <c:pt idx="1617">
                  <c:v>13.235078359452361</c:v>
                </c:pt>
                <c:pt idx="1618">
                  <c:v>13.237079026341323</c:v>
                </c:pt>
                <c:pt idx="1619">
                  <c:v>13.239079693230286</c:v>
                </c:pt>
                <c:pt idx="1620">
                  <c:v>13.241080360119248</c:v>
                </c:pt>
                <c:pt idx="1621">
                  <c:v>13.243081027008211</c:v>
                </c:pt>
                <c:pt idx="1622">
                  <c:v>13.245081693897173</c:v>
                </c:pt>
                <c:pt idx="1623">
                  <c:v>13.247082360786136</c:v>
                </c:pt>
                <c:pt idx="1624">
                  <c:v>13.249083027675098</c:v>
                </c:pt>
                <c:pt idx="1625">
                  <c:v>13.251083694564061</c:v>
                </c:pt>
                <c:pt idx="1626">
                  <c:v>13.253084361453023</c:v>
                </c:pt>
                <c:pt idx="1627">
                  <c:v>13.255085028341986</c:v>
                </c:pt>
                <c:pt idx="1628">
                  <c:v>13.257085695230948</c:v>
                </c:pt>
                <c:pt idx="1629">
                  <c:v>13.259086362119911</c:v>
                </c:pt>
                <c:pt idx="1630">
                  <c:v>13.261087029008873</c:v>
                </c:pt>
                <c:pt idx="1631">
                  <c:v>13.263087695897836</c:v>
                </c:pt>
                <c:pt idx="1632">
                  <c:v>13.265088362786798</c:v>
                </c:pt>
                <c:pt idx="1633">
                  <c:v>13.267089029675761</c:v>
                </c:pt>
                <c:pt idx="1634">
                  <c:v>13.269089696564723</c:v>
                </c:pt>
                <c:pt idx="1635">
                  <c:v>13.271090363453686</c:v>
                </c:pt>
                <c:pt idx="1636">
                  <c:v>13.273091030342648</c:v>
                </c:pt>
                <c:pt idx="1637">
                  <c:v>13.275091697231611</c:v>
                </c:pt>
                <c:pt idx="1638">
                  <c:v>13.277092364120573</c:v>
                </c:pt>
                <c:pt idx="1639">
                  <c:v>13.279093031009536</c:v>
                </c:pt>
                <c:pt idx="1640">
                  <c:v>13.281093697898498</c:v>
                </c:pt>
                <c:pt idx="1641">
                  <c:v>13.283094364787461</c:v>
                </c:pt>
                <c:pt idx="1642">
                  <c:v>13.285095031676423</c:v>
                </c:pt>
                <c:pt idx="1643">
                  <c:v>13.287095698565386</c:v>
                </c:pt>
                <c:pt idx="1644">
                  <c:v>13.289096365454348</c:v>
                </c:pt>
                <c:pt idx="1645">
                  <c:v>13.291097032343311</c:v>
                </c:pt>
                <c:pt idx="1646">
                  <c:v>13.293097699232273</c:v>
                </c:pt>
                <c:pt idx="1647">
                  <c:v>13.295098366121236</c:v>
                </c:pt>
                <c:pt idx="1648">
                  <c:v>13.297099033010198</c:v>
                </c:pt>
                <c:pt idx="1649">
                  <c:v>13.299099699899161</c:v>
                </c:pt>
                <c:pt idx="1650">
                  <c:v>13.301100366788123</c:v>
                </c:pt>
                <c:pt idx="1651">
                  <c:v>13.303101033677086</c:v>
                </c:pt>
                <c:pt idx="1652">
                  <c:v>13.305101700566048</c:v>
                </c:pt>
                <c:pt idx="1653">
                  <c:v>13.307102367455011</c:v>
                </c:pt>
                <c:pt idx="1654">
                  <c:v>13.309103034343973</c:v>
                </c:pt>
                <c:pt idx="1655">
                  <c:v>13.311103701232936</c:v>
                </c:pt>
                <c:pt idx="1656">
                  <c:v>13.313104368121898</c:v>
                </c:pt>
                <c:pt idx="1657">
                  <c:v>13.315105035010861</c:v>
                </c:pt>
                <c:pt idx="1658">
                  <c:v>13.317105701899823</c:v>
                </c:pt>
                <c:pt idx="1659">
                  <c:v>13.319106368788786</c:v>
                </c:pt>
                <c:pt idx="1660">
                  <c:v>13.321107035677748</c:v>
                </c:pt>
                <c:pt idx="1661">
                  <c:v>13.323107702566711</c:v>
                </c:pt>
                <c:pt idx="1662">
                  <c:v>13.325108369455673</c:v>
                </c:pt>
                <c:pt idx="1663">
                  <c:v>13.327109036344636</c:v>
                </c:pt>
                <c:pt idx="1664">
                  <c:v>13.329109703233598</c:v>
                </c:pt>
                <c:pt idx="1665">
                  <c:v>13.331110370122561</c:v>
                </c:pt>
                <c:pt idx="1666">
                  <c:v>13.333111037011523</c:v>
                </c:pt>
                <c:pt idx="1667">
                  <c:v>13.335111703900486</c:v>
                </c:pt>
                <c:pt idx="1668">
                  <c:v>13.337112370789448</c:v>
                </c:pt>
                <c:pt idx="1669">
                  <c:v>13.339113037678411</c:v>
                </c:pt>
                <c:pt idx="1670">
                  <c:v>13.341113704567373</c:v>
                </c:pt>
                <c:pt idx="1671">
                  <c:v>13.343114371456336</c:v>
                </c:pt>
                <c:pt idx="1672">
                  <c:v>13.345115038345298</c:v>
                </c:pt>
                <c:pt idx="1673">
                  <c:v>13.347115705234261</c:v>
                </c:pt>
                <c:pt idx="1674">
                  <c:v>13.349116372123223</c:v>
                </c:pt>
                <c:pt idx="1675">
                  <c:v>13.351117039012186</c:v>
                </c:pt>
                <c:pt idx="1676">
                  <c:v>13.353117705901148</c:v>
                </c:pt>
                <c:pt idx="1677">
                  <c:v>13.355118372790111</c:v>
                </c:pt>
                <c:pt idx="1678">
                  <c:v>13.357119039679073</c:v>
                </c:pt>
                <c:pt idx="1679">
                  <c:v>13.359119706568036</c:v>
                </c:pt>
                <c:pt idx="1680">
                  <c:v>13.361120373456998</c:v>
                </c:pt>
                <c:pt idx="1681">
                  <c:v>13.363121040345961</c:v>
                </c:pt>
                <c:pt idx="1682">
                  <c:v>13.365121707234923</c:v>
                </c:pt>
                <c:pt idx="1683">
                  <c:v>13.367122374123886</c:v>
                </c:pt>
                <c:pt idx="1684">
                  <c:v>13.369123041012848</c:v>
                </c:pt>
                <c:pt idx="1685">
                  <c:v>13.371123707901811</c:v>
                </c:pt>
                <c:pt idx="1686">
                  <c:v>13.373124374790773</c:v>
                </c:pt>
                <c:pt idx="1687">
                  <c:v>13.375125041679736</c:v>
                </c:pt>
                <c:pt idx="1688">
                  <c:v>13.377125708568698</c:v>
                </c:pt>
                <c:pt idx="1689">
                  <c:v>13.379126375457661</c:v>
                </c:pt>
                <c:pt idx="1690">
                  <c:v>13.381127042346623</c:v>
                </c:pt>
                <c:pt idx="1691">
                  <c:v>13.383127709235586</c:v>
                </c:pt>
                <c:pt idx="1692">
                  <c:v>13.385128376124548</c:v>
                </c:pt>
                <c:pt idx="1693">
                  <c:v>13.387129043013511</c:v>
                </c:pt>
                <c:pt idx="1694">
                  <c:v>13.389129709902473</c:v>
                </c:pt>
                <c:pt idx="1695">
                  <c:v>13.391130376791436</c:v>
                </c:pt>
                <c:pt idx="1696">
                  <c:v>13.393131043680398</c:v>
                </c:pt>
                <c:pt idx="1697">
                  <c:v>13.395131710569361</c:v>
                </c:pt>
                <c:pt idx="1698">
                  <c:v>13.397132377458323</c:v>
                </c:pt>
                <c:pt idx="1699">
                  <c:v>13.399133044347286</c:v>
                </c:pt>
                <c:pt idx="1700">
                  <c:v>13.401133711236248</c:v>
                </c:pt>
                <c:pt idx="1701">
                  <c:v>13.403134378125211</c:v>
                </c:pt>
                <c:pt idx="1702">
                  <c:v>13.405135045014173</c:v>
                </c:pt>
                <c:pt idx="1703">
                  <c:v>13.407135711903136</c:v>
                </c:pt>
                <c:pt idx="1704">
                  <c:v>13.409136378792098</c:v>
                </c:pt>
                <c:pt idx="1705">
                  <c:v>13.411137045681061</c:v>
                </c:pt>
                <c:pt idx="1706">
                  <c:v>13.413137712570023</c:v>
                </c:pt>
                <c:pt idx="1707">
                  <c:v>13.415138379458986</c:v>
                </c:pt>
                <c:pt idx="1708">
                  <c:v>13.417139046347948</c:v>
                </c:pt>
                <c:pt idx="1709">
                  <c:v>13.419139713236911</c:v>
                </c:pt>
                <c:pt idx="1710">
                  <c:v>13.421140380125873</c:v>
                </c:pt>
                <c:pt idx="1711">
                  <c:v>13.423141047014836</c:v>
                </c:pt>
                <c:pt idx="1712">
                  <c:v>13.425141713903798</c:v>
                </c:pt>
                <c:pt idx="1713">
                  <c:v>13.427142380792761</c:v>
                </c:pt>
                <c:pt idx="1714">
                  <c:v>13.429143047681723</c:v>
                </c:pt>
                <c:pt idx="1715">
                  <c:v>13.431143714570686</c:v>
                </c:pt>
                <c:pt idx="1716">
                  <c:v>13.433144381459648</c:v>
                </c:pt>
                <c:pt idx="1717">
                  <c:v>13.435145048348611</c:v>
                </c:pt>
                <c:pt idx="1718">
                  <c:v>13.437145715237573</c:v>
                </c:pt>
                <c:pt idx="1719">
                  <c:v>13.439146382126536</c:v>
                </c:pt>
                <c:pt idx="1720">
                  <c:v>13.441147049015498</c:v>
                </c:pt>
                <c:pt idx="1721">
                  <c:v>13.443147715904461</c:v>
                </c:pt>
                <c:pt idx="1722">
                  <c:v>13.445148382793423</c:v>
                </c:pt>
                <c:pt idx="1723">
                  <c:v>13.447149049682386</c:v>
                </c:pt>
                <c:pt idx="1724">
                  <c:v>13.449149716571348</c:v>
                </c:pt>
                <c:pt idx="1725">
                  <c:v>13.451150383460311</c:v>
                </c:pt>
                <c:pt idx="1726">
                  <c:v>13.453151050349273</c:v>
                </c:pt>
                <c:pt idx="1727">
                  <c:v>13.455151717238236</c:v>
                </c:pt>
                <c:pt idx="1728">
                  <c:v>13.457152384127198</c:v>
                </c:pt>
                <c:pt idx="1729">
                  <c:v>13.459153051016161</c:v>
                </c:pt>
                <c:pt idx="1730">
                  <c:v>13.461153717905123</c:v>
                </c:pt>
                <c:pt idx="1731">
                  <c:v>13.463154384794086</c:v>
                </c:pt>
                <c:pt idx="1732">
                  <c:v>13.465155051683048</c:v>
                </c:pt>
                <c:pt idx="1733">
                  <c:v>13.467155718572011</c:v>
                </c:pt>
                <c:pt idx="1734">
                  <c:v>13.469156385460973</c:v>
                </c:pt>
                <c:pt idx="1735">
                  <c:v>13.471157052349936</c:v>
                </c:pt>
                <c:pt idx="1736">
                  <c:v>13.473157719238898</c:v>
                </c:pt>
                <c:pt idx="1737">
                  <c:v>13.475158386127861</c:v>
                </c:pt>
                <c:pt idx="1738">
                  <c:v>13.477159053016823</c:v>
                </c:pt>
                <c:pt idx="1739">
                  <c:v>13.479159719905786</c:v>
                </c:pt>
                <c:pt idx="1740">
                  <c:v>13.481160386794748</c:v>
                </c:pt>
                <c:pt idx="1741">
                  <c:v>13.483161053683711</c:v>
                </c:pt>
                <c:pt idx="1742">
                  <c:v>13.485161720572673</c:v>
                </c:pt>
                <c:pt idx="1743">
                  <c:v>13.487162387461636</c:v>
                </c:pt>
                <c:pt idx="1744">
                  <c:v>13.489163054350598</c:v>
                </c:pt>
                <c:pt idx="1745">
                  <c:v>13.491163721239561</c:v>
                </c:pt>
                <c:pt idx="1746">
                  <c:v>13.493164388128523</c:v>
                </c:pt>
                <c:pt idx="1747">
                  <c:v>13.495165055017486</c:v>
                </c:pt>
                <c:pt idx="1748">
                  <c:v>13.497165721906448</c:v>
                </c:pt>
                <c:pt idx="1749">
                  <c:v>13.499166388795411</c:v>
                </c:pt>
                <c:pt idx="1750">
                  <c:v>13.501167055684373</c:v>
                </c:pt>
                <c:pt idx="1751">
                  <c:v>13.503167722573336</c:v>
                </c:pt>
                <c:pt idx="1752">
                  <c:v>13.505168389462298</c:v>
                </c:pt>
                <c:pt idx="1753">
                  <c:v>13.507169056351261</c:v>
                </c:pt>
                <c:pt idx="1754">
                  <c:v>13.509169723240223</c:v>
                </c:pt>
                <c:pt idx="1755">
                  <c:v>13.511170390129186</c:v>
                </c:pt>
                <c:pt idx="1756">
                  <c:v>13.513171057018148</c:v>
                </c:pt>
                <c:pt idx="1757">
                  <c:v>13.515171723907111</c:v>
                </c:pt>
                <c:pt idx="1758">
                  <c:v>13.517172390796073</c:v>
                </c:pt>
                <c:pt idx="1759">
                  <c:v>13.519173057685036</c:v>
                </c:pt>
                <c:pt idx="1760">
                  <c:v>13.521173724573998</c:v>
                </c:pt>
                <c:pt idx="1761">
                  <c:v>13.523174391462961</c:v>
                </c:pt>
                <c:pt idx="1762">
                  <c:v>13.525175058351923</c:v>
                </c:pt>
                <c:pt idx="1763">
                  <c:v>13.527175725240886</c:v>
                </c:pt>
                <c:pt idx="1764">
                  <c:v>13.529176392129848</c:v>
                </c:pt>
                <c:pt idx="1765">
                  <c:v>13.531177059018811</c:v>
                </c:pt>
                <c:pt idx="1766">
                  <c:v>13.533177725907773</c:v>
                </c:pt>
                <c:pt idx="1767">
                  <c:v>13.535178392796736</c:v>
                </c:pt>
                <c:pt idx="1768">
                  <c:v>13.537179059685698</c:v>
                </c:pt>
                <c:pt idx="1769">
                  <c:v>13.539179726574661</c:v>
                </c:pt>
                <c:pt idx="1770">
                  <c:v>13.541180393463623</c:v>
                </c:pt>
                <c:pt idx="1771">
                  <c:v>13.543181060352586</c:v>
                </c:pt>
                <c:pt idx="1772">
                  <c:v>13.545181727241548</c:v>
                </c:pt>
                <c:pt idx="1773">
                  <c:v>13.547182394130511</c:v>
                </c:pt>
                <c:pt idx="1774">
                  <c:v>13.549183061019473</c:v>
                </c:pt>
                <c:pt idx="1775">
                  <c:v>13.551183727908436</c:v>
                </c:pt>
                <c:pt idx="1776">
                  <c:v>13.553184394797398</c:v>
                </c:pt>
                <c:pt idx="1777">
                  <c:v>13.555185061686361</c:v>
                </c:pt>
                <c:pt idx="1778">
                  <c:v>13.557185728575323</c:v>
                </c:pt>
                <c:pt idx="1779">
                  <c:v>13.559186395464286</c:v>
                </c:pt>
                <c:pt idx="1780">
                  <c:v>13.561187062353248</c:v>
                </c:pt>
                <c:pt idx="1781">
                  <c:v>13.563187729242211</c:v>
                </c:pt>
                <c:pt idx="1782">
                  <c:v>13.565188396131173</c:v>
                </c:pt>
                <c:pt idx="1783">
                  <c:v>13.567189063020136</c:v>
                </c:pt>
                <c:pt idx="1784">
                  <c:v>13.569189729909098</c:v>
                </c:pt>
                <c:pt idx="1785">
                  <c:v>13.571190396798061</c:v>
                </c:pt>
                <c:pt idx="1786">
                  <c:v>13.573191063687023</c:v>
                </c:pt>
                <c:pt idx="1787">
                  <c:v>13.575191730575986</c:v>
                </c:pt>
                <c:pt idx="1788">
                  <c:v>13.577192397464948</c:v>
                </c:pt>
                <c:pt idx="1789">
                  <c:v>13.579193064353911</c:v>
                </c:pt>
                <c:pt idx="1790">
                  <c:v>13.581193731242873</c:v>
                </c:pt>
                <c:pt idx="1791">
                  <c:v>13.583194398131836</c:v>
                </c:pt>
                <c:pt idx="1792">
                  <c:v>13.585195065020798</c:v>
                </c:pt>
                <c:pt idx="1793">
                  <c:v>13.587195731909761</c:v>
                </c:pt>
                <c:pt idx="1794">
                  <c:v>13.589196398798723</c:v>
                </c:pt>
                <c:pt idx="1795">
                  <c:v>13.591197065687686</c:v>
                </c:pt>
                <c:pt idx="1796">
                  <c:v>13.593197732576648</c:v>
                </c:pt>
                <c:pt idx="1797">
                  <c:v>13.595198399465611</c:v>
                </c:pt>
                <c:pt idx="1798">
                  <c:v>13.597199066354573</c:v>
                </c:pt>
                <c:pt idx="1799">
                  <c:v>13.599199733243536</c:v>
                </c:pt>
                <c:pt idx="1800">
                  <c:v>13.601200400132498</c:v>
                </c:pt>
                <c:pt idx="1801">
                  <c:v>13.603201067021461</c:v>
                </c:pt>
                <c:pt idx="1802">
                  <c:v>13.605201733910423</c:v>
                </c:pt>
                <c:pt idx="1803">
                  <c:v>13.607202400799386</c:v>
                </c:pt>
                <c:pt idx="1804">
                  <c:v>13.609203067688348</c:v>
                </c:pt>
                <c:pt idx="1805">
                  <c:v>13.611203734577311</c:v>
                </c:pt>
                <c:pt idx="1806">
                  <c:v>13.613204401466273</c:v>
                </c:pt>
                <c:pt idx="1807">
                  <c:v>13.615205068355236</c:v>
                </c:pt>
                <c:pt idx="1808">
                  <c:v>13.617205735244198</c:v>
                </c:pt>
                <c:pt idx="1809">
                  <c:v>13.619206402133161</c:v>
                </c:pt>
                <c:pt idx="1810">
                  <c:v>13.621207069022123</c:v>
                </c:pt>
                <c:pt idx="1811">
                  <c:v>13.623207735911086</c:v>
                </c:pt>
                <c:pt idx="1812">
                  <c:v>13.625208402800048</c:v>
                </c:pt>
                <c:pt idx="1813">
                  <c:v>13.627209069689011</c:v>
                </c:pt>
                <c:pt idx="1814">
                  <c:v>13.629209736577973</c:v>
                </c:pt>
                <c:pt idx="1815">
                  <c:v>13.631210403466936</c:v>
                </c:pt>
                <c:pt idx="1816">
                  <c:v>13.633211070355898</c:v>
                </c:pt>
                <c:pt idx="1817">
                  <c:v>13.635211737244861</c:v>
                </c:pt>
                <c:pt idx="1818">
                  <c:v>13.637212404133823</c:v>
                </c:pt>
                <c:pt idx="1819">
                  <c:v>13.639213071022786</c:v>
                </c:pt>
                <c:pt idx="1820">
                  <c:v>13.641213737911748</c:v>
                </c:pt>
                <c:pt idx="1821">
                  <c:v>13.643214404800711</c:v>
                </c:pt>
                <c:pt idx="1822">
                  <c:v>13.645215071689673</c:v>
                </c:pt>
                <c:pt idx="1823">
                  <c:v>13.647215738578636</c:v>
                </c:pt>
                <c:pt idx="1824">
                  <c:v>13.649216405467598</c:v>
                </c:pt>
                <c:pt idx="1825">
                  <c:v>13.651217072356561</c:v>
                </c:pt>
                <c:pt idx="1826">
                  <c:v>13.653217739245523</c:v>
                </c:pt>
                <c:pt idx="1827">
                  <c:v>13.655218406134486</c:v>
                </c:pt>
                <c:pt idx="1828">
                  <c:v>13.657219073023448</c:v>
                </c:pt>
                <c:pt idx="1829">
                  <c:v>13.659219739912411</c:v>
                </c:pt>
                <c:pt idx="1830">
                  <c:v>13.661220406801373</c:v>
                </c:pt>
                <c:pt idx="1831">
                  <c:v>13.663221073690336</c:v>
                </c:pt>
                <c:pt idx="1832">
                  <c:v>13.665221740579298</c:v>
                </c:pt>
                <c:pt idx="1833">
                  <c:v>13.667222407468261</c:v>
                </c:pt>
                <c:pt idx="1834">
                  <c:v>13.669223074357223</c:v>
                </c:pt>
                <c:pt idx="1835">
                  <c:v>13.671223741246186</c:v>
                </c:pt>
                <c:pt idx="1836">
                  <c:v>13.673224408135148</c:v>
                </c:pt>
                <c:pt idx="1837">
                  <c:v>13.675225075024111</c:v>
                </c:pt>
                <c:pt idx="1838">
                  <c:v>13.677225741913073</c:v>
                </c:pt>
                <c:pt idx="1839">
                  <c:v>13.679226408802036</c:v>
                </c:pt>
                <c:pt idx="1840">
                  <c:v>13.681227075690998</c:v>
                </c:pt>
                <c:pt idx="1841">
                  <c:v>13.683227742579961</c:v>
                </c:pt>
                <c:pt idx="1842">
                  <c:v>13.685228409468923</c:v>
                </c:pt>
                <c:pt idx="1843">
                  <c:v>13.687229076357886</c:v>
                </c:pt>
                <c:pt idx="1844">
                  <c:v>13.689229743246848</c:v>
                </c:pt>
                <c:pt idx="1845">
                  <c:v>13.691230410135811</c:v>
                </c:pt>
                <c:pt idx="1846">
                  <c:v>13.693231077024773</c:v>
                </c:pt>
                <c:pt idx="1847">
                  <c:v>13.695231743913736</c:v>
                </c:pt>
                <c:pt idx="1848">
                  <c:v>13.697232410802698</c:v>
                </c:pt>
                <c:pt idx="1849">
                  <c:v>13.699233077691661</c:v>
                </c:pt>
                <c:pt idx="1850">
                  <c:v>13.701233744580623</c:v>
                </c:pt>
                <c:pt idx="1851">
                  <c:v>13.703234411469586</c:v>
                </c:pt>
                <c:pt idx="1852">
                  <c:v>13.705235078358548</c:v>
                </c:pt>
                <c:pt idx="1853">
                  <c:v>13.707235745247511</c:v>
                </c:pt>
                <c:pt idx="1854">
                  <c:v>13.709236412136473</c:v>
                </c:pt>
                <c:pt idx="1855">
                  <c:v>13.711237079025436</c:v>
                </c:pt>
                <c:pt idx="1856">
                  <c:v>13.713237745914398</c:v>
                </c:pt>
                <c:pt idx="1857">
                  <c:v>13.715238412803361</c:v>
                </c:pt>
                <c:pt idx="1858">
                  <c:v>13.717239079692323</c:v>
                </c:pt>
                <c:pt idx="1859">
                  <c:v>13.719239746581286</c:v>
                </c:pt>
                <c:pt idx="1860">
                  <c:v>13.721240413470248</c:v>
                </c:pt>
                <c:pt idx="1861">
                  <c:v>13.723241080359211</c:v>
                </c:pt>
                <c:pt idx="1862">
                  <c:v>13.725241747248173</c:v>
                </c:pt>
                <c:pt idx="1863">
                  <c:v>13.727242414137136</c:v>
                </c:pt>
                <c:pt idx="1864">
                  <c:v>13.729243081026098</c:v>
                </c:pt>
                <c:pt idx="1865">
                  <c:v>13.731243747915061</c:v>
                </c:pt>
                <c:pt idx="1866">
                  <c:v>13.733244414804023</c:v>
                </c:pt>
                <c:pt idx="1867">
                  <c:v>13.735245081692986</c:v>
                </c:pt>
                <c:pt idx="1868">
                  <c:v>13.737245748581948</c:v>
                </c:pt>
                <c:pt idx="1869">
                  <c:v>13.739246415470911</c:v>
                </c:pt>
                <c:pt idx="1870">
                  <c:v>13.741247082359873</c:v>
                </c:pt>
                <c:pt idx="1871">
                  <c:v>13.743247749248836</c:v>
                </c:pt>
                <c:pt idx="1872">
                  <c:v>13.745248416137798</c:v>
                </c:pt>
                <c:pt idx="1873">
                  <c:v>13.747249083026761</c:v>
                </c:pt>
                <c:pt idx="1874">
                  <c:v>13.749249749915723</c:v>
                </c:pt>
                <c:pt idx="1875">
                  <c:v>13.751250416804686</c:v>
                </c:pt>
                <c:pt idx="1876">
                  <c:v>13.753251083693648</c:v>
                </c:pt>
                <c:pt idx="1877">
                  <c:v>13.755251750582611</c:v>
                </c:pt>
                <c:pt idx="1878">
                  <c:v>13.757252417471573</c:v>
                </c:pt>
                <c:pt idx="1879">
                  <c:v>13.759253084360536</c:v>
                </c:pt>
                <c:pt idx="1880">
                  <c:v>13.761253751249498</c:v>
                </c:pt>
                <c:pt idx="1881">
                  <c:v>13.763254418138461</c:v>
                </c:pt>
                <c:pt idx="1882">
                  <c:v>13.765255085027423</c:v>
                </c:pt>
                <c:pt idx="1883">
                  <c:v>13.767255751916386</c:v>
                </c:pt>
                <c:pt idx="1884">
                  <c:v>13.769256418805348</c:v>
                </c:pt>
                <c:pt idx="1885">
                  <c:v>13.771257085694311</c:v>
                </c:pt>
                <c:pt idx="1886">
                  <c:v>13.773257752583273</c:v>
                </c:pt>
                <c:pt idx="1887">
                  <c:v>13.775258419472236</c:v>
                </c:pt>
                <c:pt idx="1888">
                  <c:v>13.777259086361198</c:v>
                </c:pt>
                <c:pt idx="1889">
                  <c:v>13.779259753250161</c:v>
                </c:pt>
                <c:pt idx="1890">
                  <c:v>13.781260420139123</c:v>
                </c:pt>
                <c:pt idx="1891">
                  <c:v>13.783261087028086</c:v>
                </c:pt>
                <c:pt idx="1892">
                  <c:v>13.785261753917048</c:v>
                </c:pt>
                <c:pt idx="1893">
                  <c:v>13.787262420806011</c:v>
                </c:pt>
                <c:pt idx="1894">
                  <c:v>13.789263087694973</c:v>
                </c:pt>
                <c:pt idx="1895">
                  <c:v>13.791263754583936</c:v>
                </c:pt>
                <c:pt idx="1896">
                  <c:v>13.793264421472898</c:v>
                </c:pt>
                <c:pt idx="1897">
                  <c:v>13.795265088361861</c:v>
                </c:pt>
                <c:pt idx="1898">
                  <c:v>13.797265755250823</c:v>
                </c:pt>
                <c:pt idx="1899">
                  <c:v>13.799266422139786</c:v>
                </c:pt>
                <c:pt idx="1900">
                  <c:v>13.801267089028748</c:v>
                </c:pt>
                <c:pt idx="1901">
                  <c:v>13.803267755917711</c:v>
                </c:pt>
                <c:pt idx="1902">
                  <c:v>13.805268422806673</c:v>
                </c:pt>
                <c:pt idx="1903">
                  <c:v>13.807269089695636</c:v>
                </c:pt>
                <c:pt idx="1904">
                  <c:v>13.809269756584598</c:v>
                </c:pt>
                <c:pt idx="1905">
                  <c:v>13.811270423473561</c:v>
                </c:pt>
                <c:pt idx="1906">
                  <c:v>13.813271090362523</c:v>
                </c:pt>
                <c:pt idx="1907">
                  <c:v>13.815271757251486</c:v>
                </c:pt>
                <c:pt idx="1908">
                  <c:v>13.817272424140448</c:v>
                </c:pt>
                <c:pt idx="1909">
                  <c:v>13.819273091029411</c:v>
                </c:pt>
                <c:pt idx="1910">
                  <c:v>13.821273757918373</c:v>
                </c:pt>
                <c:pt idx="1911">
                  <c:v>13.823274424807336</c:v>
                </c:pt>
                <c:pt idx="1912">
                  <c:v>13.825275091696298</c:v>
                </c:pt>
                <c:pt idx="1913">
                  <c:v>13.827275758585261</c:v>
                </c:pt>
                <c:pt idx="1914">
                  <c:v>13.829276425474223</c:v>
                </c:pt>
                <c:pt idx="1915">
                  <c:v>13.831277092363186</c:v>
                </c:pt>
                <c:pt idx="1916">
                  <c:v>13.833277759252148</c:v>
                </c:pt>
                <c:pt idx="1917">
                  <c:v>13.835278426141111</c:v>
                </c:pt>
                <c:pt idx="1918">
                  <c:v>13.837279093030073</c:v>
                </c:pt>
                <c:pt idx="1919">
                  <c:v>13.839279759919036</c:v>
                </c:pt>
                <c:pt idx="1920">
                  <c:v>13.841280426807998</c:v>
                </c:pt>
                <c:pt idx="1921">
                  <c:v>13.843281093696961</c:v>
                </c:pt>
                <c:pt idx="1922">
                  <c:v>13.845281760585923</c:v>
                </c:pt>
                <c:pt idx="1923">
                  <c:v>13.847282427474886</c:v>
                </c:pt>
                <c:pt idx="1924">
                  <c:v>13.849283094363848</c:v>
                </c:pt>
                <c:pt idx="1925">
                  <c:v>13.851283761252811</c:v>
                </c:pt>
                <c:pt idx="1926">
                  <c:v>13.853284428141773</c:v>
                </c:pt>
                <c:pt idx="1927">
                  <c:v>13.855285095030736</c:v>
                </c:pt>
                <c:pt idx="1928">
                  <c:v>13.857285761919698</c:v>
                </c:pt>
                <c:pt idx="1929">
                  <c:v>13.859286428808661</c:v>
                </c:pt>
                <c:pt idx="1930">
                  <c:v>13.861287095697623</c:v>
                </c:pt>
                <c:pt idx="1931">
                  <c:v>13.863287762586586</c:v>
                </c:pt>
                <c:pt idx="1932">
                  <c:v>13.865288429475548</c:v>
                </c:pt>
                <c:pt idx="1933">
                  <c:v>13.867289096364511</c:v>
                </c:pt>
                <c:pt idx="1934">
                  <c:v>13.869289763253473</c:v>
                </c:pt>
                <c:pt idx="1935">
                  <c:v>13.871290430142436</c:v>
                </c:pt>
                <c:pt idx="1936">
                  <c:v>13.873291097031398</c:v>
                </c:pt>
                <c:pt idx="1937">
                  <c:v>13.875291763920361</c:v>
                </c:pt>
                <c:pt idx="1938">
                  <c:v>13.877292430809323</c:v>
                </c:pt>
                <c:pt idx="1939">
                  <c:v>13.879293097698286</c:v>
                </c:pt>
                <c:pt idx="1940">
                  <c:v>13.881293764587248</c:v>
                </c:pt>
                <c:pt idx="1941">
                  <c:v>13.883294431476211</c:v>
                </c:pt>
                <c:pt idx="1942">
                  <c:v>13.885295098365173</c:v>
                </c:pt>
                <c:pt idx="1943">
                  <c:v>13.887295765254136</c:v>
                </c:pt>
                <c:pt idx="1944">
                  <c:v>13.889296432143098</c:v>
                </c:pt>
                <c:pt idx="1945">
                  <c:v>13.891297099032061</c:v>
                </c:pt>
                <c:pt idx="1946">
                  <c:v>13.893297765921023</c:v>
                </c:pt>
                <c:pt idx="1947">
                  <c:v>13.895298432809986</c:v>
                </c:pt>
                <c:pt idx="1948">
                  <c:v>13.897299099698948</c:v>
                </c:pt>
                <c:pt idx="1949">
                  <c:v>13.899299766587911</c:v>
                </c:pt>
                <c:pt idx="1950">
                  <c:v>13.901300433476873</c:v>
                </c:pt>
                <c:pt idx="1951">
                  <c:v>13.903301100365836</c:v>
                </c:pt>
                <c:pt idx="1952">
                  <c:v>13.905301767254798</c:v>
                </c:pt>
                <c:pt idx="1953">
                  <c:v>13.907302434143761</c:v>
                </c:pt>
                <c:pt idx="1954">
                  <c:v>13.909303101032723</c:v>
                </c:pt>
                <c:pt idx="1955">
                  <c:v>13.911303767921686</c:v>
                </c:pt>
                <c:pt idx="1956">
                  <c:v>13.913304434810648</c:v>
                </c:pt>
                <c:pt idx="1957">
                  <c:v>13.915305101699611</c:v>
                </c:pt>
                <c:pt idx="1958">
                  <c:v>13.917305768588573</c:v>
                </c:pt>
                <c:pt idx="1959">
                  <c:v>13.919306435477536</c:v>
                </c:pt>
                <c:pt idx="1960">
                  <c:v>13.921307102366498</c:v>
                </c:pt>
                <c:pt idx="1961">
                  <c:v>13.923307769255461</c:v>
                </c:pt>
                <c:pt idx="1962">
                  <c:v>13.925308436144423</c:v>
                </c:pt>
                <c:pt idx="1963">
                  <c:v>13.927309103033386</c:v>
                </c:pt>
                <c:pt idx="1964">
                  <c:v>13.929309769922348</c:v>
                </c:pt>
                <c:pt idx="1965">
                  <c:v>13.931310436811311</c:v>
                </c:pt>
                <c:pt idx="1966">
                  <c:v>13.933311103700273</c:v>
                </c:pt>
                <c:pt idx="1967">
                  <c:v>13.935311770589236</c:v>
                </c:pt>
                <c:pt idx="1968">
                  <c:v>13.937312437478198</c:v>
                </c:pt>
                <c:pt idx="1969">
                  <c:v>13.939313104367161</c:v>
                </c:pt>
                <c:pt idx="1970">
                  <c:v>13.941313771256123</c:v>
                </c:pt>
                <c:pt idx="1971">
                  <c:v>13.943314438145086</c:v>
                </c:pt>
                <c:pt idx="1972">
                  <c:v>13.945315105034048</c:v>
                </c:pt>
                <c:pt idx="1973">
                  <c:v>13.947315771923011</c:v>
                </c:pt>
                <c:pt idx="1974">
                  <c:v>13.949316438811973</c:v>
                </c:pt>
                <c:pt idx="1975">
                  <c:v>13.951317105700936</c:v>
                </c:pt>
                <c:pt idx="1976">
                  <c:v>13.953317772589898</c:v>
                </c:pt>
                <c:pt idx="1977">
                  <c:v>13.955318439478861</c:v>
                </c:pt>
                <c:pt idx="1978">
                  <c:v>13.957319106367823</c:v>
                </c:pt>
                <c:pt idx="1979">
                  <c:v>13.959319773256786</c:v>
                </c:pt>
                <c:pt idx="1980">
                  <c:v>13.961320440145748</c:v>
                </c:pt>
                <c:pt idx="1981">
                  <c:v>13.963321107034711</c:v>
                </c:pt>
                <c:pt idx="1982">
                  <c:v>13.965321773923673</c:v>
                </c:pt>
                <c:pt idx="1983">
                  <c:v>13.967322440812636</c:v>
                </c:pt>
                <c:pt idx="1984">
                  <c:v>13.969323107701598</c:v>
                </c:pt>
                <c:pt idx="1985">
                  <c:v>13.971323774590561</c:v>
                </c:pt>
                <c:pt idx="1986">
                  <c:v>13.973324441479523</c:v>
                </c:pt>
                <c:pt idx="1987">
                  <c:v>13.975325108368486</c:v>
                </c:pt>
                <c:pt idx="1988">
                  <c:v>13.977325775257448</c:v>
                </c:pt>
                <c:pt idx="1989">
                  <c:v>13.979326442146411</c:v>
                </c:pt>
                <c:pt idx="1990">
                  <c:v>13.981327109035373</c:v>
                </c:pt>
                <c:pt idx="1991">
                  <c:v>13.983327775924336</c:v>
                </c:pt>
                <c:pt idx="1992">
                  <c:v>13.985328442813298</c:v>
                </c:pt>
                <c:pt idx="1993">
                  <c:v>13.987329109702261</c:v>
                </c:pt>
                <c:pt idx="1994">
                  <c:v>13.989329776591223</c:v>
                </c:pt>
                <c:pt idx="1995">
                  <c:v>13.991330443480186</c:v>
                </c:pt>
                <c:pt idx="1996">
                  <c:v>13.993331110369148</c:v>
                </c:pt>
                <c:pt idx="1997">
                  <c:v>13.995331777258111</c:v>
                </c:pt>
                <c:pt idx="1998">
                  <c:v>13.997332444147073</c:v>
                </c:pt>
                <c:pt idx="1999">
                  <c:v>13.999333111036036</c:v>
                </c:pt>
                <c:pt idx="2000">
                  <c:v>14.001333777924998</c:v>
                </c:pt>
                <c:pt idx="2001">
                  <c:v>14.003334444813961</c:v>
                </c:pt>
                <c:pt idx="2002">
                  <c:v>14.005335111702923</c:v>
                </c:pt>
                <c:pt idx="2003">
                  <c:v>14.007335778591886</c:v>
                </c:pt>
                <c:pt idx="2004">
                  <c:v>14.009336445480848</c:v>
                </c:pt>
                <c:pt idx="2005">
                  <c:v>14.01133711236981</c:v>
                </c:pt>
                <c:pt idx="2006">
                  <c:v>14.013337779258773</c:v>
                </c:pt>
                <c:pt idx="2007">
                  <c:v>14.015338446147735</c:v>
                </c:pt>
                <c:pt idx="2008">
                  <c:v>14.017339113036698</c:v>
                </c:pt>
                <c:pt idx="2009">
                  <c:v>14.01933977992566</c:v>
                </c:pt>
                <c:pt idx="2010">
                  <c:v>14.021340446814623</c:v>
                </c:pt>
                <c:pt idx="2011">
                  <c:v>14.023341113703585</c:v>
                </c:pt>
                <c:pt idx="2012">
                  <c:v>14.025341780592548</c:v>
                </c:pt>
                <c:pt idx="2013">
                  <c:v>14.02734244748151</c:v>
                </c:pt>
                <c:pt idx="2014">
                  <c:v>14.029343114370473</c:v>
                </c:pt>
                <c:pt idx="2015">
                  <c:v>14.031343781259435</c:v>
                </c:pt>
                <c:pt idx="2016">
                  <c:v>14.033344448148398</c:v>
                </c:pt>
                <c:pt idx="2017">
                  <c:v>14.03534511503736</c:v>
                </c:pt>
                <c:pt idx="2018">
                  <c:v>14.037345781926323</c:v>
                </c:pt>
                <c:pt idx="2019">
                  <c:v>14.039346448815285</c:v>
                </c:pt>
                <c:pt idx="2020">
                  <c:v>14.041347115704248</c:v>
                </c:pt>
                <c:pt idx="2021">
                  <c:v>14.04334778259321</c:v>
                </c:pt>
                <c:pt idx="2022">
                  <c:v>14.045348449482173</c:v>
                </c:pt>
                <c:pt idx="2023">
                  <c:v>14.047349116371135</c:v>
                </c:pt>
                <c:pt idx="2024">
                  <c:v>14.049349783260098</c:v>
                </c:pt>
                <c:pt idx="2025">
                  <c:v>14.05135045014906</c:v>
                </c:pt>
                <c:pt idx="2026">
                  <c:v>14.053351117038023</c:v>
                </c:pt>
                <c:pt idx="2027">
                  <c:v>14.055351783926985</c:v>
                </c:pt>
                <c:pt idx="2028">
                  <c:v>14.057352450815948</c:v>
                </c:pt>
                <c:pt idx="2029">
                  <c:v>14.05935311770491</c:v>
                </c:pt>
                <c:pt idx="2030">
                  <c:v>14.061353784593873</c:v>
                </c:pt>
                <c:pt idx="2031">
                  <c:v>14.063354451482835</c:v>
                </c:pt>
                <c:pt idx="2032">
                  <c:v>14.065355118371798</c:v>
                </c:pt>
                <c:pt idx="2033">
                  <c:v>14.06735578526076</c:v>
                </c:pt>
                <c:pt idx="2034">
                  <c:v>14.069356452149723</c:v>
                </c:pt>
                <c:pt idx="2035">
                  <c:v>14.071357119038685</c:v>
                </c:pt>
                <c:pt idx="2036">
                  <c:v>14.073357785927648</c:v>
                </c:pt>
                <c:pt idx="2037">
                  <c:v>14.07535845281661</c:v>
                </c:pt>
                <c:pt idx="2038">
                  <c:v>14.077359119705573</c:v>
                </c:pt>
                <c:pt idx="2039">
                  <c:v>14.079359786594535</c:v>
                </c:pt>
                <c:pt idx="2040">
                  <c:v>14.081360453483498</c:v>
                </c:pt>
                <c:pt idx="2041">
                  <c:v>14.08336112037246</c:v>
                </c:pt>
                <c:pt idx="2042">
                  <c:v>14.085361787261423</c:v>
                </c:pt>
                <c:pt idx="2043">
                  <c:v>14.087362454150385</c:v>
                </c:pt>
                <c:pt idx="2044">
                  <c:v>14.089363121039348</c:v>
                </c:pt>
                <c:pt idx="2045">
                  <c:v>14.09136378792831</c:v>
                </c:pt>
                <c:pt idx="2046">
                  <c:v>14.093364454817273</c:v>
                </c:pt>
                <c:pt idx="2047">
                  <c:v>14.095365121706235</c:v>
                </c:pt>
                <c:pt idx="2048">
                  <c:v>14.097365788595198</c:v>
                </c:pt>
                <c:pt idx="2049">
                  <c:v>14.09936645548416</c:v>
                </c:pt>
                <c:pt idx="2050">
                  <c:v>14.101367122373123</c:v>
                </c:pt>
                <c:pt idx="2051">
                  <c:v>14.103367789262085</c:v>
                </c:pt>
                <c:pt idx="2052">
                  <c:v>14.105368456151048</c:v>
                </c:pt>
                <c:pt idx="2053">
                  <c:v>14.10736912304001</c:v>
                </c:pt>
                <c:pt idx="2054">
                  <c:v>14.109369789928973</c:v>
                </c:pt>
                <c:pt idx="2055">
                  <c:v>14.111370456817935</c:v>
                </c:pt>
                <c:pt idx="2056">
                  <c:v>14.113371123706898</c:v>
                </c:pt>
                <c:pt idx="2057">
                  <c:v>14.11537179059586</c:v>
                </c:pt>
                <c:pt idx="2058">
                  <c:v>14.117372457484823</c:v>
                </c:pt>
                <c:pt idx="2059">
                  <c:v>14.119373124373785</c:v>
                </c:pt>
                <c:pt idx="2060">
                  <c:v>14.121373791262748</c:v>
                </c:pt>
                <c:pt idx="2061">
                  <c:v>14.12337445815171</c:v>
                </c:pt>
                <c:pt idx="2062">
                  <c:v>14.125375125040673</c:v>
                </c:pt>
                <c:pt idx="2063">
                  <c:v>14.127375791929635</c:v>
                </c:pt>
                <c:pt idx="2064">
                  <c:v>14.129376458818598</c:v>
                </c:pt>
                <c:pt idx="2065">
                  <c:v>14.13137712570756</c:v>
                </c:pt>
                <c:pt idx="2066">
                  <c:v>14.133377792596523</c:v>
                </c:pt>
                <c:pt idx="2067">
                  <c:v>14.135378459485485</c:v>
                </c:pt>
                <c:pt idx="2068">
                  <c:v>14.137379126374448</c:v>
                </c:pt>
                <c:pt idx="2069">
                  <c:v>14.13937979326341</c:v>
                </c:pt>
                <c:pt idx="2070">
                  <c:v>14.141380460152373</c:v>
                </c:pt>
                <c:pt idx="2071">
                  <c:v>14.143381127041335</c:v>
                </c:pt>
                <c:pt idx="2072">
                  <c:v>14.145381793930298</c:v>
                </c:pt>
                <c:pt idx="2073">
                  <c:v>14.14738246081926</c:v>
                </c:pt>
                <c:pt idx="2074">
                  <c:v>14.149383127708223</c:v>
                </c:pt>
                <c:pt idx="2075">
                  <c:v>14.151383794597185</c:v>
                </c:pt>
                <c:pt idx="2076">
                  <c:v>14.153384461486148</c:v>
                </c:pt>
                <c:pt idx="2077">
                  <c:v>14.15538512837511</c:v>
                </c:pt>
                <c:pt idx="2078">
                  <c:v>14.157385795264073</c:v>
                </c:pt>
                <c:pt idx="2079">
                  <c:v>14.159386462153035</c:v>
                </c:pt>
                <c:pt idx="2080">
                  <c:v>14.161387129041998</c:v>
                </c:pt>
                <c:pt idx="2081">
                  <c:v>14.16338779593096</c:v>
                </c:pt>
                <c:pt idx="2082">
                  <c:v>14.165388462819923</c:v>
                </c:pt>
                <c:pt idx="2083">
                  <c:v>14.167389129708885</c:v>
                </c:pt>
                <c:pt idx="2084">
                  <c:v>14.169389796597848</c:v>
                </c:pt>
                <c:pt idx="2085">
                  <c:v>14.17139046348681</c:v>
                </c:pt>
                <c:pt idx="2086">
                  <c:v>14.173391130375773</c:v>
                </c:pt>
                <c:pt idx="2087">
                  <c:v>14.175391797264735</c:v>
                </c:pt>
                <c:pt idx="2088">
                  <c:v>14.177392464153698</c:v>
                </c:pt>
                <c:pt idx="2089">
                  <c:v>14.17939313104266</c:v>
                </c:pt>
                <c:pt idx="2090">
                  <c:v>14.181393797931623</c:v>
                </c:pt>
                <c:pt idx="2091">
                  <c:v>14.183394464820585</c:v>
                </c:pt>
                <c:pt idx="2092">
                  <c:v>14.185395131709548</c:v>
                </c:pt>
                <c:pt idx="2093">
                  <c:v>14.18739579859851</c:v>
                </c:pt>
                <c:pt idx="2094">
                  <c:v>14.189396465487473</c:v>
                </c:pt>
                <c:pt idx="2095">
                  <c:v>14.191397132376435</c:v>
                </c:pt>
                <c:pt idx="2096">
                  <c:v>14.193397799265398</c:v>
                </c:pt>
                <c:pt idx="2097">
                  <c:v>14.19539846615436</c:v>
                </c:pt>
                <c:pt idx="2098">
                  <c:v>14.197399133043323</c:v>
                </c:pt>
                <c:pt idx="2099">
                  <c:v>14.199399799932285</c:v>
                </c:pt>
                <c:pt idx="2100">
                  <c:v>14.201400466821248</c:v>
                </c:pt>
                <c:pt idx="2101">
                  <c:v>14.20340113371021</c:v>
                </c:pt>
                <c:pt idx="2102">
                  <c:v>14.205401800599173</c:v>
                </c:pt>
                <c:pt idx="2103">
                  <c:v>14.207402467488135</c:v>
                </c:pt>
                <c:pt idx="2104">
                  <c:v>14.209403134377098</c:v>
                </c:pt>
                <c:pt idx="2105">
                  <c:v>14.21140380126606</c:v>
                </c:pt>
                <c:pt idx="2106">
                  <c:v>14.213404468155023</c:v>
                </c:pt>
                <c:pt idx="2107">
                  <c:v>14.215405135043985</c:v>
                </c:pt>
                <c:pt idx="2108">
                  <c:v>14.217405801932948</c:v>
                </c:pt>
                <c:pt idx="2109">
                  <c:v>14.21940646882191</c:v>
                </c:pt>
                <c:pt idx="2110">
                  <c:v>14.221407135710873</c:v>
                </c:pt>
                <c:pt idx="2111">
                  <c:v>14.223407802599835</c:v>
                </c:pt>
                <c:pt idx="2112">
                  <c:v>14.225408469488798</c:v>
                </c:pt>
                <c:pt idx="2113">
                  <c:v>14.22740913637776</c:v>
                </c:pt>
                <c:pt idx="2114">
                  <c:v>14.229409803266723</c:v>
                </c:pt>
                <c:pt idx="2115">
                  <c:v>14.231410470155685</c:v>
                </c:pt>
                <c:pt idx="2116">
                  <c:v>14.233411137044648</c:v>
                </c:pt>
                <c:pt idx="2117">
                  <c:v>14.23541180393361</c:v>
                </c:pt>
                <c:pt idx="2118">
                  <c:v>14.237412470822573</c:v>
                </c:pt>
                <c:pt idx="2119">
                  <c:v>14.239413137711535</c:v>
                </c:pt>
                <c:pt idx="2120">
                  <c:v>14.241413804600498</c:v>
                </c:pt>
                <c:pt idx="2121">
                  <c:v>14.24341447148946</c:v>
                </c:pt>
                <c:pt idx="2122">
                  <c:v>14.245415138378423</c:v>
                </c:pt>
                <c:pt idx="2123">
                  <c:v>14.247415805267385</c:v>
                </c:pt>
                <c:pt idx="2124">
                  <c:v>14.249416472156348</c:v>
                </c:pt>
                <c:pt idx="2125">
                  <c:v>14.25141713904531</c:v>
                </c:pt>
                <c:pt idx="2126">
                  <c:v>14.253417805934273</c:v>
                </c:pt>
                <c:pt idx="2127">
                  <c:v>14.255418472823235</c:v>
                </c:pt>
                <c:pt idx="2128">
                  <c:v>14.257419139712198</c:v>
                </c:pt>
                <c:pt idx="2129">
                  <c:v>14.25941980660116</c:v>
                </c:pt>
                <c:pt idx="2130">
                  <c:v>14.261420473490123</c:v>
                </c:pt>
                <c:pt idx="2131">
                  <c:v>14.263421140379085</c:v>
                </c:pt>
                <c:pt idx="2132">
                  <c:v>14.265421807268048</c:v>
                </c:pt>
                <c:pt idx="2133">
                  <c:v>14.26742247415701</c:v>
                </c:pt>
                <c:pt idx="2134">
                  <c:v>14.269423141045973</c:v>
                </c:pt>
                <c:pt idx="2135">
                  <c:v>14.271423807934935</c:v>
                </c:pt>
                <c:pt idx="2136">
                  <c:v>14.273424474823898</c:v>
                </c:pt>
                <c:pt idx="2137">
                  <c:v>14.27542514171286</c:v>
                </c:pt>
                <c:pt idx="2138">
                  <c:v>14.277425808601823</c:v>
                </c:pt>
                <c:pt idx="2139">
                  <c:v>14.279426475490785</c:v>
                </c:pt>
                <c:pt idx="2140">
                  <c:v>14.281427142379748</c:v>
                </c:pt>
                <c:pt idx="2141">
                  <c:v>14.28342780926871</c:v>
                </c:pt>
                <c:pt idx="2142">
                  <c:v>14.285428476157673</c:v>
                </c:pt>
                <c:pt idx="2143">
                  <c:v>14.287429143046635</c:v>
                </c:pt>
                <c:pt idx="2144">
                  <c:v>14.289429809935598</c:v>
                </c:pt>
                <c:pt idx="2145">
                  <c:v>14.29143047682456</c:v>
                </c:pt>
                <c:pt idx="2146">
                  <c:v>14.293431143713523</c:v>
                </c:pt>
                <c:pt idx="2147">
                  <c:v>14.295431810602485</c:v>
                </c:pt>
                <c:pt idx="2148">
                  <c:v>14.297432477491448</c:v>
                </c:pt>
                <c:pt idx="2149">
                  <c:v>14.29943314438041</c:v>
                </c:pt>
                <c:pt idx="2150">
                  <c:v>14.301433811269373</c:v>
                </c:pt>
                <c:pt idx="2151">
                  <c:v>14.303434478158335</c:v>
                </c:pt>
                <c:pt idx="2152">
                  <c:v>14.305435145047298</c:v>
                </c:pt>
                <c:pt idx="2153">
                  <c:v>14.30743581193626</c:v>
                </c:pt>
                <c:pt idx="2154">
                  <c:v>14.309436478825223</c:v>
                </c:pt>
                <c:pt idx="2155">
                  <c:v>14.311437145714185</c:v>
                </c:pt>
                <c:pt idx="2156">
                  <c:v>14.313437812603148</c:v>
                </c:pt>
                <c:pt idx="2157">
                  <c:v>14.31543847949211</c:v>
                </c:pt>
                <c:pt idx="2158">
                  <c:v>14.317439146381073</c:v>
                </c:pt>
                <c:pt idx="2159">
                  <c:v>14.319439813270035</c:v>
                </c:pt>
                <c:pt idx="2160">
                  <c:v>14.321440480158998</c:v>
                </c:pt>
                <c:pt idx="2161">
                  <c:v>14.32344114704796</c:v>
                </c:pt>
                <c:pt idx="2162">
                  <c:v>14.325441813936923</c:v>
                </c:pt>
                <c:pt idx="2163">
                  <c:v>14.327442480825885</c:v>
                </c:pt>
                <c:pt idx="2164">
                  <c:v>14.329443147714848</c:v>
                </c:pt>
                <c:pt idx="2165">
                  <c:v>14.33144381460381</c:v>
                </c:pt>
                <c:pt idx="2166">
                  <c:v>14.333444481492773</c:v>
                </c:pt>
                <c:pt idx="2167">
                  <c:v>14.335445148381735</c:v>
                </c:pt>
                <c:pt idx="2168">
                  <c:v>14.337445815270698</c:v>
                </c:pt>
                <c:pt idx="2169">
                  <c:v>14.33944648215966</c:v>
                </c:pt>
                <c:pt idx="2170">
                  <c:v>14.341447149048623</c:v>
                </c:pt>
                <c:pt idx="2171">
                  <c:v>14.343447815937585</c:v>
                </c:pt>
                <c:pt idx="2172">
                  <c:v>14.345448482826548</c:v>
                </c:pt>
                <c:pt idx="2173">
                  <c:v>14.34744914971551</c:v>
                </c:pt>
                <c:pt idx="2174">
                  <c:v>14.349449816604473</c:v>
                </c:pt>
                <c:pt idx="2175">
                  <c:v>14.351450483493435</c:v>
                </c:pt>
                <c:pt idx="2176">
                  <c:v>14.353451150382398</c:v>
                </c:pt>
                <c:pt idx="2177">
                  <c:v>14.35545181727136</c:v>
                </c:pt>
                <c:pt idx="2178">
                  <c:v>14.357452484160323</c:v>
                </c:pt>
                <c:pt idx="2179">
                  <c:v>14.359453151049285</c:v>
                </c:pt>
                <c:pt idx="2180">
                  <c:v>14.361453817938248</c:v>
                </c:pt>
                <c:pt idx="2181">
                  <c:v>14.36345448482721</c:v>
                </c:pt>
                <c:pt idx="2182">
                  <c:v>14.365455151716173</c:v>
                </c:pt>
                <c:pt idx="2183">
                  <c:v>14.367455818605135</c:v>
                </c:pt>
                <c:pt idx="2184">
                  <c:v>14.369456485494098</c:v>
                </c:pt>
                <c:pt idx="2185">
                  <c:v>14.37145715238306</c:v>
                </c:pt>
                <c:pt idx="2186">
                  <c:v>14.373457819272023</c:v>
                </c:pt>
                <c:pt idx="2187">
                  <c:v>14.375458486160985</c:v>
                </c:pt>
                <c:pt idx="2188">
                  <c:v>14.377459153049948</c:v>
                </c:pt>
                <c:pt idx="2189">
                  <c:v>14.37945981993891</c:v>
                </c:pt>
                <c:pt idx="2190">
                  <c:v>14.381460486827873</c:v>
                </c:pt>
                <c:pt idx="2191">
                  <c:v>14.383461153716835</c:v>
                </c:pt>
                <c:pt idx="2192">
                  <c:v>14.385461820605798</c:v>
                </c:pt>
                <c:pt idx="2193">
                  <c:v>14.38746248749476</c:v>
                </c:pt>
                <c:pt idx="2194">
                  <c:v>14.389463154383723</c:v>
                </c:pt>
                <c:pt idx="2195">
                  <c:v>14.391463821272685</c:v>
                </c:pt>
                <c:pt idx="2196">
                  <c:v>14.393464488161648</c:v>
                </c:pt>
                <c:pt idx="2197">
                  <c:v>14.39546515505061</c:v>
                </c:pt>
                <c:pt idx="2198">
                  <c:v>14.397465821939573</c:v>
                </c:pt>
                <c:pt idx="2199">
                  <c:v>14.399466488828535</c:v>
                </c:pt>
                <c:pt idx="2200">
                  <c:v>14.401467155717498</c:v>
                </c:pt>
                <c:pt idx="2201">
                  <c:v>14.40346782260646</c:v>
                </c:pt>
                <c:pt idx="2202">
                  <c:v>14.405468489495423</c:v>
                </c:pt>
                <c:pt idx="2203">
                  <c:v>14.407469156384385</c:v>
                </c:pt>
                <c:pt idx="2204">
                  <c:v>14.409469823273348</c:v>
                </c:pt>
                <c:pt idx="2205">
                  <c:v>14.41147049016231</c:v>
                </c:pt>
                <c:pt idx="2206">
                  <c:v>14.413471157051273</c:v>
                </c:pt>
                <c:pt idx="2207">
                  <c:v>14.415471823940235</c:v>
                </c:pt>
                <c:pt idx="2208">
                  <c:v>14.417472490829198</c:v>
                </c:pt>
                <c:pt idx="2209">
                  <c:v>14.41947315771816</c:v>
                </c:pt>
                <c:pt idx="2210">
                  <c:v>14.421473824607123</c:v>
                </c:pt>
                <c:pt idx="2211">
                  <c:v>14.423474491496085</c:v>
                </c:pt>
                <c:pt idx="2212">
                  <c:v>14.425475158385048</c:v>
                </c:pt>
                <c:pt idx="2213">
                  <c:v>14.42747582527401</c:v>
                </c:pt>
                <c:pt idx="2214">
                  <c:v>14.429476492162973</c:v>
                </c:pt>
                <c:pt idx="2215">
                  <c:v>14.431477159051935</c:v>
                </c:pt>
                <c:pt idx="2216">
                  <c:v>14.433477825940898</c:v>
                </c:pt>
                <c:pt idx="2217">
                  <c:v>14.43547849282986</c:v>
                </c:pt>
                <c:pt idx="2218">
                  <c:v>14.437479159718823</c:v>
                </c:pt>
                <c:pt idx="2219">
                  <c:v>14.439479826607785</c:v>
                </c:pt>
                <c:pt idx="2220">
                  <c:v>14.441480493496748</c:v>
                </c:pt>
                <c:pt idx="2221">
                  <c:v>14.44348116038571</c:v>
                </c:pt>
                <c:pt idx="2222">
                  <c:v>14.445481827274673</c:v>
                </c:pt>
                <c:pt idx="2223">
                  <c:v>14.447482494163635</c:v>
                </c:pt>
                <c:pt idx="2224">
                  <c:v>14.449483161052598</c:v>
                </c:pt>
                <c:pt idx="2225">
                  <c:v>14.45148382794156</c:v>
                </c:pt>
                <c:pt idx="2226">
                  <c:v>14.453484494830523</c:v>
                </c:pt>
                <c:pt idx="2227">
                  <c:v>14.455485161719485</c:v>
                </c:pt>
                <c:pt idx="2228">
                  <c:v>14.457485828608448</c:v>
                </c:pt>
                <c:pt idx="2229">
                  <c:v>14.45948649549741</c:v>
                </c:pt>
                <c:pt idx="2230">
                  <c:v>14.461487162386373</c:v>
                </c:pt>
                <c:pt idx="2231">
                  <c:v>14.463487829275335</c:v>
                </c:pt>
                <c:pt idx="2232">
                  <c:v>14.465488496164298</c:v>
                </c:pt>
                <c:pt idx="2233">
                  <c:v>14.46748916305326</c:v>
                </c:pt>
                <c:pt idx="2234">
                  <c:v>14.469489829942223</c:v>
                </c:pt>
                <c:pt idx="2235">
                  <c:v>14.471490496831185</c:v>
                </c:pt>
                <c:pt idx="2236">
                  <c:v>14.473491163720148</c:v>
                </c:pt>
                <c:pt idx="2237">
                  <c:v>14.47549183060911</c:v>
                </c:pt>
                <c:pt idx="2238">
                  <c:v>14.477492497498073</c:v>
                </c:pt>
                <c:pt idx="2239">
                  <c:v>14.479493164387035</c:v>
                </c:pt>
                <c:pt idx="2240">
                  <c:v>14.481493831275998</c:v>
                </c:pt>
                <c:pt idx="2241">
                  <c:v>14.48349449816496</c:v>
                </c:pt>
                <c:pt idx="2242">
                  <c:v>14.485495165053923</c:v>
                </c:pt>
                <c:pt idx="2243">
                  <c:v>14.487495831942885</c:v>
                </c:pt>
                <c:pt idx="2244">
                  <c:v>14.489496498831848</c:v>
                </c:pt>
                <c:pt idx="2245">
                  <c:v>14.49149716572081</c:v>
                </c:pt>
                <c:pt idx="2246">
                  <c:v>14.493497832609773</c:v>
                </c:pt>
                <c:pt idx="2247">
                  <c:v>14.495498499498735</c:v>
                </c:pt>
                <c:pt idx="2248">
                  <c:v>14.497499166387698</c:v>
                </c:pt>
                <c:pt idx="2249">
                  <c:v>14.49949983327666</c:v>
                </c:pt>
                <c:pt idx="2250">
                  <c:v>14.501500500165623</c:v>
                </c:pt>
                <c:pt idx="2251">
                  <c:v>14.503501167054585</c:v>
                </c:pt>
                <c:pt idx="2252">
                  <c:v>14.505501833943548</c:v>
                </c:pt>
                <c:pt idx="2253">
                  <c:v>14.50750250083251</c:v>
                </c:pt>
                <c:pt idx="2254">
                  <c:v>14.509503167721473</c:v>
                </c:pt>
                <c:pt idx="2255">
                  <c:v>14.511503834610435</c:v>
                </c:pt>
                <c:pt idx="2256">
                  <c:v>14.513504501499398</c:v>
                </c:pt>
                <c:pt idx="2257">
                  <c:v>14.51550516838836</c:v>
                </c:pt>
                <c:pt idx="2258">
                  <c:v>14.517505835277323</c:v>
                </c:pt>
                <c:pt idx="2259">
                  <c:v>14.519506502166285</c:v>
                </c:pt>
                <c:pt idx="2260">
                  <c:v>14.521507169055248</c:v>
                </c:pt>
                <c:pt idx="2261">
                  <c:v>14.52350783594421</c:v>
                </c:pt>
                <c:pt idx="2262">
                  <c:v>14.525508502833173</c:v>
                </c:pt>
                <c:pt idx="2263">
                  <c:v>14.527509169722135</c:v>
                </c:pt>
                <c:pt idx="2264">
                  <c:v>14.529509836611098</c:v>
                </c:pt>
                <c:pt idx="2265">
                  <c:v>14.53151050350006</c:v>
                </c:pt>
                <c:pt idx="2266">
                  <c:v>14.533511170389023</c:v>
                </c:pt>
                <c:pt idx="2267">
                  <c:v>14.535511837277985</c:v>
                </c:pt>
                <c:pt idx="2268">
                  <c:v>14.537512504166948</c:v>
                </c:pt>
                <c:pt idx="2269">
                  <c:v>14.53951317105591</c:v>
                </c:pt>
                <c:pt idx="2270">
                  <c:v>14.541513837944873</c:v>
                </c:pt>
                <c:pt idx="2271">
                  <c:v>14.543514504833835</c:v>
                </c:pt>
                <c:pt idx="2272">
                  <c:v>14.545515171722798</c:v>
                </c:pt>
                <c:pt idx="2273">
                  <c:v>14.54751583861176</c:v>
                </c:pt>
                <c:pt idx="2274">
                  <c:v>14.549516505500723</c:v>
                </c:pt>
                <c:pt idx="2275">
                  <c:v>14.551517172389685</c:v>
                </c:pt>
                <c:pt idx="2276">
                  <c:v>14.553517839278648</c:v>
                </c:pt>
                <c:pt idx="2277">
                  <c:v>14.55551850616761</c:v>
                </c:pt>
                <c:pt idx="2278">
                  <c:v>14.557519173056573</c:v>
                </c:pt>
                <c:pt idx="2279">
                  <c:v>14.559519839945535</c:v>
                </c:pt>
                <c:pt idx="2280">
                  <c:v>14.561520506834498</c:v>
                </c:pt>
                <c:pt idx="2281">
                  <c:v>14.56352117372346</c:v>
                </c:pt>
                <c:pt idx="2282">
                  <c:v>14.565521840612423</c:v>
                </c:pt>
                <c:pt idx="2283">
                  <c:v>14.567522507501385</c:v>
                </c:pt>
                <c:pt idx="2284">
                  <c:v>14.569523174390348</c:v>
                </c:pt>
                <c:pt idx="2285">
                  <c:v>14.57152384127931</c:v>
                </c:pt>
                <c:pt idx="2286">
                  <c:v>14.573524508168273</c:v>
                </c:pt>
                <c:pt idx="2287">
                  <c:v>14.575525175057235</c:v>
                </c:pt>
                <c:pt idx="2288">
                  <c:v>14.577525841946198</c:v>
                </c:pt>
                <c:pt idx="2289">
                  <c:v>14.57952650883516</c:v>
                </c:pt>
                <c:pt idx="2290">
                  <c:v>14.581527175724123</c:v>
                </c:pt>
                <c:pt idx="2291">
                  <c:v>14.583527842613085</c:v>
                </c:pt>
                <c:pt idx="2292">
                  <c:v>14.585528509502048</c:v>
                </c:pt>
                <c:pt idx="2293">
                  <c:v>14.58752917639101</c:v>
                </c:pt>
                <c:pt idx="2294">
                  <c:v>14.589529843279973</c:v>
                </c:pt>
                <c:pt idx="2295">
                  <c:v>14.591530510168935</c:v>
                </c:pt>
                <c:pt idx="2296">
                  <c:v>14.593531177057898</c:v>
                </c:pt>
                <c:pt idx="2297">
                  <c:v>14.59553184394686</c:v>
                </c:pt>
                <c:pt idx="2298">
                  <c:v>14.597532510835823</c:v>
                </c:pt>
                <c:pt idx="2299">
                  <c:v>14.599533177724785</c:v>
                </c:pt>
                <c:pt idx="2300">
                  <c:v>14.601533844613748</c:v>
                </c:pt>
                <c:pt idx="2301">
                  <c:v>14.60353451150271</c:v>
                </c:pt>
                <c:pt idx="2302">
                  <c:v>14.605535178391673</c:v>
                </c:pt>
                <c:pt idx="2303">
                  <c:v>14.607535845280635</c:v>
                </c:pt>
                <c:pt idx="2304">
                  <c:v>14.609536512169598</c:v>
                </c:pt>
                <c:pt idx="2305">
                  <c:v>14.61153717905856</c:v>
                </c:pt>
                <c:pt idx="2306">
                  <c:v>14.613537845947523</c:v>
                </c:pt>
                <c:pt idx="2307">
                  <c:v>14.615538512836485</c:v>
                </c:pt>
                <c:pt idx="2308">
                  <c:v>14.617539179725448</c:v>
                </c:pt>
                <c:pt idx="2309">
                  <c:v>14.61953984661441</c:v>
                </c:pt>
                <c:pt idx="2310">
                  <c:v>14.621540513503373</c:v>
                </c:pt>
                <c:pt idx="2311">
                  <c:v>14.623541180392335</c:v>
                </c:pt>
                <c:pt idx="2312">
                  <c:v>14.625541847281298</c:v>
                </c:pt>
                <c:pt idx="2313">
                  <c:v>14.62754251417026</c:v>
                </c:pt>
                <c:pt idx="2314">
                  <c:v>14.629543181059223</c:v>
                </c:pt>
                <c:pt idx="2315">
                  <c:v>14.631543847948185</c:v>
                </c:pt>
                <c:pt idx="2316">
                  <c:v>14.633544514837148</c:v>
                </c:pt>
                <c:pt idx="2317">
                  <c:v>14.63554518172611</c:v>
                </c:pt>
                <c:pt idx="2318">
                  <c:v>14.637545848615073</c:v>
                </c:pt>
                <c:pt idx="2319">
                  <c:v>14.639546515504035</c:v>
                </c:pt>
                <c:pt idx="2320">
                  <c:v>14.641547182392998</c:v>
                </c:pt>
                <c:pt idx="2321">
                  <c:v>14.64354784928196</c:v>
                </c:pt>
                <c:pt idx="2322">
                  <c:v>14.645548516170923</c:v>
                </c:pt>
                <c:pt idx="2323">
                  <c:v>14.647549183059885</c:v>
                </c:pt>
                <c:pt idx="2324">
                  <c:v>14.649549849948848</c:v>
                </c:pt>
                <c:pt idx="2325">
                  <c:v>14.65155051683781</c:v>
                </c:pt>
                <c:pt idx="2326">
                  <c:v>14.653551183726773</c:v>
                </c:pt>
                <c:pt idx="2327">
                  <c:v>14.655551850615735</c:v>
                </c:pt>
                <c:pt idx="2328">
                  <c:v>14.657552517504698</c:v>
                </c:pt>
                <c:pt idx="2329">
                  <c:v>14.65955318439366</c:v>
                </c:pt>
                <c:pt idx="2330">
                  <c:v>14.661553851282623</c:v>
                </c:pt>
                <c:pt idx="2331">
                  <c:v>14.663554518171585</c:v>
                </c:pt>
                <c:pt idx="2332">
                  <c:v>14.665555185060548</c:v>
                </c:pt>
                <c:pt idx="2333">
                  <c:v>14.66755585194951</c:v>
                </c:pt>
                <c:pt idx="2334">
                  <c:v>14.669556518838473</c:v>
                </c:pt>
                <c:pt idx="2335">
                  <c:v>14.671557185727435</c:v>
                </c:pt>
                <c:pt idx="2336">
                  <c:v>14.673557852616398</c:v>
                </c:pt>
                <c:pt idx="2337">
                  <c:v>14.67555851950536</c:v>
                </c:pt>
                <c:pt idx="2338">
                  <c:v>14.677559186394323</c:v>
                </c:pt>
                <c:pt idx="2339">
                  <c:v>14.679559853283285</c:v>
                </c:pt>
                <c:pt idx="2340">
                  <c:v>14.681560520172248</c:v>
                </c:pt>
                <c:pt idx="2341">
                  <c:v>14.68356118706121</c:v>
                </c:pt>
                <c:pt idx="2342">
                  <c:v>14.685561853950173</c:v>
                </c:pt>
                <c:pt idx="2343">
                  <c:v>14.687562520839135</c:v>
                </c:pt>
                <c:pt idx="2344">
                  <c:v>14.689563187728098</c:v>
                </c:pt>
                <c:pt idx="2345">
                  <c:v>14.69156385461706</c:v>
                </c:pt>
                <c:pt idx="2346">
                  <c:v>14.693564521506023</c:v>
                </c:pt>
                <c:pt idx="2347">
                  <c:v>14.695565188394985</c:v>
                </c:pt>
                <c:pt idx="2348">
                  <c:v>14.697565855283948</c:v>
                </c:pt>
                <c:pt idx="2349">
                  <c:v>14.69956652217291</c:v>
                </c:pt>
                <c:pt idx="2350">
                  <c:v>14.701567189061873</c:v>
                </c:pt>
                <c:pt idx="2351">
                  <c:v>14.703567855950835</c:v>
                </c:pt>
                <c:pt idx="2352">
                  <c:v>14.705568522839798</c:v>
                </c:pt>
                <c:pt idx="2353">
                  <c:v>14.70756918972876</c:v>
                </c:pt>
                <c:pt idx="2354">
                  <c:v>14.709569856617723</c:v>
                </c:pt>
                <c:pt idx="2355">
                  <c:v>14.711570523506685</c:v>
                </c:pt>
                <c:pt idx="2356">
                  <c:v>14.713571190395648</c:v>
                </c:pt>
                <c:pt idx="2357">
                  <c:v>14.71557185728461</c:v>
                </c:pt>
                <c:pt idx="2358">
                  <c:v>14.717572524173573</c:v>
                </c:pt>
                <c:pt idx="2359">
                  <c:v>14.719573191062535</c:v>
                </c:pt>
                <c:pt idx="2360">
                  <c:v>14.721573857951498</c:v>
                </c:pt>
                <c:pt idx="2361">
                  <c:v>14.72357452484046</c:v>
                </c:pt>
                <c:pt idx="2362">
                  <c:v>14.725575191729423</c:v>
                </c:pt>
                <c:pt idx="2363">
                  <c:v>14.727575858618385</c:v>
                </c:pt>
                <c:pt idx="2364">
                  <c:v>14.729576525507348</c:v>
                </c:pt>
                <c:pt idx="2365">
                  <c:v>14.73157719239631</c:v>
                </c:pt>
                <c:pt idx="2366">
                  <c:v>14.733577859285273</c:v>
                </c:pt>
                <c:pt idx="2367">
                  <c:v>14.735578526174235</c:v>
                </c:pt>
                <c:pt idx="2368">
                  <c:v>14.737579193063198</c:v>
                </c:pt>
                <c:pt idx="2369">
                  <c:v>14.73957985995216</c:v>
                </c:pt>
                <c:pt idx="2370">
                  <c:v>14.741580526841123</c:v>
                </c:pt>
                <c:pt idx="2371">
                  <c:v>14.743581193730085</c:v>
                </c:pt>
                <c:pt idx="2372">
                  <c:v>14.745581860619048</c:v>
                </c:pt>
                <c:pt idx="2373">
                  <c:v>14.74758252750801</c:v>
                </c:pt>
                <c:pt idx="2374">
                  <c:v>14.749583194396973</c:v>
                </c:pt>
                <c:pt idx="2375">
                  <c:v>14.751583861285935</c:v>
                </c:pt>
                <c:pt idx="2376">
                  <c:v>14.753584528174898</c:v>
                </c:pt>
                <c:pt idx="2377">
                  <c:v>14.75558519506386</c:v>
                </c:pt>
                <c:pt idx="2378">
                  <c:v>14.757585861952823</c:v>
                </c:pt>
                <c:pt idx="2379">
                  <c:v>14.759586528841785</c:v>
                </c:pt>
                <c:pt idx="2380">
                  <c:v>14.761587195730748</c:v>
                </c:pt>
                <c:pt idx="2381">
                  <c:v>14.76358786261971</c:v>
                </c:pt>
                <c:pt idx="2382">
                  <c:v>14.765588529508673</c:v>
                </c:pt>
                <c:pt idx="2383">
                  <c:v>14.767589196397635</c:v>
                </c:pt>
                <c:pt idx="2384">
                  <c:v>14.769589863286598</c:v>
                </c:pt>
                <c:pt idx="2385">
                  <c:v>14.77159053017556</c:v>
                </c:pt>
                <c:pt idx="2386">
                  <c:v>14.773591197064523</c:v>
                </c:pt>
                <c:pt idx="2387">
                  <c:v>14.775591863953485</c:v>
                </c:pt>
                <c:pt idx="2388">
                  <c:v>14.777592530842448</c:v>
                </c:pt>
                <c:pt idx="2389">
                  <c:v>14.77959319773141</c:v>
                </c:pt>
                <c:pt idx="2390">
                  <c:v>14.781593864620373</c:v>
                </c:pt>
                <c:pt idx="2391">
                  <c:v>14.783594531509335</c:v>
                </c:pt>
                <c:pt idx="2392">
                  <c:v>14.785595198398298</c:v>
                </c:pt>
                <c:pt idx="2393">
                  <c:v>14.78759586528726</c:v>
                </c:pt>
                <c:pt idx="2394">
                  <c:v>14.789596532176223</c:v>
                </c:pt>
                <c:pt idx="2395">
                  <c:v>14.791597199065185</c:v>
                </c:pt>
                <c:pt idx="2396">
                  <c:v>14.793597865954148</c:v>
                </c:pt>
                <c:pt idx="2397">
                  <c:v>14.79559853284311</c:v>
                </c:pt>
                <c:pt idx="2398">
                  <c:v>14.797599199732073</c:v>
                </c:pt>
                <c:pt idx="2399">
                  <c:v>14.799599866621035</c:v>
                </c:pt>
                <c:pt idx="2400">
                  <c:v>14.801600533509998</c:v>
                </c:pt>
                <c:pt idx="2401">
                  <c:v>14.80360120039896</c:v>
                </c:pt>
                <c:pt idx="2402">
                  <c:v>14.805601867287923</c:v>
                </c:pt>
                <c:pt idx="2403">
                  <c:v>14.807602534176885</c:v>
                </c:pt>
                <c:pt idx="2404">
                  <c:v>14.809603201065848</c:v>
                </c:pt>
                <c:pt idx="2405">
                  <c:v>14.81160386795481</c:v>
                </c:pt>
                <c:pt idx="2406">
                  <c:v>14.813604534843773</c:v>
                </c:pt>
                <c:pt idx="2407">
                  <c:v>14.815605201732735</c:v>
                </c:pt>
                <c:pt idx="2408">
                  <c:v>14.817605868621698</c:v>
                </c:pt>
                <c:pt idx="2409">
                  <c:v>14.81960653551066</c:v>
                </c:pt>
                <c:pt idx="2410">
                  <c:v>14.821607202399623</c:v>
                </c:pt>
                <c:pt idx="2411">
                  <c:v>14.823607869288585</c:v>
                </c:pt>
                <c:pt idx="2412">
                  <c:v>14.825608536177548</c:v>
                </c:pt>
                <c:pt idx="2413">
                  <c:v>14.82760920306651</c:v>
                </c:pt>
                <c:pt idx="2414">
                  <c:v>14.829609869955473</c:v>
                </c:pt>
                <c:pt idx="2415">
                  <c:v>14.831610536844435</c:v>
                </c:pt>
                <c:pt idx="2416">
                  <c:v>14.833611203733398</c:v>
                </c:pt>
                <c:pt idx="2417">
                  <c:v>14.83561187062236</c:v>
                </c:pt>
                <c:pt idx="2418">
                  <c:v>14.837612537511323</c:v>
                </c:pt>
                <c:pt idx="2419">
                  <c:v>14.839613204400285</c:v>
                </c:pt>
                <c:pt idx="2420">
                  <c:v>14.841613871289248</c:v>
                </c:pt>
                <c:pt idx="2421">
                  <c:v>14.84361453817821</c:v>
                </c:pt>
                <c:pt idx="2422">
                  <c:v>14.845615205067173</c:v>
                </c:pt>
                <c:pt idx="2423">
                  <c:v>14.847615871956135</c:v>
                </c:pt>
                <c:pt idx="2424">
                  <c:v>14.849616538845098</c:v>
                </c:pt>
                <c:pt idx="2425">
                  <c:v>14.85161720573406</c:v>
                </c:pt>
                <c:pt idx="2426">
                  <c:v>14.853617872623023</c:v>
                </c:pt>
                <c:pt idx="2427">
                  <c:v>14.855618539511985</c:v>
                </c:pt>
                <c:pt idx="2428">
                  <c:v>14.857619206400948</c:v>
                </c:pt>
                <c:pt idx="2429">
                  <c:v>14.85961987328991</c:v>
                </c:pt>
                <c:pt idx="2430">
                  <c:v>14.861620540178873</c:v>
                </c:pt>
                <c:pt idx="2431">
                  <c:v>14.863621207067835</c:v>
                </c:pt>
                <c:pt idx="2432">
                  <c:v>14.865621873956798</c:v>
                </c:pt>
                <c:pt idx="2433">
                  <c:v>14.86762254084576</c:v>
                </c:pt>
                <c:pt idx="2434">
                  <c:v>14.869623207734723</c:v>
                </c:pt>
                <c:pt idx="2435">
                  <c:v>14.871623874623685</c:v>
                </c:pt>
                <c:pt idx="2436">
                  <c:v>14.873624541512648</c:v>
                </c:pt>
                <c:pt idx="2437">
                  <c:v>14.87562520840161</c:v>
                </c:pt>
                <c:pt idx="2438">
                  <c:v>14.877625875290573</c:v>
                </c:pt>
                <c:pt idx="2439">
                  <c:v>14.879626542179535</c:v>
                </c:pt>
                <c:pt idx="2440">
                  <c:v>14.881627209068498</c:v>
                </c:pt>
                <c:pt idx="2441">
                  <c:v>14.88362787595746</c:v>
                </c:pt>
                <c:pt idx="2442">
                  <c:v>14.885628542846423</c:v>
                </c:pt>
                <c:pt idx="2443">
                  <c:v>14.887629209735385</c:v>
                </c:pt>
                <c:pt idx="2444">
                  <c:v>14.889629876624348</c:v>
                </c:pt>
                <c:pt idx="2445">
                  <c:v>14.89163054351331</c:v>
                </c:pt>
                <c:pt idx="2446">
                  <c:v>14.893631210402273</c:v>
                </c:pt>
                <c:pt idx="2447">
                  <c:v>14.895631877291235</c:v>
                </c:pt>
                <c:pt idx="2448">
                  <c:v>14.897632544180198</c:v>
                </c:pt>
                <c:pt idx="2449">
                  <c:v>14.89963321106916</c:v>
                </c:pt>
                <c:pt idx="2450">
                  <c:v>14.901633877958123</c:v>
                </c:pt>
                <c:pt idx="2451">
                  <c:v>14.903634544847085</c:v>
                </c:pt>
                <c:pt idx="2452">
                  <c:v>14.905635211736048</c:v>
                </c:pt>
                <c:pt idx="2453">
                  <c:v>14.90763587862501</c:v>
                </c:pt>
                <c:pt idx="2454">
                  <c:v>14.909636545513973</c:v>
                </c:pt>
                <c:pt idx="2455">
                  <c:v>14.911637212402935</c:v>
                </c:pt>
                <c:pt idx="2456">
                  <c:v>14.913637879291898</c:v>
                </c:pt>
                <c:pt idx="2457">
                  <c:v>14.91563854618086</c:v>
                </c:pt>
                <c:pt idx="2458">
                  <c:v>14.917639213069823</c:v>
                </c:pt>
                <c:pt idx="2459">
                  <c:v>14.919639879958785</c:v>
                </c:pt>
                <c:pt idx="2460">
                  <c:v>14.921640546847748</c:v>
                </c:pt>
                <c:pt idx="2461">
                  <c:v>14.92364121373671</c:v>
                </c:pt>
                <c:pt idx="2462">
                  <c:v>14.925641880625673</c:v>
                </c:pt>
                <c:pt idx="2463">
                  <c:v>14.927642547514635</c:v>
                </c:pt>
                <c:pt idx="2464">
                  <c:v>14.929643214403598</c:v>
                </c:pt>
                <c:pt idx="2465">
                  <c:v>14.93164388129256</c:v>
                </c:pt>
                <c:pt idx="2466">
                  <c:v>14.933644548181523</c:v>
                </c:pt>
                <c:pt idx="2467">
                  <c:v>14.935645215070485</c:v>
                </c:pt>
                <c:pt idx="2468">
                  <c:v>14.937645881959448</c:v>
                </c:pt>
                <c:pt idx="2469">
                  <c:v>14.93964654884841</c:v>
                </c:pt>
                <c:pt idx="2470">
                  <c:v>14.941647215737373</c:v>
                </c:pt>
                <c:pt idx="2471">
                  <c:v>14.943647882626335</c:v>
                </c:pt>
                <c:pt idx="2472">
                  <c:v>14.945648549515298</c:v>
                </c:pt>
                <c:pt idx="2473">
                  <c:v>14.94764921640426</c:v>
                </c:pt>
                <c:pt idx="2474">
                  <c:v>14.949649883293223</c:v>
                </c:pt>
                <c:pt idx="2475">
                  <c:v>14.951650550182185</c:v>
                </c:pt>
                <c:pt idx="2476">
                  <c:v>14.953651217071148</c:v>
                </c:pt>
                <c:pt idx="2477">
                  <c:v>14.95565188396011</c:v>
                </c:pt>
                <c:pt idx="2478">
                  <c:v>14.957652550849073</c:v>
                </c:pt>
                <c:pt idx="2479">
                  <c:v>14.959653217738035</c:v>
                </c:pt>
                <c:pt idx="2480">
                  <c:v>14.961653884626998</c:v>
                </c:pt>
                <c:pt idx="2481">
                  <c:v>14.96365455151596</c:v>
                </c:pt>
                <c:pt idx="2482">
                  <c:v>14.965655218404923</c:v>
                </c:pt>
                <c:pt idx="2483">
                  <c:v>14.967655885293885</c:v>
                </c:pt>
                <c:pt idx="2484">
                  <c:v>14.969656552182848</c:v>
                </c:pt>
                <c:pt idx="2485">
                  <c:v>14.97165721907181</c:v>
                </c:pt>
                <c:pt idx="2486">
                  <c:v>14.973657885960773</c:v>
                </c:pt>
                <c:pt idx="2487">
                  <c:v>14.975658552849735</c:v>
                </c:pt>
                <c:pt idx="2488">
                  <c:v>14.977659219738698</c:v>
                </c:pt>
                <c:pt idx="2489">
                  <c:v>14.97965988662766</c:v>
                </c:pt>
                <c:pt idx="2490">
                  <c:v>14.981660553516623</c:v>
                </c:pt>
                <c:pt idx="2491">
                  <c:v>14.983661220405585</c:v>
                </c:pt>
                <c:pt idx="2492">
                  <c:v>14.985661887294548</c:v>
                </c:pt>
                <c:pt idx="2493">
                  <c:v>14.98766255418351</c:v>
                </c:pt>
                <c:pt idx="2494">
                  <c:v>14.989663221072473</c:v>
                </c:pt>
                <c:pt idx="2495">
                  <c:v>14.991663887961435</c:v>
                </c:pt>
                <c:pt idx="2496">
                  <c:v>14.993664554850398</c:v>
                </c:pt>
                <c:pt idx="2497">
                  <c:v>14.99566522173936</c:v>
                </c:pt>
                <c:pt idx="2498">
                  <c:v>14.997665888628323</c:v>
                </c:pt>
                <c:pt idx="2499">
                  <c:v>14.999666555517285</c:v>
                </c:pt>
                <c:pt idx="2500">
                  <c:v>15.001667222406248</c:v>
                </c:pt>
                <c:pt idx="2501">
                  <c:v>15.00366788929521</c:v>
                </c:pt>
                <c:pt idx="2502">
                  <c:v>15.005668556184173</c:v>
                </c:pt>
                <c:pt idx="2503">
                  <c:v>15.007669223073135</c:v>
                </c:pt>
                <c:pt idx="2504">
                  <c:v>15.009669889962097</c:v>
                </c:pt>
                <c:pt idx="2505">
                  <c:v>15.01167055685106</c:v>
                </c:pt>
                <c:pt idx="2506">
                  <c:v>15.013671223740022</c:v>
                </c:pt>
                <c:pt idx="2507">
                  <c:v>15.015671890628985</c:v>
                </c:pt>
                <c:pt idx="2508">
                  <c:v>15.017672557517947</c:v>
                </c:pt>
                <c:pt idx="2509">
                  <c:v>15.01967322440691</c:v>
                </c:pt>
                <c:pt idx="2510">
                  <c:v>15.021673891295872</c:v>
                </c:pt>
                <c:pt idx="2511">
                  <c:v>15.023674558184835</c:v>
                </c:pt>
                <c:pt idx="2512">
                  <c:v>15.025675225073797</c:v>
                </c:pt>
                <c:pt idx="2513">
                  <c:v>15.02767589196276</c:v>
                </c:pt>
                <c:pt idx="2514">
                  <c:v>15.029676558851722</c:v>
                </c:pt>
                <c:pt idx="2515">
                  <c:v>15.031677225740685</c:v>
                </c:pt>
                <c:pt idx="2516">
                  <c:v>15.033677892629647</c:v>
                </c:pt>
                <c:pt idx="2517">
                  <c:v>15.03567855951861</c:v>
                </c:pt>
                <c:pt idx="2518">
                  <c:v>15.037679226407572</c:v>
                </c:pt>
                <c:pt idx="2519">
                  <c:v>15.039679893296535</c:v>
                </c:pt>
                <c:pt idx="2520">
                  <c:v>15.041680560185497</c:v>
                </c:pt>
                <c:pt idx="2521">
                  <c:v>15.04368122707446</c:v>
                </c:pt>
                <c:pt idx="2522">
                  <c:v>15.045681893963422</c:v>
                </c:pt>
                <c:pt idx="2523">
                  <c:v>15.047682560852385</c:v>
                </c:pt>
                <c:pt idx="2524">
                  <c:v>15.049683227741347</c:v>
                </c:pt>
                <c:pt idx="2525">
                  <c:v>15.05168389463031</c:v>
                </c:pt>
                <c:pt idx="2526">
                  <c:v>15.053684561519272</c:v>
                </c:pt>
                <c:pt idx="2527">
                  <c:v>15.055685228408235</c:v>
                </c:pt>
                <c:pt idx="2528">
                  <c:v>15.057685895297197</c:v>
                </c:pt>
                <c:pt idx="2529">
                  <c:v>15.05968656218616</c:v>
                </c:pt>
                <c:pt idx="2530">
                  <c:v>15.061687229075122</c:v>
                </c:pt>
                <c:pt idx="2531">
                  <c:v>15.063687895964085</c:v>
                </c:pt>
                <c:pt idx="2532">
                  <c:v>15.065688562853047</c:v>
                </c:pt>
                <c:pt idx="2533">
                  <c:v>15.06768922974201</c:v>
                </c:pt>
                <c:pt idx="2534">
                  <c:v>15.069689896630972</c:v>
                </c:pt>
                <c:pt idx="2535">
                  <c:v>15.071690563519935</c:v>
                </c:pt>
                <c:pt idx="2536">
                  <c:v>15.073691230408897</c:v>
                </c:pt>
                <c:pt idx="2537">
                  <c:v>15.07569189729786</c:v>
                </c:pt>
                <c:pt idx="2538">
                  <c:v>15.077692564186822</c:v>
                </c:pt>
                <c:pt idx="2539">
                  <c:v>15.079693231075785</c:v>
                </c:pt>
                <c:pt idx="2540">
                  <c:v>15.081693897964747</c:v>
                </c:pt>
                <c:pt idx="2541">
                  <c:v>15.08369456485371</c:v>
                </c:pt>
                <c:pt idx="2542">
                  <c:v>15.085695231742672</c:v>
                </c:pt>
                <c:pt idx="2543">
                  <c:v>15.087695898631635</c:v>
                </c:pt>
                <c:pt idx="2544">
                  <c:v>15.089696565520597</c:v>
                </c:pt>
                <c:pt idx="2545">
                  <c:v>15.09169723240956</c:v>
                </c:pt>
                <c:pt idx="2546">
                  <c:v>15.093697899298522</c:v>
                </c:pt>
                <c:pt idx="2547">
                  <c:v>15.095698566187485</c:v>
                </c:pt>
                <c:pt idx="2548">
                  <c:v>15.097699233076447</c:v>
                </c:pt>
                <c:pt idx="2549">
                  <c:v>15.09969989996541</c:v>
                </c:pt>
                <c:pt idx="2550">
                  <c:v>15.101700566854372</c:v>
                </c:pt>
                <c:pt idx="2551">
                  <c:v>15.103701233743335</c:v>
                </c:pt>
                <c:pt idx="2552">
                  <c:v>15.105701900632297</c:v>
                </c:pt>
                <c:pt idx="2553">
                  <c:v>15.10770256752126</c:v>
                </c:pt>
                <c:pt idx="2554">
                  <c:v>15.109703234410222</c:v>
                </c:pt>
                <c:pt idx="2555">
                  <c:v>15.111703901299185</c:v>
                </c:pt>
                <c:pt idx="2556">
                  <c:v>15.113704568188147</c:v>
                </c:pt>
                <c:pt idx="2557">
                  <c:v>15.11570523507711</c:v>
                </c:pt>
                <c:pt idx="2558">
                  <c:v>15.117705901966072</c:v>
                </c:pt>
                <c:pt idx="2559">
                  <c:v>15.119706568855035</c:v>
                </c:pt>
                <c:pt idx="2560">
                  <c:v>15.121707235743997</c:v>
                </c:pt>
                <c:pt idx="2561">
                  <c:v>15.12370790263296</c:v>
                </c:pt>
                <c:pt idx="2562">
                  <c:v>15.125708569521922</c:v>
                </c:pt>
                <c:pt idx="2563">
                  <c:v>15.127709236410885</c:v>
                </c:pt>
                <c:pt idx="2564">
                  <c:v>15.129709903299847</c:v>
                </c:pt>
                <c:pt idx="2565">
                  <c:v>15.13171057018881</c:v>
                </c:pt>
                <c:pt idx="2566">
                  <c:v>15.133711237077772</c:v>
                </c:pt>
                <c:pt idx="2567">
                  <c:v>15.135711903966735</c:v>
                </c:pt>
                <c:pt idx="2568">
                  <c:v>15.137712570855697</c:v>
                </c:pt>
                <c:pt idx="2569">
                  <c:v>15.13971323774466</c:v>
                </c:pt>
                <c:pt idx="2570">
                  <c:v>15.141713904633622</c:v>
                </c:pt>
                <c:pt idx="2571">
                  <c:v>15.143714571522585</c:v>
                </c:pt>
                <c:pt idx="2572">
                  <c:v>15.145715238411547</c:v>
                </c:pt>
                <c:pt idx="2573">
                  <c:v>15.14771590530051</c:v>
                </c:pt>
                <c:pt idx="2574">
                  <c:v>15.149716572189472</c:v>
                </c:pt>
                <c:pt idx="2575">
                  <c:v>15.151717239078435</c:v>
                </c:pt>
                <c:pt idx="2576">
                  <c:v>15.153717905967397</c:v>
                </c:pt>
                <c:pt idx="2577">
                  <c:v>15.15571857285636</c:v>
                </c:pt>
                <c:pt idx="2578">
                  <c:v>15.157719239745322</c:v>
                </c:pt>
                <c:pt idx="2579">
                  <c:v>15.159719906634285</c:v>
                </c:pt>
                <c:pt idx="2580">
                  <c:v>15.161720573523247</c:v>
                </c:pt>
                <c:pt idx="2581">
                  <c:v>15.16372124041221</c:v>
                </c:pt>
                <c:pt idx="2582">
                  <c:v>15.165721907301172</c:v>
                </c:pt>
                <c:pt idx="2583">
                  <c:v>15.167722574190135</c:v>
                </c:pt>
                <c:pt idx="2584">
                  <c:v>15.169723241079097</c:v>
                </c:pt>
                <c:pt idx="2585">
                  <c:v>15.17172390796806</c:v>
                </c:pt>
                <c:pt idx="2586">
                  <c:v>15.173724574857022</c:v>
                </c:pt>
                <c:pt idx="2587">
                  <c:v>15.175725241745985</c:v>
                </c:pt>
                <c:pt idx="2588">
                  <c:v>15.177725908634947</c:v>
                </c:pt>
                <c:pt idx="2589">
                  <c:v>15.17972657552391</c:v>
                </c:pt>
                <c:pt idx="2590">
                  <c:v>15.181727242412872</c:v>
                </c:pt>
                <c:pt idx="2591">
                  <c:v>15.183727909301835</c:v>
                </c:pt>
                <c:pt idx="2592">
                  <c:v>15.185728576190797</c:v>
                </c:pt>
                <c:pt idx="2593">
                  <c:v>15.18772924307976</c:v>
                </c:pt>
                <c:pt idx="2594">
                  <c:v>15.189729909968722</c:v>
                </c:pt>
                <c:pt idx="2595">
                  <c:v>15.191730576857685</c:v>
                </c:pt>
                <c:pt idx="2596">
                  <c:v>15.193731243746647</c:v>
                </c:pt>
                <c:pt idx="2597">
                  <c:v>15.19573191063561</c:v>
                </c:pt>
                <c:pt idx="2598">
                  <c:v>15.197732577524572</c:v>
                </c:pt>
                <c:pt idx="2599">
                  <c:v>15.199733244413535</c:v>
                </c:pt>
                <c:pt idx="2600">
                  <c:v>15.201733911302497</c:v>
                </c:pt>
                <c:pt idx="2601">
                  <c:v>15.20373457819146</c:v>
                </c:pt>
                <c:pt idx="2602">
                  <c:v>15.205735245080422</c:v>
                </c:pt>
                <c:pt idx="2603">
                  <c:v>15.207735911969385</c:v>
                </c:pt>
                <c:pt idx="2604">
                  <c:v>15.209736578858347</c:v>
                </c:pt>
                <c:pt idx="2605">
                  <c:v>15.21173724574731</c:v>
                </c:pt>
                <c:pt idx="2606">
                  <c:v>15.213737912636272</c:v>
                </c:pt>
                <c:pt idx="2607">
                  <c:v>15.215738579525235</c:v>
                </c:pt>
                <c:pt idx="2608">
                  <c:v>15.217739246414197</c:v>
                </c:pt>
                <c:pt idx="2609">
                  <c:v>15.21973991330316</c:v>
                </c:pt>
                <c:pt idx="2610">
                  <c:v>15.221740580192122</c:v>
                </c:pt>
                <c:pt idx="2611">
                  <c:v>15.223741247081085</c:v>
                </c:pt>
                <c:pt idx="2612">
                  <c:v>15.225741913970047</c:v>
                </c:pt>
                <c:pt idx="2613">
                  <c:v>15.22774258085901</c:v>
                </c:pt>
                <c:pt idx="2614">
                  <c:v>15.229743247747972</c:v>
                </c:pt>
                <c:pt idx="2615">
                  <c:v>15.231743914636935</c:v>
                </c:pt>
                <c:pt idx="2616">
                  <c:v>15.233744581525897</c:v>
                </c:pt>
                <c:pt idx="2617">
                  <c:v>15.23574524841486</c:v>
                </c:pt>
                <c:pt idx="2618">
                  <c:v>15.237745915303822</c:v>
                </c:pt>
                <c:pt idx="2619">
                  <c:v>15.239746582192785</c:v>
                </c:pt>
                <c:pt idx="2620">
                  <c:v>15.241747249081747</c:v>
                </c:pt>
                <c:pt idx="2621">
                  <c:v>15.24374791597071</c:v>
                </c:pt>
                <c:pt idx="2622">
                  <c:v>15.245748582859672</c:v>
                </c:pt>
                <c:pt idx="2623">
                  <c:v>15.247749249748635</c:v>
                </c:pt>
                <c:pt idx="2624">
                  <c:v>15.249749916637597</c:v>
                </c:pt>
                <c:pt idx="2625">
                  <c:v>15.25175058352656</c:v>
                </c:pt>
                <c:pt idx="2626">
                  <c:v>15.253751250415522</c:v>
                </c:pt>
                <c:pt idx="2627">
                  <c:v>15.255751917304485</c:v>
                </c:pt>
                <c:pt idx="2628">
                  <c:v>15.257752584193447</c:v>
                </c:pt>
                <c:pt idx="2629">
                  <c:v>15.25975325108241</c:v>
                </c:pt>
                <c:pt idx="2630">
                  <c:v>15.261753917971372</c:v>
                </c:pt>
                <c:pt idx="2631">
                  <c:v>15.263754584860335</c:v>
                </c:pt>
                <c:pt idx="2632">
                  <c:v>15.265755251749297</c:v>
                </c:pt>
                <c:pt idx="2633">
                  <c:v>15.26775591863826</c:v>
                </c:pt>
                <c:pt idx="2634">
                  <c:v>15.269756585527222</c:v>
                </c:pt>
                <c:pt idx="2635">
                  <c:v>15.271757252416185</c:v>
                </c:pt>
                <c:pt idx="2636">
                  <c:v>15.273757919305147</c:v>
                </c:pt>
                <c:pt idx="2637">
                  <c:v>15.27575858619411</c:v>
                </c:pt>
                <c:pt idx="2638">
                  <c:v>15.277759253083072</c:v>
                </c:pt>
                <c:pt idx="2639">
                  <c:v>15.279759919972035</c:v>
                </c:pt>
                <c:pt idx="2640">
                  <c:v>15.281760586860997</c:v>
                </c:pt>
                <c:pt idx="2641">
                  <c:v>15.28376125374996</c:v>
                </c:pt>
                <c:pt idx="2642">
                  <c:v>15.285761920638922</c:v>
                </c:pt>
                <c:pt idx="2643">
                  <c:v>15.287762587527885</c:v>
                </c:pt>
                <c:pt idx="2644">
                  <c:v>15.289763254416847</c:v>
                </c:pt>
                <c:pt idx="2645">
                  <c:v>15.29176392130581</c:v>
                </c:pt>
                <c:pt idx="2646">
                  <c:v>15.293764588194772</c:v>
                </c:pt>
                <c:pt idx="2647">
                  <c:v>15.295765255083735</c:v>
                </c:pt>
                <c:pt idx="2648">
                  <c:v>15.297765921972697</c:v>
                </c:pt>
                <c:pt idx="2649">
                  <c:v>15.29976658886166</c:v>
                </c:pt>
                <c:pt idx="2650">
                  <c:v>15.301767255750622</c:v>
                </c:pt>
                <c:pt idx="2651">
                  <c:v>15.303767922639585</c:v>
                </c:pt>
                <c:pt idx="2652">
                  <c:v>15.305768589528547</c:v>
                </c:pt>
                <c:pt idx="2653">
                  <c:v>15.30776925641751</c:v>
                </c:pt>
                <c:pt idx="2654">
                  <c:v>15.309769923306472</c:v>
                </c:pt>
                <c:pt idx="2655">
                  <c:v>15.311770590195435</c:v>
                </c:pt>
                <c:pt idx="2656">
                  <c:v>15.313771257084397</c:v>
                </c:pt>
                <c:pt idx="2657">
                  <c:v>15.31577192397336</c:v>
                </c:pt>
                <c:pt idx="2658">
                  <c:v>15.317772590862322</c:v>
                </c:pt>
                <c:pt idx="2659">
                  <c:v>15.319773257751285</c:v>
                </c:pt>
                <c:pt idx="2660">
                  <c:v>15.321773924640247</c:v>
                </c:pt>
                <c:pt idx="2661">
                  <c:v>15.32377459152921</c:v>
                </c:pt>
                <c:pt idx="2662">
                  <c:v>15.325775258418172</c:v>
                </c:pt>
                <c:pt idx="2663">
                  <c:v>15.327775925307135</c:v>
                </c:pt>
                <c:pt idx="2664">
                  <c:v>15.329776592196097</c:v>
                </c:pt>
                <c:pt idx="2665">
                  <c:v>15.33177725908506</c:v>
                </c:pt>
                <c:pt idx="2666">
                  <c:v>15.333777925974022</c:v>
                </c:pt>
                <c:pt idx="2667">
                  <c:v>15.335778592862985</c:v>
                </c:pt>
                <c:pt idx="2668">
                  <c:v>15.337779259751947</c:v>
                </c:pt>
                <c:pt idx="2669">
                  <c:v>15.33977992664091</c:v>
                </c:pt>
                <c:pt idx="2670">
                  <c:v>15.341780593529872</c:v>
                </c:pt>
                <c:pt idx="2671">
                  <c:v>15.343781260418835</c:v>
                </c:pt>
                <c:pt idx="2672">
                  <c:v>15.345781927307797</c:v>
                </c:pt>
                <c:pt idx="2673">
                  <c:v>15.34778259419676</c:v>
                </c:pt>
                <c:pt idx="2674">
                  <c:v>15.349783261085722</c:v>
                </c:pt>
                <c:pt idx="2675">
                  <c:v>15.351783927974685</c:v>
                </c:pt>
                <c:pt idx="2676">
                  <c:v>15.353784594863647</c:v>
                </c:pt>
                <c:pt idx="2677">
                  <c:v>15.35578526175261</c:v>
                </c:pt>
                <c:pt idx="2678">
                  <c:v>15.357785928641572</c:v>
                </c:pt>
                <c:pt idx="2679">
                  <c:v>15.359786595530535</c:v>
                </c:pt>
                <c:pt idx="2680">
                  <c:v>15.361787262419497</c:v>
                </c:pt>
                <c:pt idx="2681">
                  <c:v>15.36378792930846</c:v>
                </c:pt>
                <c:pt idx="2682">
                  <c:v>15.365788596197422</c:v>
                </c:pt>
                <c:pt idx="2683">
                  <c:v>15.367789263086385</c:v>
                </c:pt>
                <c:pt idx="2684">
                  <c:v>15.369789929975347</c:v>
                </c:pt>
                <c:pt idx="2685">
                  <c:v>15.37179059686431</c:v>
                </c:pt>
                <c:pt idx="2686">
                  <c:v>15.373791263753272</c:v>
                </c:pt>
                <c:pt idx="2687">
                  <c:v>15.375791930642235</c:v>
                </c:pt>
                <c:pt idx="2688">
                  <c:v>15.377792597531197</c:v>
                </c:pt>
                <c:pt idx="2689">
                  <c:v>15.37979326442016</c:v>
                </c:pt>
                <c:pt idx="2690">
                  <c:v>15.381793931309122</c:v>
                </c:pt>
                <c:pt idx="2691">
                  <c:v>15.383794598198085</c:v>
                </c:pt>
                <c:pt idx="2692">
                  <c:v>15.385795265087047</c:v>
                </c:pt>
                <c:pt idx="2693">
                  <c:v>15.38779593197601</c:v>
                </c:pt>
                <c:pt idx="2694">
                  <c:v>15.389796598864972</c:v>
                </c:pt>
                <c:pt idx="2695">
                  <c:v>15.391797265753935</c:v>
                </c:pt>
                <c:pt idx="2696">
                  <c:v>15.393797932642897</c:v>
                </c:pt>
                <c:pt idx="2697">
                  <c:v>15.39579859953186</c:v>
                </c:pt>
                <c:pt idx="2698">
                  <c:v>15.397799266420822</c:v>
                </c:pt>
                <c:pt idx="2699">
                  <c:v>15.399799933309785</c:v>
                </c:pt>
                <c:pt idx="2700">
                  <c:v>15.401800600198747</c:v>
                </c:pt>
                <c:pt idx="2701">
                  <c:v>15.40380126708771</c:v>
                </c:pt>
                <c:pt idx="2702">
                  <c:v>15.405801933976672</c:v>
                </c:pt>
                <c:pt idx="2703">
                  <c:v>15.407802600865635</c:v>
                </c:pt>
                <c:pt idx="2704">
                  <c:v>15.409803267754597</c:v>
                </c:pt>
                <c:pt idx="2705">
                  <c:v>15.41180393464356</c:v>
                </c:pt>
                <c:pt idx="2706">
                  <c:v>15.413804601532522</c:v>
                </c:pt>
                <c:pt idx="2707">
                  <c:v>15.415805268421485</c:v>
                </c:pt>
                <c:pt idx="2708">
                  <c:v>15.417805935310447</c:v>
                </c:pt>
                <c:pt idx="2709">
                  <c:v>15.41980660219941</c:v>
                </c:pt>
                <c:pt idx="2710">
                  <c:v>15.421807269088372</c:v>
                </c:pt>
                <c:pt idx="2711">
                  <c:v>15.423807935977335</c:v>
                </c:pt>
                <c:pt idx="2712">
                  <c:v>15.425808602866297</c:v>
                </c:pt>
                <c:pt idx="2713">
                  <c:v>15.42780926975526</c:v>
                </c:pt>
                <c:pt idx="2714">
                  <c:v>15.429809936644222</c:v>
                </c:pt>
                <c:pt idx="2715">
                  <c:v>15.431810603533185</c:v>
                </c:pt>
                <c:pt idx="2716">
                  <c:v>15.433811270422147</c:v>
                </c:pt>
                <c:pt idx="2717">
                  <c:v>15.43581193731111</c:v>
                </c:pt>
                <c:pt idx="2718">
                  <c:v>15.437812604200072</c:v>
                </c:pt>
                <c:pt idx="2719">
                  <c:v>15.439813271089035</c:v>
                </c:pt>
                <c:pt idx="2720">
                  <c:v>15.441813937977997</c:v>
                </c:pt>
                <c:pt idx="2721">
                  <c:v>15.44381460486696</c:v>
                </c:pt>
                <c:pt idx="2722">
                  <c:v>15.445815271755922</c:v>
                </c:pt>
                <c:pt idx="2723">
                  <c:v>15.447815938644885</c:v>
                </c:pt>
                <c:pt idx="2724">
                  <c:v>15.449816605533847</c:v>
                </c:pt>
                <c:pt idx="2725">
                  <c:v>15.45181727242281</c:v>
                </c:pt>
                <c:pt idx="2726">
                  <c:v>15.453817939311772</c:v>
                </c:pt>
                <c:pt idx="2727">
                  <c:v>15.455818606200735</c:v>
                </c:pt>
                <c:pt idx="2728">
                  <c:v>15.457819273089697</c:v>
                </c:pt>
                <c:pt idx="2729">
                  <c:v>15.45981993997866</c:v>
                </c:pt>
                <c:pt idx="2730">
                  <c:v>15.461820606867622</c:v>
                </c:pt>
                <c:pt idx="2731">
                  <c:v>15.463821273756585</c:v>
                </c:pt>
                <c:pt idx="2732">
                  <c:v>15.465821940645547</c:v>
                </c:pt>
                <c:pt idx="2733">
                  <c:v>15.46782260753451</c:v>
                </c:pt>
                <c:pt idx="2734">
                  <c:v>15.469823274423472</c:v>
                </c:pt>
                <c:pt idx="2735">
                  <c:v>15.471823941312435</c:v>
                </c:pt>
                <c:pt idx="2736">
                  <c:v>15.473824608201397</c:v>
                </c:pt>
                <c:pt idx="2737">
                  <c:v>15.47582527509036</c:v>
                </c:pt>
                <c:pt idx="2738">
                  <c:v>15.477825941979322</c:v>
                </c:pt>
                <c:pt idx="2739">
                  <c:v>15.479826608868285</c:v>
                </c:pt>
                <c:pt idx="2740">
                  <c:v>15.481827275757247</c:v>
                </c:pt>
                <c:pt idx="2741">
                  <c:v>15.48382794264621</c:v>
                </c:pt>
                <c:pt idx="2742">
                  <c:v>15.485828609535172</c:v>
                </c:pt>
                <c:pt idx="2743">
                  <c:v>15.487829276424135</c:v>
                </c:pt>
                <c:pt idx="2744">
                  <c:v>15.489829943313097</c:v>
                </c:pt>
                <c:pt idx="2745">
                  <c:v>15.49183061020206</c:v>
                </c:pt>
                <c:pt idx="2746">
                  <c:v>15.493831277091022</c:v>
                </c:pt>
                <c:pt idx="2747">
                  <c:v>15.495831943979985</c:v>
                </c:pt>
                <c:pt idx="2748">
                  <c:v>15.497832610868947</c:v>
                </c:pt>
                <c:pt idx="2749">
                  <c:v>15.49983327775791</c:v>
                </c:pt>
                <c:pt idx="2750">
                  <c:v>15.501833944646872</c:v>
                </c:pt>
                <c:pt idx="2751">
                  <c:v>15.503834611535835</c:v>
                </c:pt>
                <c:pt idx="2752">
                  <c:v>15.505835278424797</c:v>
                </c:pt>
                <c:pt idx="2753">
                  <c:v>15.50783594531376</c:v>
                </c:pt>
                <c:pt idx="2754">
                  <c:v>15.509836612202722</c:v>
                </c:pt>
                <c:pt idx="2755">
                  <c:v>15.511837279091685</c:v>
                </c:pt>
                <c:pt idx="2756">
                  <c:v>15.513837945980647</c:v>
                </c:pt>
                <c:pt idx="2757">
                  <c:v>15.51583861286961</c:v>
                </c:pt>
                <c:pt idx="2758">
                  <c:v>15.517839279758572</c:v>
                </c:pt>
                <c:pt idx="2759">
                  <c:v>15.519839946647535</c:v>
                </c:pt>
                <c:pt idx="2760">
                  <c:v>15.521840613536497</c:v>
                </c:pt>
                <c:pt idx="2761">
                  <c:v>15.52384128042546</c:v>
                </c:pt>
                <c:pt idx="2762">
                  <c:v>15.525841947314422</c:v>
                </c:pt>
                <c:pt idx="2763">
                  <c:v>15.527842614203385</c:v>
                </c:pt>
                <c:pt idx="2764">
                  <c:v>15.529843281092347</c:v>
                </c:pt>
                <c:pt idx="2765">
                  <c:v>15.53184394798131</c:v>
                </c:pt>
                <c:pt idx="2766">
                  <c:v>15.533844614870272</c:v>
                </c:pt>
                <c:pt idx="2767">
                  <c:v>15.535845281759235</c:v>
                </c:pt>
                <c:pt idx="2768">
                  <c:v>15.537845948648197</c:v>
                </c:pt>
                <c:pt idx="2769">
                  <c:v>15.53984661553716</c:v>
                </c:pt>
                <c:pt idx="2770">
                  <c:v>15.541847282426122</c:v>
                </c:pt>
                <c:pt idx="2771">
                  <c:v>15.543847949315085</c:v>
                </c:pt>
                <c:pt idx="2772">
                  <c:v>15.545848616204047</c:v>
                </c:pt>
                <c:pt idx="2773">
                  <c:v>15.54784928309301</c:v>
                </c:pt>
                <c:pt idx="2774">
                  <c:v>15.549849949981972</c:v>
                </c:pt>
                <c:pt idx="2775">
                  <c:v>15.551850616870935</c:v>
                </c:pt>
                <c:pt idx="2776">
                  <c:v>15.553851283759897</c:v>
                </c:pt>
                <c:pt idx="2777">
                  <c:v>15.55585195064886</c:v>
                </c:pt>
                <c:pt idx="2778">
                  <c:v>15.557852617537822</c:v>
                </c:pt>
                <c:pt idx="2779">
                  <c:v>15.559853284426785</c:v>
                </c:pt>
                <c:pt idx="2780">
                  <c:v>15.561853951315747</c:v>
                </c:pt>
                <c:pt idx="2781">
                  <c:v>15.56385461820471</c:v>
                </c:pt>
                <c:pt idx="2782">
                  <c:v>15.565855285093672</c:v>
                </c:pt>
                <c:pt idx="2783">
                  <c:v>15.567855951982635</c:v>
                </c:pt>
                <c:pt idx="2784">
                  <c:v>15.569856618871597</c:v>
                </c:pt>
                <c:pt idx="2785">
                  <c:v>15.57185728576056</c:v>
                </c:pt>
                <c:pt idx="2786">
                  <c:v>15.573857952649522</c:v>
                </c:pt>
                <c:pt idx="2787">
                  <c:v>15.575858619538485</c:v>
                </c:pt>
                <c:pt idx="2788">
                  <c:v>15.577859286427447</c:v>
                </c:pt>
                <c:pt idx="2789">
                  <c:v>15.57985995331641</c:v>
                </c:pt>
                <c:pt idx="2790">
                  <c:v>15.581860620205372</c:v>
                </c:pt>
                <c:pt idx="2791">
                  <c:v>15.583861287094335</c:v>
                </c:pt>
                <c:pt idx="2792">
                  <c:v>15.585861953983297</c:v>
                </c:pt>
                <c:pt idx="2793">
                  <c:v>15.58786262087226</c:v>
                </c:pt>
                <c:pt idx="2794">
                  <c:v>15.589863287761222</c:v>
                </c:pt>
                <c:pt idx="2795">
                  <c:v>15.591863954650185</c:v>
                </c:pt>
                <c:pt idx="2796">
                  <c:v>15.593864621539147</c:v>
                </c:pt>
                <c:pt idx="2797">
                  <c:v>15.59586528842811</c:v>
                </c:pt>
                <c:pt idx="2798">
                  <c:v>15.597865955317072</c:v>
                </c:pt>
                <c:pt idx="2799">
                  <c:v>15.599866622206035</c:v>
                </c:pt>
                <c:pt idx="2800">
                  <c:v>15.601867289094997</c:v>
                </c:pt>
                <c:pt idx="2801">
                  <c:v>15.60386795598396</c:v>
                </c:pt>
                <c:pt idx="2802">
                  <c:v>15.605868622872922</c:v>
                </c:pt>
                <c:pt idx="2803">
                  <c:v>15.607869289761885</c:v>
                </c:pt>
                <c:pt idx="2804">
                  <c:v>15.609869956650847</c:v>
                </c:pt>
                <c:pt idx="2805">
                  <c:v>15.61187062353981</c:v>
                </c:pt>
                <c:pt idx="2806">
                  <c:v>15.613871290428772</c:v>
                </c:pt>
                <c:pt idx="2807">
                  <c:v>15.615871957317735</c:v>
                </c:pt>
                <c:pt idx="2808">
                  <c:v>15.617872624206697</c:v>
                </c:pt>
                <c:pt idx="2809">
                  <c:v>15.61987329109566</c:v>
                </c:pt>
                <c:pt idx="2810">
                  <c:v>15.621873957984622</c:v>
                </c:pt>
                <c:pt idx="2811">
                  <c:v>15.623874624873585</c:v>
                </c:pt>
                <c:pt idx="2812">
                  <c:v>15.625875291762547</c:v>
                </c:pt>
                <c:pt idx="2813">
                  <c:v>15.62787595865151</c:v>
                </c:pt>
                <c:pt idx="2814">
                  <c:v>15.629876625540472</c:v>
                </c:pt>
                <c:pt idx="2815">
                  <c:v>15.631877292429435</c:v>
                </c:pt>
                <c:pt idx="2816">
                  <c:v>15.633877959318397</c:v>
                </c:pt>
                <c:pt idx="2817">
                  <c:v>15.63587862620736</c:v>
                </c:pt>
                <c:pt idx="2818">
                  <c:v>15.637879293096322</c:v>
                </c:pt>
                <c:pt idx="2819">
                  <c:v>15.639879959985285</c:v>
                </c:pt>
                <c:pt idx="2820">
                  <c:v>15.641880626874247</c:v>
                </c:pt>
                <c:pt idx="2821">
                  <c:v>15.64388129376321</c:v>
                </c:pt>
                <c:pt idx="2822">
                  <c:v>15.645881960652172</c:v>
                </c:pt>
                <c:pt idx="2823">
                  <c:v>15.647882627541135</c:v>
                </c:pt>
                <c:pt idx="2824">
                  <c:v>15.649883294430097</c:v>
                </c:pt>
                <c:pt idx="2825">
                  <c:v>15.65188396131906</c:v>
                </c:pt>
                <c:pt idx="2826">
                  <c:v>15.653884628208022</c:v>
                </c:pt>
                <c:pt idx="2827">
                  <c:v>15.655885295096985</c:v>
                </c:pt>
                <c:pt idx="2828">
                  <c:v>15.657885961985947</c:v>
                </c:pt>
                <c:pt idx="2829">
                  <c:v>15.65988662887491</c:v>
                </c:pt>
                <c:pt idx="2830">
                  <c:v>15.661887295763872</c:v>
                </c:pt>
                <c:pt idx="2831">
                  <c:v>15.663887962652835</c:v>
                </c:pt>
                <c:pt idx="2832">
                  <c:v>15.665888629541797</c:v>
                </c:pt>
                <c:pt idx="2833">
                  <c:v>15.66788929643076</c:v>
                </c:pt>
                <c:pt idx="2834">
                  <c:v>15.669889963319722</c:v>
                </c:pt>
                <c:pt idx="2835">
                  <c:v>15.671890630208685</c:v>
                </c:pt>
                <c:pt idx="2836">
                  <c:v>15.673891297097647</c:v>
                </c:pt>
                <c:pt idx="2837">
                  <c:v>15.67589196398661</c:v>
                </c:pt>
                <c:pt idx="2838">
                  <c:v>15.677892630875572</c:v>
                </c:pt>
                <c:pt idx="2839">
                  <c:v>15.679893297764535</c:v>
                </c:pt>
                <c:pt idx="2840">
                  <c:v>15.681893964653497</c:v>
                </c:pt>
                <c:pt idx="2841">
                  <c:v>15.68389463154246</c:v>
                </c:pt>
                <c:pt idx="2842">
                  <c:v>15.685895298431422</c:v>
                </c:pt>
                <c:pt idx="2843">
                  <c:v>15.687895965320385</c:v>
                </c:pt>
                <c:pt idx="2844">
                  <c:v>15.689896632209347</c:v>
                </c:pt>
                <c:pt idx="2845">
                  <c:v>15.69189729909831</c:v>
                </c:pt>
                <c:pt idx="2846">
                  <c:v>15.693897965987272</c:v>
                </c:pt>
                <c:pt idx="2847">
                  <c:v>15.695898632876235</c:v>
                </c:pt>
                <c:pt idx="2848">
                  <c:v>15.697899299765197</c:v>
                </c:pt>
                <c:pt idx="2849">
                  <c:v>15.69989996665416</c:v>
                </c:pt>
                <c:pt idx="2850">
                  <c:v>15.701900633543122</c:v>
                </c:pt>
                <c:pt idx="2851">
                  <c:v>15.703901300432085</c:v>
                </c:pt>
                <c:pt idx="2852">
                  <c:v>15.705901967321047</c:v>
                </c:pt>
                <c:pt idx="2853">
                  <c:v>15.70790263421001</c:v>
                </c:pt>
                <c:pt idx="2854">
                  <c:v>15.709903301098972</c:v>
                </c:pt>
                <c:pt idx="2855">
                  <c:v>15.711903967987935</c:v>
                </c:pt>
                <c:pt idx="2856">
                  <c:v>15.713904634876897</c:v>
                </c:pt>
                <c:pt idx="2857">
                  <c:v>15.71590530176586</c:v>
                </c:pt>
                <c:pt idx="2858">
                  <c:v>15.717905968654822</c:v>
                </c:pt>
                <c:pt idx="2859">
                  <c:v>15.719906635543785</c:v>
                </c:pt>
                <c:pt idx="2860">
                  <c:v>15.721907302432747</c:v>
                </c:pt>
                <c:pt idx="2861">
                  <c:v>15.72390796932171</c:v>
                </c:pt>
                <c:pt idx="2862">
                  <c:v>15.725908636210672</c:v>
                </c:pt>
                <c:pt idx="2863">
                  <c:v>15.727909303099635</c:v>
                </c:pt>
                <c:pt idx="2864">
                  <c:v>15.729909969988597</c:v>
                </c:pt>
                <c:pt idx="2865">
                  <c:v>15.73191063687756</c:v>
                </c:pt>
                <c:pt idx="2866">
                  <c:v>15.733911303766522</c:v>
                </c:pt>
                <c:pt idx="2867">
                  <c:v>15.735911970655485</c:v>
                </c:pt>
                <c:pt idx="2868">
                  <c:v>15.737912637544447</c:v>
                </c:pt>
                <c:pt idx="2869">
                  <c:v>15.73991330443341</c:v>
                </c:pt>
                <c:pt idx="2870">
                  <c:v>15.741913971322372</c:v>
                </c:pt>
                <c:pt idx="2871">
                  <c:v>15.743914638211335</c:v>
                </c:pt>
                <c:pt idx="2872">
                  <c:v>15.745915305100297</c:v>
                </c:pt>
                <c:pt idx="2873">
                  <c:v>15.74791597198926</c:v>
                </c:pt>
                <c:pt idx="2874">
                  <c:v>15.749916638878222</c:v>
                </c:pt>
                <c:pt idx="2875">
                  <c:v>15.751917305767185</c:v>
                </c:pt>
                <c:pt idx="2876">
                  <c:v>15.753917972656147</c:v>
                </c:pt>
                <c:pt idx="2877">
                  <c:v>15.75591863954511</c:v>
                </c:pt>
                <c:pt idx="2878">
                  <c:v>15.757919306434072</c:v>
                </c:pt>
                <c:pt idx="2879">
                  <c:v>15.759919973323035</c:v>
                </c:pt>
                <c:pt idx="2880">
                  <c:v>15.761920640211997</c:v>
                </c:pt>
                <c:pt idx="2881">
                  <c:v>15.76392130710096</c:v>
                </c:pt>
                <c:pt idx="2882">
                  <c:v>15.765921973989922</c:v>
                </c:pt>
                <c:pt idx="2883">
                  <c:v>15.767922640878885</c:v>
                </c:pt>
                <c:pt idx="2884">
                  <c:v>15.769923307767847</c:v>
                </c:pt>
                <c:pt idx="2885">
                  <c:v>15.77192397465681</c:v>
                </c:pt>
                <c:pt idx="2886">
                  <c:v>15.773924641545772</c:v>
                </c:pt>
                <c:pt idx="2887">
                  <c:v>15.775925308434735</c:v>
                </c:pt>
                <c:pt idx="2888">
                  <c:v>15.777925975323697</c:v>
                </c:pt>
                <c:pt idx="2889">
                  <c:v>15.77992664221266</c:v>
                </c:pt>
                <c:pt idx="2890">
                  <c:v>15.781927309101622</c:v>
                </c:pt>
                <c:pt idx="2891">
                  <c:v>15.783927975990585</c:v>
                </c:pt>
                <c:pt idx="2892">
                  <c:v>15.785928642879547</c:v>
                </c:pt>
                <c:pt idx="2893">
                  <c:v>15.78792930976851</c:v>
                </c:pt>
                <c:pt idx="2894">
                  <c:v>15.789929976657472</c:v>
                </c:pt>
                <c:pt idx="2895">
                  <c:v>15.791930643546435</c:v>
                </c:pt>
                <c:pt idx="2896">
                  <c:v>15.793931310435397</c:v>
                </c:pt>
                <c:pt idx="2897">
                  <c:v>15.79593197732436</c:v>
                </c:pt>
                <c:pt idx="2898">
                  <c:v>15.797932644213322</c:v>
                </c:pt>
                <c:pt idx="2899">
                  <c:v>15.799933311102285</c:v>
                </c:pt>
                <c:pt idx="2900">
                  <c:v>15.801933977991247</c:v>
                </c:pt>
                <c:pt idx="2901">
                  <c:v>15.80393464488021</c:v>
                </c:pt>
                <c:pt idx="2902">
                  <c:v>15.805935311769172</c:v>
                </c:pt>
                <c:pt idx="2903">
                  <c:v>15.807935978658135</c:v>
                </c:pt>
                <c:pt idx="2904">
                  <c:v>15.809936645547097</c:v>
                </c:pt>
                <c:pt idx="2905">
                  <c:v>15.81193731243606</c:v>
                </c:pt>
                <c:pt idx="2906">
                  <c:v>15.813937979325022</c:v>
                </c:pt>
                <c:pt idx="2907">
                  <c:v>15.815938646213985</c:v>
                </c:pt>
                <c:pt idx="2908">
                  <c:v>15.817939313102947</c:v>
                </c:pt>
                <c:pt idx="2909">
                  <c:v>15.81993997999191</c:v>
                </c:pt>
                <c:pt idx="2910">
                  <c:v>15.821940646880872</c:v>
                </c:pt>
                <c:pt idx="2911">
                  <c:v>15.823941313769835</c:v>
                </c:pt>
                <c:pt idx="2912">
                  <c:v>15.825941980658797</c:v>
                </c:pt>
                <c:pt idx="2913">
                  <c:v>15.82794264754776</c:v>
                </c:pt>
                <c:pt idx="2914">
                  <c:v>15.829943314436722</c:v>
                </c:pt>
                <c:pt idx="2915">
                  <c:v>15.831943981325685</c:v>
                </c:pt>
                <c:pt idx="2916">
                  <c:v>15.833944648214647</c:v>
                </c:pt>
                <c:pt idx="2917">
                  <c:v>15.83594531510361</c:v>
                </c:pt>
                <c:pt idx="2918">
                  <c:v>15.837945981992572</c:v>
                </c:pt>
                <c:pt idx="2919">
                  <c:v>15.839946648881535</c:v>
                </c:pt>
                <c:pt idx="2920">
                  <c:v>15.841947315770497</c:v>
                </c:pt>
                <c:pt idx="2921">
                  <c:v>15.84394798265946</c:v>
                </c:pt>
                <c:pt idx="2922">
                  <c:v>15.845948649548422</c:v>
                </c:pt>
                <c:pt idx="2923">
                  <c:v>15.847949316437385</c:v>
                </c:pt>
                <c:pt idx="2924">
                  <c:v>15.849949983326347</c:v>
                </c:pt>
                <c:pt idx="2925">
                  <c:v>15.85195065021531</c:v>
                </c:pt>
                <c:pt idx="2926">
                  <c:v>15.853951317104272</c:v>
                </c:pt>
                <c:pt idx="2927">
                  <c:v>15.855951983993235</c:v>
                </c:pt>
                <c:pt idx="2928">
                  <c:v>15.857952650882197</c:v>
                </c:pt>
                <c:pt idx="2929">
                  <c:v>15.85995331777116</c:v>
                </c:pt>
                <c:pt idx="2930">
                  <c:v>15.861953984660122</c:v>
                </c:pt>
                <c:pt idx="2931">
                  <c:v>15.863954651549085</c:v>
                </c:pt>
                <c:pt idx="2932">
                  <c:v>15.865955318438047</c:v>
                </c:pt>
                <c:pt idx="2933">
                  <c:v>15.86795598532701</c:v>
                </c:pt>
                <c:pt idx="2934">
                  <c:v>15.869956652215972</c:v>
                </c:pt>
                <c:pt idx="2935">
                  <c:v>15.871957319104935</c:v>
                </c:pt>
                <c:pt idx="2936">
                  <c:v>15.873957985993897</c:v>
                </c:pt>
                <c:pt idx="2937">
                  <c:v>15.87595865288286</c:v>
                </c:pt>
                <c:pt idx="2938">
                  <c:v>15.877959319771822</c:v>
                </c:pt>
                <c:pt idx="2939">
                  <c:v>15.879959986660785</c:v>
                </c:pt>
                <c:pt idx="2940">
                  <c:v>15.881960653549747</c:v>
                </c:pt>
                <c:pt idx="2941">
                  <c:v>15.88396132043871</c:v>
                </c:pt>
                <c:pt idx="2942">
                  <c:v>15.885961987327672</c:v>
                </c:pt>
                <c:pt idx="2943">
                  <c:v>15.887962654216635</c:v>
                </c:pt>
                <c:pt idx="2944">
                  <c:v>15.889963321105597</c:v>
                </c:pt>
                <c:pt idx="2945">
                  <c:v>15.89196398799456</c:v>
                </c:pt>
                <c:pt idx="2946">
                  <c:v>15.893964654883522</c:v>
                </c:pt>
                <c:pt idx="2947">
                  <c:v>15.895965321772485</c:v>
                </c:pt>
                <c:pt idx="2948">
                  <c:v>15.897965988661447</c:v>
                </c:pt>
                <c:pt idx="2949">
                  <c:v>15.89996665555041</c:v>
                </c:pt>
                <c:pt idx="2950">
                  <c:v>15.901967322439372</c:v>
                </c:pt>
                <c:pt idx="2951">
                  <c:v>15.903967989328335</c:v>
                </c:pt>
                <c:pt idx="2952">
                  <c:v>15.905968656217297</c:v>
                </c:pt>
                <c:pt idx="2953">
                  <c:v>15.90796932310626</c:v>
                </c:pt>
                <c:pt idx="2954">
                  <c:v>15.909969989995222</c:v>
                </c:pt>
                <c:pt idx="2955">
                  <c:v>15.911970656884185</c:v>
                </c:pt>
                <c:pt idx="2956">
                  <c:v>15.913971323773147</c:v>
                </c:pt>
                <c:pt idx="2957">
                  <c:v>15.91597199066211</c:v>
                </c:pt>
                <c:pt idx="2958">
                  <c:v>15.917972657551072</c:v>
                </c:pt>
                <c:pt idx="2959">
                  <c:v>15.919973324440035</c:v>
                </c:pt>
                <c:pt idx="2960">
                  <c:v>15.921973991328997</c:v>
                </c:pt>
                <c:pt idx="2961">
                  <c:v>15.92397465821796</c:v>
                </c:pt>
                <c:pt idx="2962">
                  <c:v>15.925975325106922</c:v>
                </c:pt>
                <c:pt idx="2963">
                  <c:v>15.927975991995885</c:v>
                </c:pt>
                <c:pt idx="2964">
                  <c:v>15.929976658884847</c:v>
                </c:pt>
                <c:pt idx="2965">
                  <c:v>15.93197732577381</c:v>
                </c:pt>
                <c:pt idx="2966">
                  <c:v>15.933977992662772</c:v>
                </c:pt>
                <c:pt idx="2967">
                  <c:v>15.935978659551735</c:v>
                </c:pt>
                <c:pt idx="2968">
                  <c:v>15.937979326440697</c:v>
                </c:pt>
                <c:pt idx="2969">
                  <c:v>15.93997999332966</c:v>
                </c:pt>
                <c:pt idx="2970">
                  <c:v>15.941980660218622</c:v>
                </c:pt>
                <c:pt idx="2971">
                  <c:v>15.943981327107585</c:v>
                </c:pt>
                <c:pt idx="2972">
                  <c:v>15.945981993996547</c:v>
                </c:pt>
                <c:pt idx="2973">
                  <c:v>15.94798266088551</c:v>
                </c:pt>
                <c:pt idx="2974">
                  <c:v>15.949983327774472</c:v>
                </c:pt>
                <c:pt idx="2975">
                  <c:v>15.951983994663435</c:v>
                </c:pt>
                <c:pt idx="2976">
                  <c:v>15.953984661552397</c:v>
                </c:pt>
                <c:pt idx="2977">
                  <c:v>15.95598532844136</c:v>
                </c:pt>
                <c:pt idx="2978">
                  <c:v>15.957985995330322</c:v>
                </c:pt>
                <c:pt idx="2979">
                  <c:v>15.959986662219285</c:v>
                </c:pt>
                <c:pt idx="2980">
                  <c:v>15.961987329108247</c:v>
                </c:pt>
                <c:pt idx="2981">
                  <c:v>15.96398799599721</c:v>
                </c:pt>
                <c:pt idx="2982">
                  <c:v>15.965988662886172</c:v>
                </c:pt>
                <c:pt idx="2983">
                  <c:v>15.967989329775135</c:v>
                </c:pt>
                <c:pt idx="2984">
                  <c:v>15.969989996664097</c:v>
                </c:pt>
                <c:pt idx="2985">
                  <c:v>15.97199066355306</c:v>
                </c:pt>
                <c:pt idx="2986">
                  <c:v>15.973991330442022</c:v>
                </c:pt>
                <c:pt idx="2987">
                  <c:v>15.975991997330985</c:v>
                </c:pt>
                <c:pt idx="2988">
                  <c:v>15.977992664219947</c:v>
                </c:pt>
                <c:pt idx="2989">
                  <c:v>15.97999333110891</c:v>
                </c:pt>
                <c:pt idx="2990">
                  <c:v>15.981993997997872</c:v>
                </c:pt>
                <c:pt idx="2991">
                  <c:v>15.983994664886835</c:v>
                </c:pt>
                <c:pt idx="2992">
                  <c:v>15.985995331775797</c:v>
                </c:pt>
                <c:pt idx="2993">
                  <c:v>15.98799599866476</c:v>
                </c:pt>
                <c:pt idx="2994">
                  <c:v>15.989996665553722</c:v>
                </c:pt>
                <c:pt idx="2995">
                  <c:v>15.991997332442685</c:v>
                </c:pt>
                <c:pt idx="2996">
                  <c:v>15.993997999331647</c:v>
                </c:pt>
                <c:pt idx="2997">
                  <c:v>15.99599866622061</c:v>
                </c:pt>
                <c:pt idx="2998">
                  <c:v>15.997999333109572</c:v>
                </c:pt>
                <c:pt idx="2999">
                  <c:v>15.999999999998535</c:v>
                </c:pt>
              </c:numCache>
            </c:numRef>
          </c:xVal>
          <c:yVal>
            <c:numRef>
              <c:f>'Load Line Plot'!$AU$4:$AU$3003</c:f>
              <c:numCache>
                <c:formatCode>General</c:formatCode>
                <c:ptCount val="300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1099.8587156546209</c:v>
                </c:pt>
                <c:pt idx="232">
                  <c:v>1099.4825253998483</c:v>
                </c:pt>
                <c:pt idx="233">
                  <c:v>1099.1064505109789</c:v>
                </c:pt>
                <c:pt idx="234">
                  <c:v>1098.7304909417505</c:v>
                </c:pt>
                <c:pt idx="235">
                  <c:v>1098.3546466459261</c:v>
                </c:pt>
                <c:pt idx="236">
                  <c:v>1097.978917577301</c:v>
                </c:pt>
                <c:pt idx="237">
                  <c:v>1097.6033036896974</c:v>
                </c:pt>
                <c:pt idx="238">
                  <c:v>1097.2278049369686</c:v>
                </c:pt>
                <c:pt idx="239">
                  <c:v>1096.8524212729953</c:v>
                </c:pt>
                <c:pt idx="240">
                  <c:v>1096.4771526516904</c:v>
                </c:pt>
                <c:pt idx="241">
                  <c:v>1096.1019990269929</c:v>
                </c:pt>
                <c:pt idx="242">
                  <c:v>1095.7269603528716</c:v>
                </c:pt>
                <c:pt idx="243">
                  <c:v>1095.3520365833256</c:v>
                </c:pt>
                <c:pt idx="244">
                  <c:v>1094.9772276723829</c:v>
                </c:pt>
                <c:pt idx="245">
                  <c:v>1094.6025335740985</c:v>
                </c:pt>
                <c:pt idx="246">
                  <c:v>1094.2279542425604</c:v>
                </c:pt>
                <c:pt idx="247">
                  <c:v>1093.8534896318806</c:v>
                </c:pt>
                <c:pt idx="248">
                  <c:v>1093.4791396962053</c:v>
                </c:pt>
                <c:pt idx="249">
                  <c:v>1093.1049043897049</c:v>
                </c:pt>
                <c:pt idx="250">
                  <c:v>1092.7307836665832</c:v>
                </c:pt>
                <c:pt idx="251">
                  <c:v>1092.3567774810688</c:v>
                </c:pt>
                <c:pt idx="252">
                  <c:v>1091.9828857874222</c:v>
                </c:pt>
                <c:pt idx="253">
                  <c:v>1091.609108539931</c:v>
                </c:pt>
                <c:pt idx="254">
                  <c:v>1091.2354456929133</c:v>
                </c:pt>
                <c:pt idx="255">
                  <c:v>1090.8618972007141</c:v>
                </c:pt>
                <c:pt idx="256">
                  <c:v>1090.4884630177096</c:v>
                </c:pt>
                <c:pt idx="257">
                  <c:v>1090.115143098302</c:v>
                </c:pt>
                <c:pt idx="258">
                  <c:v>1089.7419373969249</c:v>
                </c:pt>
                <c:pt idx="259">
                  <c:v>1089.3688458680379</c:v>
                </c:pt>
                <c:pt idx="260">
                  <c:v>1088.9958684661319</c:v>
                </c:pt>
                <c:pt idx="261">
                  <c:v>1088.6230051457248</c:v>
                </c:pt>
                <c:pt idx="262">
                  <c:v>1088.2502558613648</c:v>
                </c:pt>
                <c:pt idx="263">
                  <c:v>1087.8776205676261</c:v>
                </c:pt>
                <c:pt idx="264">
                  <c:v>1087.5050992191148</c:v>
                </c:pt>
                <c:pt idx="265">
                  <c:v>1087.1326917704625</c:v>
                </c:pt>
                <c:pt idx="266">
                  <c:v>1086.7603981763314</c:v>
                </c:pt>
                <c:pt idx="267">
                  <c:v>1086.388218391412</c:v>
                </c:pt>
                <c:pt idx="268">
                  <c:v>1086.016152370423</c:v>
                </c:pt>
                <c:pt idx="269">
                  <c:v>1085.6442000681102</c:v>
                </c:pt>
                <c:pt idx="270">
                  <c:v>1085.272361439251</c:v>
                </c:pt>
                <c:pt idx="271">
                  <c:v>1084.9006364386478</c:v>
                </c:pt>
                <c:pt idx="272">
                  <c:v>1084.5290250211349</c:v>
                </c:pt>
                <c:pt idx="273">
                  <c:v>1084.1575271415713</c:v>
                </c:pt>
                <c:pt idx="274">
                  <c:v>1083.786142754848</c:v>
                </c:pt>
                <c:pt idx="275">
                  <c:v>1083.414871815881</c:v>
                </c:pt>
                <c:pt idx="276">
                  <c:v>1083.0437142796184</c:v>
                </c:pt>
                <c:pt idx="277">
                  <c:v>1082.6726701010325</c:v>
                </c:pt>
                <c:pt idx="278">
                  <c:v>1082.3017392351267</c:v>
                </c:pt>
                <c:pt idx="279">
                  <c:v>1081.9309216369318</c:v>
                </c:pt>
                <c:pt idx="280">
                  <c:v>1081.560217261507</c:v>
                </c:pt>
                <c:pt idx="281">
                  <c:v>1081.1896260639392</c:v>
                </c:pt>
                <c:pt idx="282">
                  <c:v>1080.8191479993445</c:v>
                </c:pt>
                <c:pt idx="283">
                  <c:v>1080.4487830228659</c:v>
                </c:pt>
                <c:pt idx="284">
                  <c:v>1080.0785310896761</c:v>
                </c:pt>
                <c:pt idx="285">
                  <c:v>1079.7083921549736</c:v>
                </c:pt>
                <c:pt idx="286">
                  <c:v>1079.3383661739879</c:v>
                </c:pt>
                <c:pt idx="287">
                  <c:v>1078.9684531019739</c:v>
                </c:pt>
                <c:pt idx="288">
                  <c:v>1078.5986528942169</c:v>
                </c:pt>
                <c:pt idx="289">
                  <c:v>1078.2289655060279</c:v>
                </c:pt>
                <c:pt idx="290">
                  <c:v>1077.8593908927483</c:v>
                </c:pt>
                <c:pt idx="291">
                  <c:v>1077.4899290097449</c:v>
                </c:pt>
                <c:pt idx="292">
                  <c:v>1077.1205798124154</c:v>
                </c:pt>
                <c:pt idx="293">
                  <c:v>1076.7513432561823</c:v>
                </c:pt>
                <c:pt idx="294">
                  <c:v>1076.3822192964992</c:v>
                </c:pt>
                <c:pt idx="295">
                  <c:v>1076.0132078888441</c:v>
                </c:pt>
                <c:pt idx="296">
                  <c:v>1075.6443089887271</c:v>
                </c:pt>
                <c:pt idx="297">
                  <c:v>1075.2755225516814</c:v>
                </c:pt>
                <c:pt idx="298">
                  <c:v>1074.9068485332718</c:v>
                </c:pt>
                <c:pt idx="299">
                  <c:v>1074.5382868890892</c:v>
                </c:pt>
                <c:pt idx="300">
                  <c:v>1074.1698375747526</c:v>
                </c:pt>
                <c:pt idx="301">
                  <c:v>1073.8015005459085</c:v>
                </c:pt>
                <c:pt idx="302">
                  <c:v>1073.433275758232</c:v>
                </c:pt>
                <c:pt idx="303">
                  <c:v>1073.0651631674243</c:v>
                </c:pt>
                <c:pt idx="304">
                  <c:v>1072.6971627292164</c:v>
                </c:pt>
                <c:pt idx="305">
                  <c:v>1072.3292743993645</c:v>
                </c:pt>
                <c:pt idx="306">
                  <c:v>1071.9614981336551</c:v>
                </c:pt>
                <c:pt idx="307">
                  <c:v>1071.5938338879</c:v>
                </c:pt>
                <c:pt idx="308">
                  <c:v>1071.2262816179407</c:v>
                </c:pt>
                <c:pt idx="309">
                  <c:v>1070.8588412796432</c:v>
                </c:pt>
                <c:pt idx="310">
                  <c:v>1070.4915128289047</c:v>
                </c:pt>
                <c:pt idx="311">
                  <c:v>1070.1242962216479</c:v>
                </c:pt>
                <c:pt idx="312">
                  <c:v>1069.7571914138223</c:v>
                </c:pt>
                <c:pt idx="313">
                  <c:v>1069.3901983614073</c:v>
                </c:pt>
                <c:pt idx="314">
                  <c:v>1069.0233170204081</c:v>
                </c:pt>
                <c:pt idx="315">
                  <c:v>1068.6565473468565</c:v>
                </c:pt>
                <c:pt idx="316">
                  <c:v>1068.2898892968137</c:v>
                </c:pt>
                <c:pt idx="317">
                  <c:v>1067.9233428263674</c:v>
                </c:pt>
                <c:pt idx="318">
                  <c:v>1067.5569078916321</c:v>
                </c:pt>
                <c:pt idx="319">
                  <c:v>1067.1905844487508</c:v>
                </c:pt>
                <c:pt idx="320">
                  <c:v>1066.8243724538925</c:v>
                </c:pt>
                <c:pt idx="321">
                  <c:v>1066.458271863255</c:v>
                </c:pt>
                <c:pt idx="322">
                  <c:v>1066.0922826330623</c:v>
                </c:pt>
                <c:pt idx="323">
                  <c:v>1065.7264047195661</c:v>
                </c:pt>
                <c:pt idx="324">
                  <c:v>1065.3606380790445</c:v>
                </c:pt>
                <c:pt idx="325">
                  <c:v>1064.9949826678042</c:v>
                </c:pt>
                <c:pt idx="326">
                  <c:v>1064.6294384421783</c:v>
                </c:pt>
                <c:pt idx="327">
                  <c:v>1064.2640053585264</c:v>
                </c:pt>
                <c:pt idx="328">
                  <c:v>1063.898683373237</c:v>
                </c:pt>
                <c:pt idx="329">
                  <c:v>1063.5334724427239</c:v>
                </c:pt>
                <c:pt idx="330">
                  <c:v>1063.1683725234295</c:v>
                </c:pt>
                <c:pt idx="331">
                  <c:v>1062.8033835718227</c:v>
                </c:pt>
                <c:pt idx="332">
                  <c:v>1062.4385055443984</c:v>
                </c:pt>
                <c:pt idx="333">
                  <c:v>1062.0737383976798</c:v>
                </c:pt>
                <c:pt idx="334">
                  <c:v>1061.7090820882163</c:v>
                </c:pt>
                <c:pt idx="335">
                  <c:v>1061.3445365725865</c:v>
                </c:pt>
                <c:pt idx="336">
                  <c:v>1060.9801018073931</c:v>
                </c:pt>
                <c:pt idx="337">
                  <c:v>1060.615777749266</c:v>
                </c:pt>
                <c:pt idx="338">
                  <c:v>1060.2515643548643</c:v>
                </c:pt>
                <c:pt idx="339">
                  <c:v>1059.8874615808713</c:v>
                </c:pt>
                <c:pt idx="340">
                  <c:v>1059.5234693840007</c:v>
                </c:pt>
                <c:pt idx="341">
                  <c:v>1059.1595877209875</c:v>
                </c:pt>
                <c:pt idx="342">
                  <c:v>1058.7958165485995</c:v>
                </c:pt>
                <c:pt idx="343">
                  <c:v>1058.4321558236279</c:v>
                </c:pt>
                <c:pt idx="344">
                  <c:v>1058.0686055028905</c:v>
                </c:pt>
                <c:pt idx="345">
                  <c:v>1057.7051655432344</c:v>
                </c:pt>
                <c:pt idx="346">
                  <c:v>1057.3418359015311</c:v>
                </c:pt>
                <c:pt idx="347">
                  <c:v>1056.9786165346795</c:v>
                </c:pt>
                <c:pt idx="348">
                  <c:v>1056.6155073996051</c:v>
                </c:pt>
                <c:pt idx="349">
                  <c:v>1056.2525084532606</c:v>
                </c:pt>
                <c:pt idx="350">
                  <c:v>1055.889619652625</c:v>
                </c:pt>
                <c:pt idx="351">
                  <c:v>1055.5268409547041</c:v>
                </c:pt>
                <c:pt idx="352">
                  <c:v>1055.1641723165296</c:v>
                </c:pt>
                <c:pt idx="353">
                  <c:v>1054.8016136951608</c:v>
                </c:pt>
                <c:pt idx="354">
                  <c:v>1054.4391650476832</c:v>
                </c:pt>
                <c:pt idx="355">
                  <c:v>1054.0768263312079</c:v>
                </c:pt>
                <c:pt idx="356">
                  <c:v>1053.7145975028745</c:v>
                </c:pt>
                <c:pt idx="357">
                  <c:v>1053.3524785198483</c:v>
                </c:pt>
                <c:pt idx="358">
                  <c:v>1052.9904693393194</c:v>
                </c:pt>
                <c:pt idx="359">
                  <c:v>1052.6285699185069</c:v>
                </c:pt>
                <c:pt idx="360">
                  <c:v>1052.2667802146541</c:v>
                </c:pt>
                <c:pt idx="361">
                  <c:v>1051.9051001850328</c:v>
                </c:pt>
                <c:pt idx="362">
                  <c:v>1051.5435297869401</c:v>
                </c:pt>
                <c:pt idx="363">
                  <c:v>1051.1820689776991</c:v>
                </c:pt>
                <c:pt idx="364">
                  <c:v>1050.8207177146601</c:v>
                </c:pt>
                <c:pt idx="365">
                  <c:v>1050.4594759551992</c:v>
                </c:pt>
                <c:pt idx="366">
                  <c:v>1050.0983436567187</c:v>
                </c:pt>
                <c:pt idx="367">
                  <c:v>1049.7373207766486</c:v>
                </c:pt>
                <c:pt idx="368">
                  <c:v>1049.3764072724427</c:v>
                </c:pt>
                <c:pt idx="369">
                  <c:v>1049.0156031015833</c:v>
                </c:pt>
                <c:pt idx="370">
                  <c:v>1048.6549082215772</c:v>
                </c:pt>
                <c:pt idx="371">
                  <c:v>1048.2943225899589</c:v>
                </c:pt>
                <c:pt idx="372">
                  <c:v>1047.9338461642878</c:v>
                </c:pt>
                <c:pt idx="373">
                  <c:v>1047.5734789021512</c:v>
                </c:pt>
                <c:pt idx="374">
                  <c:v>1047.2132207611605</c:v>
                </c:pt>
                <c:pt idx="375">
                  <c:v>1046.853071698954</c:v>
                </c:pt>
                <c:pt idx="376">
                  <c:v>1046.4930316731961</c:v>
                </c:pt>
                <c:pt idx="377">
                  <c:v>1046.1331006415783</c:v>
                </c:pt>
                <c:pt idx="378">
                  <c:v>1045.7732785618166</c:v>
                </c:pt>
                <c:pt idx="379">
                  <c:v>1045.4135653916539</c:v>
                </c:pt>
                <c:pt idx="380">
                  <c:v>1045.0539610888586</c:v>
                </c:pt>
                <c:pt idx="381">
                  <c:v>1044.6944656112255</c:v>
                </c:pt>
                <c:pt idx="382">
                  <c:v>1044.3350789165754</c:v>
                </c:pt>
                <c:pt idx="383">
                  <c:v>1043.9758009627553</c:v>
                </c:pt>
                <c:pt idx="384">
                  <c:v>1043.6166317076365</c:v>
                </c:pt>
                <c:pt idx="385">
                  <c:v>1043.2575711091188</c:v>
                </c:pt>
                <c:pt idx="386">
                  <c:v>1042.8986191251258</c:v>
                </c:pt>
                <c:pt idx="387">
                  <c:v>1042.5397757136079</c:v>
                </c:pt>
                <c:pt idx="388">
                  <c:v>1042.1810408325402</c:v>
                </c:pt>
                <c:pt idx="389">
                  <c:v>1041.8224144399264</c:v>
                </c:pt>
                <c:pt idx="390">
                  <c:v>1041.4638964937926</c:v>
                </c:pt>
                <c:pt idx="391">
                  <c:v>1041.1054869521938</c:v>
                </c:pt>
                <c:pt idx="392">
                  <c:v>1040.7471857732073</c:v>
                </c:pt>
                <c:pt idx="393">
                  <c:v>1040.3889929149395</c:v>
                </c:pt>
                <c:pt idx="394">
                  <c:v>1040.0309083355201</c:v>
                </c:pt>
                <c:pt idx="395">
                  <c:v>1039.6729319931064</c:v>
                </c:pt>
                <c:pt idx="396">
                  <c:v>1039.3150638458794</c:v>
                </c:pt>
                <c:pt idx="397">
                  <c:v>1038.9573038520477</c:v>
                </c:pt>
                <c:pt idx="398">
                  <c:v>1038.5996519698442</c:v>
                </c:pt>
                <c:pt idx="399">
                  <c:v>1038.242108157528</c:v>
                </c:pt>
                <c:pt idx="400">
                  <c:v>1037.8846723733832</c:v>
                </c:pt>
                <c:pt idx="401">
                  <c:v>1037.5273445757207</c:v>
                </c:pt>
                <c:pt idx="402">
                  <c:v>1037.1701247228755</c:v>
                </c:pt>
                <c:pt idx="403">
                  <c:v>1036.813012773209</c:v>
                </c:pt>
                <c:pt idx="404">
                  <c:v>1036.4560086851077</c:v>
                </c:pt>
                <c:pt idx="405">
                  <c:v>1036.0991124169848</c:v>
                </c:pt>
                <c:pt idx="406">
                  <c:v>1035.7423239272766</c:v>
                </c:pt>
                <c:pt idx="407">
                  <c:v>1035.3856431744468</c:v>
                </c:pt>
                <c:pt idx="408">
                  <c:v>1035.0290701169833</c:v>
                </c:pt>
                <c:pt idx="409">
                  <c:v>1034.6726047134021</c:v>
                </c:pt>
                <c:pt idx="410">
                  <c:v>1034.3162469222395</c:v>
                </c:pt>
                <c:pt idx="411">
                  <c:v>1033.9599967020627</c:v>
                </c:pt>
                <c:pt idx="412">
                  <c:v>1033.6038540114607</c:v>
                </c:pt>
                <c:pt idx="413">
                  <c:v>1033.2478188090497</c:v>
                </c:pt>
                <c:pt idx="414">
                  <c:v>1032.8918910534694</c:v>
                </c:pt>
                <c:pt idx="415">
                  <c:v>1032.5360707033853</c:v>
                </c:pt>
                <c:pt idx="416">
                  <c:v>1032.1803577174901</c:v>
                </c:pt>
                <c:pt idx="417">
                  <c:v>1031.8247520544996</c:v>
                </c:pt>
                <c:pt idx="418">
                  <c:v>1031.4692536731552</c:v>
                </c:pt>
                <c:pt idx="419">
                  <c:v>1031.1138625322249</c:v>
                </c:pt>
                <c:pt idx="420">
                  <c:v>1030.7585785904992</c:v>
                </c:pt>
                <c:pt idx="421">
                  <c:v>1030.4034018067964</c:v>
                </c:pt>
                <c:pt idx="422">
                  <c:v>1030.0483321399583</c:v>
                </c:pt>
                <c:pt idx="423">
                  <c:v>1029.6933695488531</c:v>
                </c:pt>
                <c:pt idx="424">
                  <c:v>1029.338513992373</c:v>
                </c:pt>
                <c:pt idx="425">
                  <c:v>1028.9837654294356</c:v>
                </c:pt>
                <c:pt idx="426">
                  <c:v>1028.6291238189835</c:v>
                </c:pt>
                <c:pt idx="427">
                  <c:v>1028.2745891199859</c:v>
                </c:pt>
                <c:pt idx="428">
                  <c:v>1027.9201612914339</c:v>
                </c:pt>
                <c:pt idx="429">
                  <c:v>1027.5658402923457</c:v>
                </c:pt>
                <c:pt idx="430">
                  <c:v>1027.2116260817641</c:v>
                </c:pt>
                <c:pt idx="431">
                  <c:v>1026.8575186187584</c:v>
                </c:pt>
                <c:pt idx="432">
                  <c:v>1026.5035178624184</c:v>
                </c:pt>
                <c:pt idx="433">
                  <c:v>1026.1496237718641</c:v>
                </c:pt>
                <c:pt idx="434">
                  <c:v>1025.7958363062376</c:v>
                </c:pt>
                <c:pt idx="435">
                  <c:v>1025.4421554247058</c:v>
                </c:pt>
                <c:pt idx="436">
                  <c:v>1025.0885810864606</c:v>
                </c:pt>
                <c:pt idx="437">
                  <c:v>1024.735113250721</c:v>
                </c:pt>
                <c:pt idx="438">
                  <c:v>1024.381751876726</c:v>
                </c:pt>
                <c:pt idx="439">
                  <c:v>1024.0284969237448</c:v>
                </c:pt>
                <c:pt idx="440">
                  <c:v>1023.6753483510674</c:v>
                </c:pt>
                <c:pt idx="441">
                  <c:v>1023.3223061180117</c:v>
                </c:pt>
                <c:pt idx="442">
                  <c:v>1022.9693701839166</c:v>
                </c:pt>
                <c:pt idx="443">
                  <c:v>1022.6165405081492</c:v>
                </c:pt>
                <c:pt idx="444">
                  <c:v>1022.2638170501001</c:v>
                </c:pt>
                <c:pt idx="445">
                  <c:v>1021.9111997691839</c:v>
                </c:pt>
                <c:pt idx="446">
                  <c:v>1021.5586886248401</c:v>
                </c:pt>
                <c:pt idx="447">
                  <c:v>1021.2062835765335</c:v>
                </c:pt>
                <c:pt idx="448">
                  <c:v>1020.853984583753</c:v>
                </c:pt>
                <c:pt idx="449">
                  <c:v>1020.5017916060127</c:v>
                </c:pt>
                <c:pt idx="450">
                  <c:v>1020.1497046028499</c:v>
                </c:pt>
                <c:pt idx="451">
                  <c:v>1019.7977235338287</c:v>
                </c:pt>
                <c:pt idx="452">
                  <c:v>1019.4458483585347</c:v>
                </c:pt>
                <c:pt idx="453">
                  <c:v>1019.0940790365813</c:v>
                </c:pt>
                <c:pt idx="454">
                  <c:v>1018.7424155276041</c:v>
                </c:pt>
                <c:pt idx="455">
                  <c:v>1018.3908577912639</c:v>
                </c:pt>
                <c:pt idx="456">
                  <c:v>1018.0394057872466</c:v>
                </c:pt>
                <c:pt idx="457">
                  <c:v>1017.6880594752614</c:v>
                </c:pt>
                <c:pt idx="458">
                  <c:v>1017.3368188150423</c:v>
                </c:pt>
                <c:pt idx="459">
                  <c:v>1016.9856837663489</c:v>
                </c:pt>
                <c:pt idx="460">
                  <c:v>1016.6346542889622</c:v>
                </c:pt>
                <c:pt idx="461">
                  <c:v>1016.2837303426918</c:v>
                </c:pt>
                <c:pt idx="462">
                  <c:v>1015.9329118873676</c:v>
                </c:pt>
                <c:pt idx="463">
                  <c:v>1015.5821988828474</c:v>
                </c:pt>
                <c:pt idx="464">
                  <c:v>1015.2315912890092</c:v>
                </c:pt>
                <c:pt idx="465">
                  <c:v>1014.8810890657596</c:v>
                </c:pt>
                <c:pt idx="466">
                  <c:v>1014.5306921730265</c:v>
                </c:pt>
                <c:pt idx="467">
                  <c:v>1014.1804005707636</c:v>
                </c:pt>
                <c:pt idx="468">
                  <c:v>1013.8302142189474</c:v>
                </c:pt>
                <c:pt idx="469">
                  <c:v>1013.4801330775804</c:v>
                </c:pt>
                <c:pt idx="470">
                  <c:v>1013.1301571066871</c:v>
                </c:pt>
                <c:pt idx="471">
                  <c:v>1012.780286266319</c:v>
                </c:pt>
                <c:pt idx="472">
                  <c:v>1012.4305205165492</c:v>
                </c:pt>
                <c:pt idx="473">
                  <c:v>1012.080859817476</c:v>
                </c:pt>
                <c:pt idx="474">
                  <c:v>1011.7313041292218</c:v>
                </c:pt>
                <c:pt idx="475">
                  <c:v>1011.3818534119331</c:v>
                </c:pt>
                <c:pt idx="476">
                  <c:v>1011.03250762578</c:v>
                </c:pt>
                <c:pt idx="477">
                  <c:v>1010.6832667309577</c:v>
                </c:pt>
                <c:pt idx="478">
                  <c:v>1010.3341306876841</c:v>
                </c:pt>
                <c:pt idx="479">
                  <c:v>1009.9850994562028</c:v>
                </c:pt>
                <c:pt idx="480">
                  <c:v>1009.6361729967792</c:v>
                </c:pt>
                <c:pt idx="481">
                  <c:v>1009.2873512697048</c:v>
                </c:pt>
                <c:pt idx="482">
                  <c:v>1008.9386342352934</c:v>
                </c:pt>
                <c:pt idx="483">
                  <c:v>1008.5900218538842</c:v>
                </c:pt>
                <c:pt idx="484">
                  <c:v>1008.2415140858391</c:v>
                </c:pt>
                <c:pt idx="485">
                  <c:v>1007.8931108915446</c:v>
                </c:pt>
                <c:pt idx="486">
                  <c:v>1007.5448122314111</c:v>
                </c:pt>
                <c:pt idx="487">
                  <c:v>1007.1966180658723</c:v>
                </c:pt>
                <c:pt idx="488">
                  <c:v>1006.8485283553863</c:v>
                </c:pt>
                <c:pt idx="489">
                  <c:v>1006.5005430604343</c:v>
                </c:pt>
                <c:pt idx="490">
                  <c:v>1006.1526621415231</c:v>
                </c:pt>
                <c:pt idx="491">
                  <c:v>1005.8048855591817</c:v>
                </c:pt>
                <c:pt idx="492">
                  <c:v>1005.4572132739618</c:v>
                </c:pt>
                <c:pt idx="493">
                  <c:v>1005.1096452464412</c:v>
                </c:pt>
                <c:pt idx="494">
                  <c:v>1004.7621814372212</c:v>
                </c:pt>
                <c:pt idx="495">
                  <c:v>1004.4148218069251</c:v>
                </c:pt>
                <c:pt idx="496">
                  <c:v>1004.067566316201</c:v>
                </c:pt>
                <c:pt idx="497">
                  <c:v>1003.720414925721</c:v>
                </c:pt>
                <c:pt idx="498">
                  <c:v>1003.3733675961802</c:v>
                </c:pt>
                <c:pt idx="499">
                  <c:v>1003.0264242882976</c:v>
                </c:pt>
                <c:pt idx="500">
                  <c:v>1002.6795849628161</c:v>
                </c:pt>
                <c:pt idx="501">
                  <c:v>1002.3328495805013</c:v>
                </c:pt>
                <c:pt idx="502">
                  <c:v>1001.9862181021429</c:v>
                </c:pt>
                <c:pt idx="503">
                  <c:v>1001.6396904885549</c:v>
                </c:pt>
                <c:pt idx="504">
                  <c:v>1001.2932667005738</c:v>
                </c:pt>
                <c:pt idx="505">
                  <c:v>1000.9469466990603</c:v>
                </c:pt>
                <c:pt idx="506">
                  <c:v>1000.6007304448976</c:v>
                </c:pt>
                <c:pt idx="507">
                  <c:v>1000.2546178989938</c:v>
                </c:pt>
                <c:pt idx="508">
                  <c:v>999.90860902227973</c:v>
                </c:pt>
                <c:pt idx="509">
                  <c:v>999.56270377570956</c:v>
                </c:pt>
                <c:pt idx="510">
                  <c:v>999.2169021202609</c:v>
                </c:pt>
                <c:pt idx="511">
                  <c:v>998.8712040169346</c:v>
                </c:pt>
                <c:pt idx="512">
                  <c:v>998.5256094267562</c:v>
                </c:pt>
                <c:pt idx="513">
                  <c:v>998.18011831077331</c:v>
                </c:pt>
                <c:pt idx="514">
                  <c:v>997.83473063005613</c:v>
                </c:pt>
                <c:pt idx="515">
                  <c:v>997.48944634570091</c:v>
                </c:pt>
                <c:pt idx="516">
                  <c:v>997.14426541882449</c:v>
                </c:pt>
                <c:pt idx="517">
                  <c:v>996.79918781056847</c:v>
                </c:pt>
                <c:pt idx="518">
                  <c:v>996.454213482098</c:v>
                </c:pt>
                <c:pt idx="519">
                  <c:v>996.10934239460005</c:v>
                </c:pt>
                <c:pt idx="520">
                  <c:v>995.76457450928604</c:v>
                </c:pt>
                <c:pt idx="521">
                  <c:v>995.41990978738977</c:v>
                </c:pt>
                <c:pt idx="522">
                  <c:v>995.07534819016996</c:v>
                </c:pt>
                <c:pt idx="523">
                  <c:v>994.73088967890612</c:v>
                </c:pt>
                <c:pt idx="524">
                  <c:v>994.38653421490255</c:v>
                </c:pt>
                <c:pt idx="525">
                  <c:v>994.04228175948629</c:v>
                </c:pt>
                <c:pt idx="526">
                  <c:v>993.69813227400743</c:v>
                </c:pt>
                <c:pt idx="527">
                  <c:v>993.35408571983953</c:v>
                </c:pt>
                <c:pt idx="528">
                  <c:v>993.01014205837873</c:v>
                </c:pt>
                <c:pt idx="529">
                  <c:v>992.66630125104393</c:v>
                </c:pt>
                <c:pt idx="530">
                  <c:v>992.3225632592787</c:v>
                </c:pt>
                <c:pt idx="531">
                  <c:v>991.97892804454784</c:v>
                </c:pt>
                <c:pt idx="532">
                  <c:v>991.63539556834064</c:v>
                </c:pt>
                <c:pt idx="533">
                  <c:v>991.29196579216841</c:v>
                </c:pt>
                <c:pt idx="534">
                  <c:v>990.94863867756544</c:v>
                </c:pt>
                <c:pt idx="535">
                  <c:v>990.60541418608977</c:v>
                </c:pt>
                <c:pt idx="536">
                  <c:v>990.26229227932129</c:v>
                </c:pt>
                <c:pt idx="537">
                  <c:v>989.91927291886429</c:v>
                </c:pt>
                <c:pt idx="538">
                  <c:v>989.57635606634483</c:v>
                </c:pt>
                <c:pt idx="539">
                  <c:v>989.23354168341189</c:v>
                </c:pt>
                <c:pt idx="540">
                  <c:v>988.89082973173822</c:v>
                </c:pt>
                <c:pt idx="541">
                  <c:v>988.54822017301819</c:v>
                </c:pt>
                <c:pt idx="542">
                  <c:v>988.20571296897037</c:v>
                </c:pt>
                <c:pt idx="543">
                  <c:v>987.86330808133448</c:v>
                </c:pt>
                <c:pt idx="544">
                  <c:v>987.52100547187581</c:v>
                </c:pt>
                <c:pt idx="545">
                  <c:v>987.1788051023791</c:v>
                </c:pt>
                <c:pt idx="546">
                  <c:v>986.83670693465376</c:v>
                </c:pt>
                <c:pt idx="547">
                  <c:v>986.49471093053171</c:v>
                </c:pt>
                <c:pt idx="548">
                  <c:v>986.15281705186783</c:v>
                </c:pt>
                <c:pt idx="549">
                  <c:v>985.81102526053883</c:v>
                </c:pt>
                <c:pt idx="550">
                  <c:v>985.46933551844575</c:v>
                </c:pt>
                <c:pt idx="551">
                  <c:v>985.12774778751077</c:v>
                </c:pt>
                <c:pt idx="552">
                  <c:v>984.78626202967882</c:v>
                </c:pt>
                <c:pt idx="553">
                  <c:v>984.44487820691779</c:v>
                </c:pt>
                <c:pt idx="554">
                  <c:v>984.10359628121967</c:v>
                </c:pt>
                <c:pt idx="555">
                  <c:v>983.76241621459644</c:v>
                </c:pt>
                <c:pt idx="556">
                  <c:v>983.42133796908479</c:v>
                </c:pt>
                <c:pt idx="557">
                  <c:v>983.08036150674252</c:v>
                </c:pt>
                <c:pt idx="558">
                  <c:v>982.73948678965064</c:v>
                </c:pt>
                <c:pt idx="559">
                  <c:v>982.39871377991301</c:v>
                </c:pt>
                <c:pt idx="560">
                  <c:v>982.05804243965576</c:v>
                </c:pt>
                <c:pt idx="561">
                  <c:v>981.71747273102676</c:v>
                </c:pt>
                <c:pt idx="562">
                  <c:v>981.37700461619829</c:v>
                </c:pt>
                <c:pt idx="563">
                  <c:v>981.03663805736255</c:v>
                </c:pt>
                <c:pt idx="564">
                  <c:v>980.69637301673708</c:v>
                </c:pt>
                <c:pt idx="565">
                  <c:v>980.35620945655819</c:v>
                </c:pt>
                <c:pt idx="566">
                  <c:v>980.01614733908934</c:v>
                </c:pt>
                <c:pt idx="567">
                  <c:v>979.67618662661164</c:v>
                </c:pt>
                <c:pt idx="568">
                  <c:v>979.33632728143164</c:v>
                </c:pt>
                <c:pt idx="569">
                  <c:v>978.99656926587716</c:v>
                </c:pt>
                <c:pt idx="570">
                  <c:v>978.65691254229853</c:v>
                </c:pt>
                <c:pt idx="571">
                  <c:v>978.31735707306814</c:v>
                </c:pt>
                <c:pt idx="572">
                  <c:v>977.9779028205819</c:v>
                </c:pt>
                <c:pt idx="573">
                  <c:v>977.63854974725643</c:v>
                </c:pt>
                <c:pt idx="574">
                  <c:v>977.29929781553119</c:v>
                </c:pt>
                <c:pt idx="575">
                  <c:v>976.96014698786757</c:v>
                </c:pt>
                <c:pt idx="576">
                  <c:v>976.62109722675132</c:v>
                </c:pt>
                <c:pt idx="577">
                  <c:v>976.28214849468714</c:v>
                </c:pt>
                <c:pt idx="578">
                  <c:v>975.94330075420453</c:v>
                </c:pt>
                <c:pt idx="579">
                  <c:v>975.60455396785358</c:v>
                </c:pt>
                <c:pt idx="580">
                  <c:v>975.26590809820709</c:v>
                </c:pt>
                <c:pt idx="581">
                  <c:v>974.92736310786017</c:v>
                </c:pt>
                <c:pt idx="582">
                  <c:v>974.58891895943088</c:v>
                </c:pt>
                <c:pt idx="583">
                  <c:v>974.2505756155573</c:v>
                </c:pt>
                <c:pt idx="584">
                  <c:v>973.91233303890215</c:v>
                </c:pt>
                <c:pt idx="585">
                  <c:v>973.57419119214671</c:v>
                </c:pt>
                <c:pt idx="586">
                  <c:v>973.23615003799921</c:v>
                </c:pt>
                <c:pt idx="587">
                  <c:v>972.89820953918502</c:v>
                </c:pt>
                <c:pt idx="588">
                  <c:v>972.56036965845567</c:v>
                </c:pt>
                <c:pt idx="589">
                  <c:v>972.22263035858123</c:v>
                </c:pt>
                <c:pt idx="590">
                  <c:v>971.88499160235676</c:v>
                </c:pt>
                <c:pt idx="591">
                  <c:v>971.54745335259622</c:v>
                </c:pt>
                <c:pt idx="592">
                  <c:v>971.21001557213935</c:v>
                </c:pt>
                <c:pt idx="593">
                  <c:v>970.87267822384388</c:v>
                </c:pt>
                <c:pt idx="594">
                  <c:v>970.53544127059274</c:v>
                </c:pt>
                <c:pt idx="595">
                  <c:v>970.19830467528743</c:v>
                </c:pt>
                <c:pt idx="596">
                  <c:v>969.86126840085558</c:v>
                </c:pt>
                <c:pt idx="597">
                  <c:v>969.52433241024278</c:v>
                </c:pt>
                <c:pt idx="598">
                  <c:v>969.18749666641907</c:v>
                </c:pt>
                <c:pt idx="599">
                  <c:v>968.85076113237415</c:v>
                </c:pt>
                <c:pt idx="600">
                  <c:v>968.51412577112262</c:v>
                </c:pt>
                <c:pt idx="601">
                  <c:v>968.17759054569717</c:v>
                </c:pt>
                <c:pt idx="602">
                  <c:v>967.84115541915503</c:v>
                </c:pt>
                <c:pt idx="603">
                  <c:v>967.50482035457389</c:v>
                </c:pt>
                <c:pt idx="604">
                  <c:v>967.16858531505443</c:v>
                </c:pt>
                <c:pt idx="605">
                  <c:v>966.83245026371731</c:v>
                </c:pt>
                <c:pt idx="606">
                  <c:v>966.4964151637073</c:v>
                </c:pt>
                <c:pt idx="607">
                  <c:v>966.16047997818771</c:v>
                </c:pt>
                <c:pt idx="608">
                  <c:v>965.82464467034674</c:v>
                </c:pt>
                <c:pt idx="609">
                  <c:v>965.48890920339204</c:v>
                </c:pt>
                <c:pt idx="610">
                  <c:v>965.15327354055387</c:v>
                </c:pt>
                <c:pt idx="611">
                  <c:v>964.81773764508466</c:v>
                </c:pt>
                <c:pt idx="612">
                  <c:v>964.48230148025664</c:v>
                </c:pt>
                <c:pt idx="613">
                  <c:v>964.14696500936554</c:v>
                </c:pt>
                <c:pt idx="614">
                  <c:v>963.81172819572794</c:v>
                </c:pt>
                <c:pt idx="615">
                  <c:v>963.47659100268152</c:v>
                </c:pt>
                <c:pt idx="616">
                  <c:v>963.14155339358649</c:v>
                </c:pt>
                <c:pt idx="617">
                  <c:v>962.8066153318241</c:v>
                </c:pt>
                <c:pt idx="618">
                  <c:v>962.47177678079731</c:v>
                </c:pt>
                <c:pt idx="619">
                  <c:v>962.13703770392954</c:v>
                </c:pt>
                <c:pt idx="620">
                  <c:v>961.8023980646675</c:v>
                </c:pt>
                <c:pt idx="621">
                  <c:v>961.46785782647794</c:v>
                </c:pt>
                <c:pt idx="622">
                  <c:v>961.13341695285021</c:v>
                </c:pt>
                <c:pt idx="623">
                  <c:v>960.79907540729346</c:v>
                </c:pt>
                <c:pt idx="624">
                  <c:v>960.46483315334046</c:v>
                </c:pt>
                <c:pt idx="625">
                  <c:v>960.130690154543</c:v>
                </c:pt>
                <c:pt idx="626">
                  <c:v>959.79664637447684</c:v>
                </c:pt>
                <c:pt idx="627">
                  <c:v>959.46270177673671</c:v>
                </c:pt>
                <c:pt idx="628">
                  <c:v>959.1288563249401</c:v>
                </c:pt>
                <c:pt idx="629">
                  <c:v>958.79510998272508</c:v>
                </c:pt>
                <c:pt idx="630">
                  <c:v>958.46146271375233</c:v>
                </c:pt>
                <c:pt idx="631">
                  <c:v>958.12791448170219</c:v>
                </c:pt>
                <c:pt idx="632">
                  <c:v>957.79446525027765</c:v>
                </c:pt>
                <c:pt idx="633">
                  <c:v>957.46111498320226</c:v>
                </c:pt>
                <c:pt idx="634">
                  <c:v>957.12786364422084</c:v>
                </c:pt>
                <c:pt idx="635">
                  <c:v>956.79471119709854</c:v>
                </c:pt>
                <c:pt idx="636">
                  <c:v>956.46165760562508</c:v>
                </c:pt>
                <c:pt idx="637">
                  <c:v>956.12870283360712</c:v>
                </c:pt>
                <c:pt idx="638">
                  <c:v>955.7958468448752</c:v>
                </c:pt>
                <c:pt idx="639">
                  <c:v>955.46308960328054</c:v>
                </c:pt>
                <c:pt idx="640">
                  <c:v>955.13043107269539</c:v>
                </c:pt>
                <c:pt idx="641">
                  <c:v>954.79787121701202</c:v>
                </c:pt>
                <c:pt idx="642">
                  <c:v>954.46541000014622</c:v>
                </c:pt>
                <c:pt idx="643">
                  <c:v>954.13304738603244</c:v>
                </c:pt>
                <c:pt idx="644">
                  <c:v>953.80078333862809</c:v>
                </c:pt>
                <c:pt idx="645">
                  <c:v>953.46861782191036</c:v>
                </c:pt>
                <c:pt idx="646">
                  <c:v>953.13655079987905</c:v>
                </c:pt>
                <c:pt idx="647">
                  <c:v>952.80458223655216</c:v>
                </c:pt>
                <c:pt idx="648">
                  <c:v>952.47271209597238</c:v>
                </c:pt>
                <c:pt idx="649">
                  <c:v>952.14094034220022</c:v>
                </c:pt>
                <c:pt idx="650">
                  <c:v>951.80926693932031</c:v>
                </c:pt>
                <c:pt idx="651">
                  <c:v>951.47769185143409</c:v>
                </c:pt>
                <c:pt idx="652">
                  <c:v>951.14621504266847</c:v>
                </c:pt>
                <c:pt idx="653">
                  <c:v>950.81483647716811</c:v>
                </c:pt>
                <c:pt idx="654">
                  <c:v>950.48355611910097</c:v>
                </c:pt>
                <c:pt idx="655">
                  <c:v>950.15237393265284</c:v>
                </c:pt>
                <c:pt idx="656">
                  <c:v>949.82128988203397</c:v>
                </c:pt>
                <c:pt idx="657">
                  <c:v>949.49030393147257</c:v>
                </c:pt>
                <c:pt idx="658">
                  <c:v>949.15941604521959</c:v>
                </c:pt>
                <c:pt idx="659">
                  <c:v>948.82862618754564</c:v>
                </c:pt>
                <c:pt idx="660">
                  <c:v>948.49793432274362</c:v>
                </c:pt>
                <c:pt idx="661">
                  <c:v>948.16734041512495</c:v>
                </c:pt>
                <c:pt idx="662">
                  <c:v>947.83684442902495</c:v>
                </c:pt>
                <c:pt idx="663">
                  <c:v>947.50644632879664</c:v>
                </c:pt>
                <c:pt idx="664">
                  <c:v>947.1761460788158</c:v>
                </c:pt>
                <c:pt idx="665">
                  <c:v>946.84594364347811</c:v>
                </c:pt>
                <c:pt idx="666">
                  <c:v>946.51583898720014</c:v>
                </c:pt>
                <c:pt idx="667">
                  <c:v>946.18583207441975</c:v>
                </c:pt>
                <c:pt idx="668">
                  <c:v>945.85592286959491</c:v>
                </c:pt>
                <c:pt idx="669">
                  <c:v>945.52611133720404</c:v>
                </c:pt>
                <c:pt idx="670">
                  <c:v>945.19639744174663</c:v>
                </c:pt>
                <c:pt idx="671">
                  <c:v>944.86678114774327</c:v>
                </c:pt>
                <c:pt idx="672">
                  <c:v>944.53726241973493</c:v>
                </c:pt>
                <c:pt idx="673">
                  <c:v>944.20784122228179</c:v>
                </c:pt>
                <c:pt idx="674">
                  <c:v>943.87851751996675</c:v>
                </c:pt>
                <c:pt idx="675">
                  <c:v>943.54929127739297</c:v>
                </c:pt>
                <c:pt idx="676">
                  <c:v>943.22016245918201</c:v>
                </c:pt>
                <c:pt idx="677">
                  <c:v>942.89113102997953</c:v>
                </c:pt>
                <c:pt idx="678">
                  <c:v>942.56219695444895</c:v>
                </c:pt>
                <c:pt idx="679">
                  <c:v>942.23336019727412</c:v>
                </c:pt>
                <c:pt idx="680">
                  <c:v>941.90462072316222</c:v>
                </c:pt>
                <c:pt idx="681">
                  <c:v>941.57597849683827</c:v>
                </c:pt>
                <c:pt idx="682">
                  <c:v>941.2474334830481</c:v>
                </c:pt>
                <c:pt idx="683">
                  <c:v>940.91898564655969</c:v>
                </c:pt>
                <c:pt idx="684">
                  <c:v>940.59063495215912</c:v>
                </c:pt>
                <c:pt idx="685">
                  <c:v>940.2623813646552</c:v>
                </c:pt>
                <c:pt idx="686">
                  <c:v>939.93422484887515</c:v>
                </c:pt>
                <c:pt idx="687">
                  <c:v>939.60616536966813</c:v>
                </c:pt>
                <c:pt idx="688">
                  <c:v>939.27820289190265</c:v>
                </c:pt>
                <c:pt idx="689">
                  <c:v>938.95033738046891</c:v>
                </c:pt>
                <c:pt idx="690">
                  <c:v>938.62256880027542</c:v>
                </c:pt>
                <c:pt idx="691">
                  <c:v>938.29489711625263</c:v>
                </c:pt>
                <c:pt idx="692">
                  <c:v>937.96732229335146</c:v>
                </c:pt>
                <c:pt idx="693">
                  <c:v>937.63984429654204</c:v>
                </c:pt>
                <c:pt idx="694">
                  <c:v>937.31246309081519</c:v>
                </c:pt>
                <c:pt idx="695">
                  <c:v>936.98517864118264</c:v>
                </c:pt>
                <c:pt idx="696">
                  <c:v>936.65799091267559</c:v>
                </c:pt>
                <c:pt idx="697">
                  <c:v>936.330899870346</c:v>
                </c:pt>
                <c:pt idx="698">
                  <c:v>936.00390547926531</c:v>
                </c:pt>
                <c:pt idx="699">
                  <c:v>935.677007704527</c:v>
                </c:pt>
                <c:pt idx="700">
                  <c:v>935.35020651124262</c:v>
                </c:pt>
                <c:pt idx="701">
                  <c:v>935.02350186454441</c:v>
                </c:pt>
                <c:pt idx="702">
                  <c:v>934.69689372958612</c:v>
                </c:pt>
                <c:pt idx="703">
                  <c:v>934.37038207154023</c:v>
                </c:pt>
                <c:pt idx="704">
                  <c:v>934.04396685559936</c:v>
                </c:pt>
                <c:pt idx="705">
                  <c:v>933.7176480469783</c:v>
                </c:pt>
                <c:pt idx="706">
                  <c:v>933.39142561090841</c:v>
                </c:pt>
                <c:pt idx="707">
                  <c:v>933.06529951264463</c:v>
                </c:pt>
                <c:pt idx="708">
                  <c:v>932.73926971745971</c:v>
                </c:pt>
                <c:pt idx="709">
                  <c:v>932.41333619064812</c:v>
                </c:pt>
                <c:pt idx="710">
                  <c:v>932.08749889752232</c:v>
                </c:pt>
                <c:pt idx="711">
                  <c:v>931.76175780341669</c:v>
                </c:pt>
                <c:pt idx="712">
                  <c:v>931.43611287368526</c:v>
                </c:pt>
                <c:pt idx="713">
                  <c:v>931.11056407370074</c:v>
                </c:pt>
                <c:pt idx="714">
                  <c:v>930.78511136885732</c:v>
                </c:pt>
                <c:pt idx="715">
                  <c:v>930.45975472456905</c:v>
                </c:pt>
                <c:pt idx="716">
                  <c:v>930.13449410626879</c:v>
                </c:pt>
                <c:pt idx="717">
                  <c:v>929.8093294794113</c:v>
                </c:pt>
                <c:pt idx="718">
                  <c:v>929.48426080946865</c:v>
                </c:pt>
                <c:pt idx="719">
                  <c:v>929.15928806193574</c:v>
                </c:pt>
                <c:pt idx="720">
                  <c:v>928.83441120232465</c:v>
                </c:pt>
                <c:pt idx="721">
                  <c:v>928.50963019616927</c:v>
                </c:pt>
                <c:pt idx="722">
                  <c:v>928.18494500902204</c:v>
                </c:pt>
                <c:pt idx="723">
                  <c:v>927.86035560645701</c:v>
                </c:pt>
                <c:pt idx="724">
                  <c:v>927.53586195406626</c:v>
                </c:pt>
                <c:pt idx="725">
                  <c:v>927.21146401746171</c:v>
                </c:pt>
                <c:pt idx="726">
                  <c:v>926.88716176227661</c:v>
                </c:pt>
                <c:pt idx="727">
                  <c:v>926.56295515416355</c:v>
                </c:pt>
                <c:pt idx="728">
                  <c:v>926.23884415879343</c:v>
                </c:pt>
                <c:pt idx="729">
                  <c:v>925.9148287418584</c:v>
                </c:pt>
                <c:pt idx="730">
                  <c:v>925.59090886906984</c:v>
                </c:pt>
                <c:pt idx="731">
                  <c:v>925.2670845061599</c:v>
                </c:pt>
                <c:pt idx="732">
                  <c:v>924.94335561887806</c:v>
                </c:pt>
                <c:pt idx="733">
                  <c:v>924.61972217299626</c:v>
                </c:pt>
                <c:pt idx="734">
                  <c:v>924.29618413430376</c:v>
                </c:pt>
                <c:pt idx="735">
                  <c:v>923.97274146861082</c:v>
                </c:pt>
                <c:pt idx="736">
                  <c:v>923.64939414174739</c:v>
                </c:pt>
                <c:pt idx="737">
                  <c:v>923.32614211956309</c:v>
                </c:pt>
                <c:pt idx="738">
                  <c:v>923.00298536792536</c:v>
                </c:pt>
                <c:pt idx="739">
                  <c:v>922.6799238527251</c:v>
                </c:pt>
                <c:pt idx="740">
                  <c:v>922.35695753986784</c:v>
                </c:pt>
                <c:pt idx="741">
                  <c:v>922.03408639528334</c:v>
                </c:pt>
                <c:pt idx="742">
                  <c:v>921.71131038491774</c:v>
                </c:pt>
                <c:pt idx="743">
                  <c:v>921.38862947473854</c:v>
                </c:pt>
                <c:pt idx="744">
                  <c:v>921.06604363073131</c:v>
                </c:pt>
                <c:pt idx="745">
                  <c:v>920.7435528189028</c:v>
                </c:pt>
                <c:pt idx="746">
                  <c:v>920.42115700527802</c:v>
                </c:pt>
                <c:pt idx="747">
                  <c:v>920.0988561559019</c:v>
                </c:pt>
                <c:pt idx="748">
                  <c:v>919.77665023683858</c:v>
                </c:pt>
                <c:pt idx="749">
                  <c:v>919.45453921417266</c:v>
                </c:pt>
                <c:pt idx="750">
                  <c:v>919.13252305400613</c:v>
                </c:pt>
                <c:pt idx="751">
                  <c:v>918.81060172246293</c:v>
                </c:pt>
                <c:pt idx="752">
                  <c:v>918.48877518568463</c:v>
                </c:pt>
                <c:pt idx="753">
                  <c:v>918.16704340983347</c:v>
                </c:pt>
                <c:pt idx="754">
                  <c:v>917.84540636108898</c:v>
                </c:pt>
                <c:pt idx="755">
                  <c:v>917.52386400565308</c:v>
                </c:pt>
                <c:pt idx="756">
                  <c:v>917.20241630974454</c:v>
                </c:pt>
                <c:pt idx="757">
                  <c:v>916.88106323960255</c:v>
                </c:pt>
                <c:pt idx="758">
                  <c:v>916.55980476148488</c:v>
                </c:pt>
                <c:pt idx="759">
                  <c:v>916.23864084167064</c:v>
                </c:pt>
                <c:pt idx="760">
                  <c:v>915.91757144645521</c:v>
                </c:pt>
                <c:pt idx="761">
                  <c:v>915.59659654215579</c:v>
                </c:pt>
                <c:pt idx="762">
                  <c:v>915.27571609510801</c:v>
                </c:pt>
                <c:pt idx="763">
                  <c:v>914.95493007166715</c:v>
                </c:pt>
                <c:pt idx="764">
                  <c:v>914.63423843820533</c:v>
                </c:pt>
                <c:pt idx="765">
                  <c:v>914.31364116111786</c:v>
                </c:pt>
                <c:pt idx="766">
                  <c:v>913.99313820681539</c:v>
                </c:pt>
                <c:pt idx="767">
                  <c:v>913.67272954173131</c:v>
                </c:pt>
                <c:pt idx="768">
                  <c:v>913.35241513231551</c:v>
                </c:pt>
                <c:pt idx="769">
                  <c:v>913.03219494503878</c:v>
                </c:pt>
                <c:pt idx="770">
                  <c:v>912.71206894638897</c:v>
                </c:pt>
                <c:pt idx="771">
                  <c:v>912.39203710287563</c:v>
                </c:pt>
                <c:pt idx="772">
                  <c:v>912.07209938102608</c:v>
                </c:pt>
                <c:pt idx="773">
                  <c:v>911.75225574738658</c:v>
                </c:pt>
                <c:pt idx="774">
                  <c:v>911.43250616852254</c:v>
                </c:pt>
                <c:pt idx="775">
                  <c:v>911.11285061101944</c:v>
                </c:pt>
                <c:pt idx="776">
                  <c:v>910.79328904148076</c:v>
                </c:pt>
                <c:pt idx="777">
                  <c:v>910.47382142652987</c:v>
                </c:pt>
                <c:pt idx="778">
                  <c:v>910.15444773280763</c:v>
                </c:pt>
                <c:pt idx="779">
                  <c:v>909.83516792697583</c:v>
                </c:pt>
                <c:pt idx="780">
                  <c:v>909.51598197571434</c:v>
                </c:pt>
                <c:pt idx="781">
                  <c:v>909.19688984572213</c:v>
                </c:pt>
                <c:pt idx="782">
                  <c:v>908.87789150371646</c:v>
                </c:pt>
                <c:pt idx="783">
                  <c:v>908.5589869164354</c:v>
                </c:pt>
                <c:pt idx="784">
                  <c:v>908.24017605063409</c:v>
                </c:pt>
                <c:pt idx="785">
                  <c:v>907.921458873088</c:v>
                </c:pt>
                <c:pt idx="786">
                  <c:v>907.60283535058966</c:v>
                </c:pt>
                <c:pt idx="787">
                  <c:v>907.28430544995331</c:v>
                </c:pt>
                <c:pt idx="788">
                  <c:v>906.96586913800923</c:v>
                </c:pt>
                <c:pt idx="789">
                  <c:v>906.64752638160815</c:v>
                </c:pt>
                <c:pt idx="790">
                  <c:v>906.32927714761945</c:v>
                </c:pt>
                <c:pt idx="791">
                  <c:v>906.0111214029323</c:v>
                </c:pt>
                <c:pt idx="792">
                  <c:v>905.6930591144519</c:v>
                </c:pt>
                <c:pt idx="793">
                  <c:v>905.37509024910548</c:v>
                </c:pt>
                <c:pt idx="794">
                  <c:v>905.0572147738369</c:v>
                </c:pt>
                <c:pt idx="795">
                  <c:v>904.73943265561047</c:v>
                </c:pt>
                <c:pt idx="796">
                  <c:v>904.42174386140698</c:v>
                </c:pt>
                <c:pt idx="797">
                  <c:v>904.10414835822905</c:v>
                </c:pt>
                <c:pt idx="798">
                  <c:v>903.78664611309546</c:v>
                </c:pt>
                <c:pt idx="799">
                  <c:v>903.46923709304508</c:v>
                </c:pt>
                <c:pt idx="800">
                  <c:v>903.15192126513443</c:v>
                </c:pt>
                <c:pt idx="801">
                  <c:v>902.83469859644083</c:v>
                </c:pt>
                <c:pt idx="802">
                  <c:v>902.51756905405784</c:v>
                </c:pt>
                <c:pt idx="803">
                  <c:v>902.20053260509883</c:v>
                </c:pt>
                <c:pt idx="804">
                  <c:v>901.88358921669612</c:v>
                </c:pt>
                <c:pt idx="805">
                  <c:v>901.56673885600048</c:v>
                </c:pt>
                <c:pt idx="806">
                  <c:v>901.24998149018074</c:v>
                </c:pt>
                <c:pt idx="807">
                  <c:v>900.93331708642506</c:v>
                </c:pt>
                <c:pt idx="808">
                  <c:v>900.61674561194047</c:v>
                </c:pt>
                <c:pt idx="809">
                  <c:v>900.30026703395163</c:v>
                </c:pt>
                <c:pt idx="810">
                  <c:v>899.98388131970182</c:v>
                </c:pt>
                <c:pt idx="811">
                  <c:v>899.66758843645448</c:v>
                </c:pt>
                <c:pt idx="812">
                  <c:v>899.35138835148882</c:v>
                </c:pt>
                <c:pt idx="813">
                  <c:v>899.03528103210647</c:v>
                </c:pt>
                <c:pt idx="814">
                  <c:v>898.71926644562313</c:v>
                </c:pt>
                <c:pt idx="815">
                  <c:v>898.40334455937682</c:v>
                </c:pt>
                <c:pt idx="816">
                  <c:v>898.08751534072201</c:v>
                </c:pt>
                <c:pt idx="817">
                  <c:v>897.77177875703228</c:v>
                </c:pt>
                <c:pt idx="818">
                  <c:v>897.45613477569907</c:v>
                </c:pt>
                <c:pt idx="819">
                  <c:v>897.14058336413348</c:v>
                </c:pt>
                <c:pt idx="820">
                  <c:v>896.82512448976388</c:v>
                </c:pt>
                <c:pt idx="821">
                  <c:v>896.50975812003753</c:v>
                </c:pt>
                <c:pt idx="822">
                  <c:v>896.19448422242044</c:v>
                </c:pt>
                <c:pt idx="823">
                  <c:v>895.87930276439693</c:v>
                </c:pt>
                <c:pt idx="824">
                  <c:v>895.56421371346846</c:v>
                </c:pt>
                <c:pt idx="825">
                  <c:v>895.24921703715711</c:v>
                </c:pt>
                <c:pt idx="826">
                  <c:v>894.93431270300107</c:v>
                </c:pt>
                <c:pt idx="827">
                  <c:v>894.61950067855878</c:v>
                </c:pt>
                <c:pt idx="828">
                  <c:v>894.30478093140607</c:v>
                </c:pt>
                <c:pt idx="829">
                  <c:v>893.9901534291364</c:v>
                </c:pt>
                <c:pt idx="830">
                  <c:v>893.67561813936356</c:v>
                </c:pt>
                <c:pt idx="831">
                  <c:v>893.36117502971786</c:v>
                </c:pt>
                <c:pt idx="832">
                  <c:v>893.04682406784798</c:v>
                </c:pt>
                <c:pt idx="833">
                  <c:v>892.73256522142208</c:v>
                </c:pt>
                <c:pt idx="834">
                  <c:v>892.4183984581249</c:v>
                </c:pt>
                <c:pt idx="835">
                  <c:v>892.10432374566153</c:v>
                </c:pt>
                <c:pt idx="836">
                  <c:v>891.79034105175333</c:v>
                </c:pt>
                <c:pt idx="837">
                  <c:v>891.47645034414109</c:v>
                </c:pt>
                <c:pt idx="838">
                  <c:v>891.16265159058344</c:v>
                </c:pt>
                <c:pt idx="839">
                  <c:v>890.84894475885653</c:v>
                </c:pt>
                <c:pt idx="840">
                  <c:v>890.53532981675551</c:v>
                </c:pt>
                <c:pt idx="841">
                  <c:v>890.22180673209402</c:v>
                </c:pt>
                <c:pt idx="842">
                  <c:v>889.90837547270269</c:v>
                </c:pt>
                <c:pt idx="843">
                  <c:v>889.59503600643109</c:v>
                </c:pt>
                <c:pt idx="844">
                  <c:v>889.28178830114666</c:v>
                </c:pt>
                <c:pt idx="845">
                  <c:v>888.96863232473561</c:v>
                </c:pt>
                <c:pt idx="846">
                  <c:v>888.65556804510015</c:v>
                </c:pt>
                <c:pt idx="847">
                  <c:v>888.34259543016378</c:v>
                </c:pt>
                <c:pt idx="848">
                  <c:v>888.0297144478651</c:v>
                </c:pt>
                <c:pt idx="849">
                  <c:v>887.7169250661625</c:v>
                </c:pt>
                <c:pt idx="850">
                  <c:v>887.40422725303199</c:v>
                </c:pt>
                <c:pt idx="851">
                  <c:v>887.09162097646777</c:v>
                </c:pt>
                <c:pt idx="852">
                  <c:v>886.77910620448097</c:v>
                </c:pt>
                <c:pt idx="853">
                  <c:v>886.46668290510218</c:v>
                </c:pt>
                <c:pt idx="854">
                  <c:v>886.15435104637879</c:v>
                </c:pt>
                <c:pt idx="855">
                  <c:v>885.84211059637801</c:v>
                </c:pt>
                <c:pt idx="856">
                  <c:v>885.52996152318201</c:v>
                </c:pt>
                <c:pt idx="857">
                  <c:v>885.21790379489346</c:v>
                </c:pt>
                <c:pt idx="858">
                  <c:v>884.90593737963252</c:v>
                </c:pt>
                <c:pt idx="859">
                  <c:v>884.59406224553652</c:v>
                </c:pt>
                <c:pt idx="860">
                  <c:v>884.28227836076076</c:v>
                </c:pt>
                <c:pt idx="861">
                  <c:v>883.97058569347917</c:v>
                </c:pt>
                <c:pt idx="862">
                  <c:v>883.65898421188251</c:v>
                </c:pt>
                <c:pt idx="863">
                  <c:v>883.34747388417986</c:v>
                </c:pt>
                <c:pt idx="864">
                  <c:v>883.03605467859984</c:v>
                </c:pt>
                <c:pt idx="865">
                  <c:v>882.72472656338653</c:v>
                </c:pt>
                <c:pt idx="866">
                  <c:v>882.41348950680208</c:v>
                </c:pt>
                <c:pt idx="867">
                  <c:v>882.10234347712708</c:v>
                </c:pt>
                <c:pt idx="868">
                  <c:v>881.79128844266086</c:v>
                </c:pt>
                <c:pt idx="869">
                  <c:v>881.48032437171832</c:v>
                </c:pt>
                <c:pt idx="870">
                  <c:v>881.16945123263429</c:v>
                </c:pt>
                <c:pt idx="871">
                  <c:v>880.85866899375958</c:v>
                </c:pt>
                <c:pt idx="872">
                  <c:v>880.54797762346493</c:v>
                </c:pt>
                <c:pt idx="873">
                  <c:v>880.23737709013642</c:v>
                </c:pt>
                <c:pt idx="874">
                  <c:v>879.92686736217945</c:v>
                </c:pt>
                <c:pt idx="875">
                  <c:v>879.6164484080158</c:v>
                </c:pt>
                <c:pt idx="876">
                  <c:v>879.30612019608668</c:v>
                </c:pt>
                <c:pt idx="877">
                  <c:v>878.99588269484923</c:v>
                </c:pt>
                <c:pt idx="878">
                  <c:v>878.68573587278001</c:v>
                </c:pt>
                <c:pt idx="879">
                  <c:v>878.37567969837153</c:v>
                </c:pt>
                <c:pt idx="880">
                  <c:v>878.06571414013445</c:v>
                </c:pt>
                <c:pt idx="881">
                  <c:v>877.75583916659787</c:v>
                </c:pt>
                <c:pt idx="882">
                  <c:v>877.4460547463085</c:v>
                </c:pt>
                <c:pt idx="883">
                  <c:v>877.13636084782911</c:v>
                </c:pt>
                <c:pt idx="884">
                  <c:v>876.82675743974153</c:v>
                </c:pt>
                <c:pt idx="885">
                  <c:v>876.51724449064375</c:v>
                </c:pt>
                <c:pt idx="886">
                  <c:v>876.207821969154</c:v>
                </c:pt>
                <c:pt idx="887">
                  <c:v>875.89848984390483</c:v>
                </c:pt>
                <c:pt idx="888">
                  <c:v>875.58924808354857</c:v>
                </c:pt>
                <c:pt idx="889">
                  <c:v>875.2800966567537</c:v>
                </c:pt>
                <c:pt idx="890">
                  <c:v>874.97103553220757</c:v>
                </c:pt>
                <c:pt idx="891">
                  <c:v>874.66206467861355</c:v>
                </c:pt>
                <c:pt idx="892">
                  <c:v>874.35318406469355</c:v>
                </c:pt>
                <c:pt idx="893">
                  <c:v>874.04439365918643</c:v>
                </c:pt>
                <c:pt idx="894">
                  <c:v>873.73569343084966</c:v>
                </c:pt>
                <c:pt idx="895">
                  <c:v>873.42708334845554</c:v>
                </c:pt>
                <c:pt idx="896">
                  <c:v>873.11856338079713</c:v>
                </c:pt>
                <c:pt idx="897">
                  <c:v>872.8101334966824</c:v>
                </c:pt>
                <c:pt idx="898">
                  <c:v>872.5017936649374</c:v>
                </c:pt>
                <c:pt idx="899">
                  <c:v>872.19354385440568</c:v>
                </c:pt>
                <c:pt idx="900">
                  <c:v>871.88538403394921</c:v>
                </c:pt>
                <c:pt idx="901">
                  <c:v>871.57731417244509</c:v>
                </c:pt>
                <c:pt idx="902">
                  <c:v>871.26933423879041</c:v>
                </c:pt>
                <c:pt idx="903">
                  <c:v>870.96144420189671</c:v>
                </c:pt>
                <c:pt idx="904">
                  <c:v>870.65364403069577</c:v>
                </c:pt>
                <c:pt idx="905">
                  <c:v>870.34593369413415</c:v>
                </c:pt>
                <c:pt idx="906">
                  <c:v>870.03831316117817</c:v>
                </c:pt>
                <c:pt idx="907">
                  <c:v>869.73078240080861</c:v>
                </c:pt>
                <c:pt idx="908">
                  <c:v>869.42334138202636</c:v>
                </c:pt>
                <c:pt idx="909">
                  <c:v>869.11599007384734</c:v>
                </c:pt>
                <c:pt idx="910">
                  <c:v>868.80872844530666</c:v>
                </c:pt>
                <c:pt idx="911">
                  <c:v>868.501556465455</c:v>
                </c:pt>
                <c:pt idx="912">
                  <c:v>868.19447410336033</c:v>
                </c:pt>
                <c:pt idx="913">
                  <c:v>867.88748132810963</c:v>
                </c:pt>
                <c:pt idx="914">
                  <c:v>867.58057810880553</c:v>
                </c:pt>
                <c:pt idx="915">
                  <c:v>867.27376441456738</c:v>
                </c:pt>
                <c:pt idx="916">
                  <c:v>866.96704021453411</c:v>
                </c:pt>
                <c:pt idx="917">
                  <c:v>866.66040547785872</c:v>
                </c:pt>
                <c:pt idx="918">
                  <c:v>866.35386017371434</c:v>
                </c:pt>
                <c:pt idx="919">
                  <c:v>866.04740427128866</c:v>
                </c:pt>
                <c:pt idx="920">
                  <c:v>865.74103773978766</c:v>
                </c:pt>
                <c:pt idx="921">
                  <c:v>865.43476054843495</c:v>
                </c:pt>
                <c:pt idx="922">
                  <c:v>865.12857266647052</c:v>
                </c:pt>
                <c:pt idx="923">
                  <c:v>864.82247406315116</c:v>
                </c:pt>
                <c:pt idx="924">
                  <c:v>864.51646470775256</c:v>
                </c:pt>
                <c:pt idx="925">
                  <c:v>864.21054456956449</c:v>
                </c:pt>
                <c:pt idx="926">
                  <c:v>863.90471361789639</c:v>
                </c:pt>
                <c:pt idx="927">
                  <c:v>863.59897182207283</c:v>
                </c:pt>
                <c:pt idx="928">
                  <c:v>863.2933191514378</c:v>
                </c:pt>
                <c:pt idx="929">
                  <c:v>862.98775557534896</c:v>
                </c:pt>
                <c:pt idx="930">
                  <c:v>862.68228106318463</c:v>
                </c:pt>
                <c:pt idx="931">
                  <c:v>862.37689558433715</c:v>
                </c:pt>
                <c:pt idx="932">
                  <c:v>862.0715991082177</c:v>
                </c:pt>
                <c:pt idx="933">
                  <c:v>861.76639160425316</c:v>
                </c:pt>
                <c:pt idx="934">
                  <c:v>861.46127304188803</c:v>
                </c:pt>
                <c:pt idx="935">
                  <c:v>861.15624339058343</c:v>
                </c:pt>
                <c:pt idx="936">
                  <c:v>860.85130261981897</c:v>
                </c:pt>
                <c:pt idx="937">
                  <c:v>860.54645069908815</c:v>
                </c:pt>
                <c:pt idx="938">
                  <c:v>860.24168759790405</c:v>
                </c:pt>
                <c:pt idx="939">
                  <c:v>859.93701328579516</c:v>
                </c:pt>
                <c:pt idx="940">
                  <c:v>859.6324277323082</c:v>
                </c:pt>
                <c:pt idx="941">
                  <c:v>859.32793090700454</c:v>
                </c:pt>
                <c:pt idx="942">
                  <c:v>859.02352277946488</c:v>
                </c:pt>
                <c:pt idx="943">
                  <c:v>858.7192033192847</c:v>
                </c:pt>
                <c:pt idx="944">
                  <c:v>858.41497249607835</c:v>
                </c:pt>
                <c:pt idx="945">
                  <c:v>858.11083027947461</c:v>
                </c:pt>
                <c:pt idx="946">
                  <c:v>857.80677663912149</c:v>
                </c:pt>
                <c:pt idx="947">
                  <c:v>857.50281154468178</c:v>
                </c:pt>
                <c:pt idx="948">
                  <c:v>857.19893496583609</c:v>
                </c:pt>
                <c:pt idx="949">
                  <c:v>856.89514687228223</c:v>
                </c:pt>
                <c:pt idx="950">
                  <c:v>856.59144723373356</c:v>
                </c:pt>
                <c:pt idx="951">
                  <c:v>856.28783601992041</c:v>
                </c:pt>
                <c:pt idx="952">
                  <c:v>855.98431320059137</c:v>
                </c:pt>
                <c:pt idx="953">
                  <c:v>855.68087874550883</c:v>
                </c:pt>
                <c:pt idx="954">
                  <c:v>855.37753262445597</c:v>
                </c:pt>
                <c:pt idx="955">
                  <c:v>855.07427480722754</c:v>
                </c:pt>
                <c:pt idx="956">
                  <c:v>854.77110526364038</c:v>
                </c:pt>
                <c:pt idx="957">
                  <c:v>854.46802396352336</c:v>
                </c:pt>
                <c:pt idx="958">
                  <c:v>854.16503087672527</c:v>
                </c:pt>
                <c:pt idx="959">
                  <c:v>853.8621259731093</c:v>
                </c:pt>
                <c:pt idx="960">
                  <c:v>853.5593092225572</c:v>
                </c:pt>
                <c:pt idx="961">
                  <c:v>853.25658059496573</c:v>
                </c:pt>
                <c:pt idx="962">
                  <c:v>852.95394006024912</c:v>
                </c:pt>
                <c:pt idx="963">
                  <c:v>852.65138758833825</c:v>
                </c:pt>
                <c:pt idx="964">
                  <c:v>852.34892314918045</c:v>
                </c:pt>
                <c:pt idx="965">
                  <c:v>852.04654671273829</c:v>
                </c:pt>
                <c:pt idx="966">
                  <c:v>851.74425824899333</c:v>
                </c:pt>
                <c:pt idx="967">
                  <c:v>851.4420577279418</c:v>
                </c:pt>
                <c:pt idx="968">
                  <c:v>851.139945119598</c:v>
                </c:pt>
                <c:pt idx="969">
                  <c:v>850.83792039399043</c:v>
                </c:pt>
                <c:pt idx="970">
                  <c:v>850.53598352116671</c:v>
                </c:pt>
                <c:pt idx="971">
                  <c:v>850.23413447118946</c:v>
                </c:pt>
                <c:pt idx="972">
                  <c:v>849.93237321413835</c:v>
                </c:pt>
                <c:pt idx="973">
                  <c:v>849.63069972010851</c:v>
                </c:pt>
                <c:pt idx="974">
                  <c:v>849.32911395921315</c:v>
                </c:pt>
                <c:pt idx="975">
                  <c:v>849.02761590158025</c:v>
                </c:pt>
                <c:pt idx="976">
                  <c:v>848.72620551735599</c:v>
                </c:pt>
                <c:pt idx="977">
                  <c:v>848.42488277670145</c:v>
                </c:pt>
                <c:pt idx="978">
                  <c:v>848.12364764979475</c:v>
                </c:pt>
                <c:pt idx="979">
                  <c:v>847.82250010683026</c:v>
                </c:pt>
                <c:pt idx="980">
                  <c:v>847.52144011801943</c:v>
                </c:pt>
                <c:pt idx="981">
                  <c:v>847.22046765358914</c:v>
                </c:pt>
                <c:pt idx="982">
                  <c:v>846.91958268378301</c:v>
                </c:pt>
                <c:pt idx="983">
                  <c:v>846.61878517886134</c:v>
                </c:pt>
                <c:pt idx="984">
                  <c:v>846.31807510909994</c:v>
                </c:pt>
                <c:pt idx="985">
                  <c:v>846.01745244479173</c:v>
                </c:pt>
                <c:pt idx="986">
                  <c:v>845.71691715624593</c:v>
                </c:pt>
                <c:pt idx="987">
                  <c:v>845.41646921378685</c:v>
                </c:pt>
                <c:pt idx="988">
                  <c:v>845.11610858775737</c:v>
                </c:pt>
                <c:pt idx="989">
                  <c:v>844.81583524851442</c:v>
                </c:pt>
                <c:pt idx="990">
                  <c:v>844.51564916643281</c:v>
                </c:pt>
                <c:pt idx="991">
                  <c:v>844.21555031190201</c:v>
                </c:pt>
                <c:pt idx="992">
                  <c:v>843.91553865532978</c:v>
                </c:pt>
                <c:pt idx="993">
                  <c:v>843.61561416713823</c:v>
                </c:pt>
                <c:pt idx="994">
                  <c:v>843.31577681776616</c:v>
                </c:pt>
                <c:pt idx="995">
                  <c:v>843.01602657767023</c:v>
                </c:pt>
                <c:pt idx="996">
                  <c:v>842.71636341732085</c:v>
                </c:pt>
                <c:pt idx="997">
                  <c:v>842.41678730720491</c:v>
                </c:pt>
                <c:pt idx="998">
                  <c:v>842.11729821782819</c:v>
                </c:pt>
                <c:pt idx="999">
                  <c:v>841.81789611970976</c:v>
                </c:pt>
                <c:pt idx="1000">
                  <c:v>841.5185809833863</c:v>
                </c:pt>
                <c:pt idx="1001">
                  <c:v>841.21935277940895</c:v>
                </c:pt>
                <c:pt idx="1002">
                  <c:v>840.92021147834737</c:v>
                </c:pt>
                <c:pt idx="1003">
                  <c:v>840.62115705078554</c:v>
                </c:pt>
                <c:pt idx="1004">
                  <c:v>840.32218946732405</c:v>
                </c:pt>
                <c:pt idx="1005">
                  <c:v>840.02330869858008</c:v>
                </c:pt>
                <c:pt idx="1006">
                  <c:v>839.72451471518616</c:v>
                </c:pt>
                <c:pt idx="1007">
                  <c:v>839.42580748779187</c:v>
                </c:pt>
                <c:pt idx="1008">
                  <c:v>839.12718698706158</c:v>
                </c:pt>
                <c:pt idx="1009">
                  <c:v>838.82865318367624</c:v>
                </c:pt>
                <c:pt idx="1010">
                  <c:v>838.53020604833341</c:v>
                </c:pt>
                <c:pt idx="1011">
                  <c:v>838.23184555174578</c:v>
                </c:pt>
                <c:pt idx="1012">
                  <c:v>837.93357166464273</c:v>
                </c:pt>
                <c:pt idx="1013">
                  <c:v>837.635384357769</c:v>
                </c:pt>
                <c:pt idx="1014">
                  <c:v>837.33728360188604</c:v>
                </c:pt>
                <c:pt idx="1015">
                  <c:v>837.039269367771</c:v>
                </c:pt>
                <c:pt idx="1016">
                  <c:v>836.74134162621635</c:v>
                </c:pt>
                <c:pt idx="1017">
                  <c:v>836.4435003480321</c:v>
                </c:pt>
                <c:pt idx="1018">
                  <c:v>836.14574550404257</c:v>
                </c:pt>
                <c:pt idx="1019">
                  <c:v>835.84807706508775</c:v>
                </c:pt>
                <c:pt idx="1020">
                  <c:v>835.55049500202608</c:v>
                </c:pt>
                <c:pt idx="1021">
                  <c:v>835.25299928572906</c:v>
                </c:pt>
                <c:pt idx="1022">
                  <c:v>834.9555898870866</c:v>
                </c:pt>
                <c:pt idx="1023">
                  <c:v>834.65826677700147</c:v>
                </c:pt>
                <c:pt idx="1024">
                  <c:v>834.3610299263953</c:v>
                </c:pt>
                <c:pt idx="1025">
                  <c:v>834.06387930620406</c:v>
                </c:pt>
                <c:pt idx="1026">
                  <c:v>833.76681488737904</c:v>
                </c:pt>
                <c:pt idx="1027">
                  <c:v>833.46983664088964</c:v>
                </c:pt>
                <c:pt idx="1028">
                  <c:v>833.17294453771842</c:v>
                </c:pt>
                <c:pt idx="1029">
                  <c:v>832.87613854886524</c:v>
                </c:pt>
                <c:pt idx="1030">
                  <c:v>832.57941864534553</c:v>
                </c:pt>
                <c:pt idx="1031">
                  <c:v>832.28278479819073</c:v>
                </c:pt>
                <c:pt idx="1032">
                  <c:v>831.9862369784471</c:v>
                </c:pt>
                <c:pt idx="1033">
                  <c:v>831.68977515717802</c:v>
                </c:pt>
                <c:pt idx="1034">
                  <c:v>831.39339930546146</c:v>
                </c:pt>
                <c:pt idx="1035">
                  <c:v>831.09710939439219</c:v>
                </c:pt>
                <c:pt idx="1036">
                  <c:v>830.80090539507921</c:v>
                </c:pt>
                <c:pt idx="1037">
                  <c:v>830.50478727864993</c:v>
                </c:pt>
                <c:pt idx="1038">
                  <c:v>830.20875501624357</c:v>
                </c:pt>
                <c:pt idx="1039">
                  <c:v>829.91280857901916</c:v>
                </c:pt>
                <c:pt idx="1040">
                  <c:v>829.61694793814843</c:v>
                </c:pt>
                <c:pt idx="1041">
                  <c:v>829.3211730648203</c:v>
                </c:pt>
                <c:pt idx="1042">
                  <c:v>829.02548393023824</c:v>
                </c:pt>
                <c:pt idx="1043">
                  <c:v>828.72988050562321</c:v>
                </c:pt>
                <c:pt idx="1044">
                  <c:v>828.43436276220916</c:v>
                </c:pt>
                <c:pt idx="1045">
                  <c:v>828.13893067124877</c:v>
                </c:pt>
                <c:pt idx="1046">
                  <c:v>827.84358420400747</c:v>
                </c:pt>
                <c:pt idx="1047">
                  <c:v>827.54832333176842</c:v>
                </c:pt>
                <c:pt idx="1048">
                  <c:v>827.25314802582886</c:v>
                </c:pt>
                <c:pt idx="1049">
                  <c:v>826.95805825750324</c:v>
                </c:pt>
                <c:pt idx="1050">
                  <c:v>826.66305399811938</c:v>
                </c:pt>
                <c:pt idx="1051">
                  <c:v>826.36813521902354</c:v>
                </c:pt>
                <c:pt idx="1052">
                  <c:v>826.07330189157415</c:v>
                </c:pt>
                <c:pt idx="1053">
                  <c:v>825.77855398714848</c:v>
                </c:pt>
                <c:pt idx="1054">
                  <c:v>825.48389147713658</c:v>
                </c:pt>
                <c:pt idx="1055">
                  <c:v>825.18931433294665</c:v>
                </c:pt>
                <c:pt idx="1056">
                  <c:v>824.89482252599987</c:v>
                </c:pt>
                <c:pt idx="1057">
                  <c:v>824.60041602773447</c:v>
                </c:pt>
                <c:pt idx="1058">
                  <c:v>824.30609480960345</c:v>
                </c:pt>
                <c:pt idx="1059">
                  <c:v>824.01185884307665</c:v>
                </c:pt>
                <c:pt idx="1060">
                  <c:v>823.71770809963721</c:v>
                </c:pt>
                <c:pt idx="1061">
                  <c:v>823.42364255078553</c:v>
                </c:pt>
                <c:pt idx="1062">
                  <c:v>823.12966216803625</c:v>
                </c:pt>
                <c:pt idx="1063">
                  <c:v>822.83576692292013</c:v>
                </c:pt>
                <c:pt idx="1064">
                  <c:v>822.54195678698352</c:v>
                </c:pt>
                <c:pt idx="1065">
                  <c:v>822.248231731788</c:v>
                </c:pt>
                <c:pt idx="1066">
                  <c:v>821.95459172890946</c:v>
                </c:pt>
                <c:pt idx="1067">
                  <c:v>821.66103674994088</c:v>
                </c:pt>
                <c:pt idx="1068">
                  <c:v>821.36756676648974</c:v>
                </c:pt>
                <c:pt idx="1069">
                  <c:v>821.07418175017915</c:v>
                </c:pt>
                <c:pt idx="1070">
                  <c:v>820.78088167264696</c:v>
                </c:pt>
                <c:pt idx="1071">
                  <c:v>820.48766650554751</c:v>
                </c:pt>
                <c:pt idx="1072">
                  <c:v>820.19453622054868</c:v>
                </c:pt>
                <c:pt idx="1073">
                  <c:v>819.90149078933689</c:v>
                </c:pt>
                <c:pt idx="1074">
                  <c:v>819.60853018360967</c:v>
                </c:pt>
                <c:pt idx="1075">
                  <c:v>819.31565437508266</c:v>
                </c:pt>
                <c:pt idx="1076">
                  <c:v>819.02286333548614</c:v>
                </c:pt>
                <c:pt idx="1077">
                  <c:v>818.73015703656665</c:v>
                </c:pt>
                <c:pt idx="1078">
                  <c:v>818.43753545008303</c:v>
                </c:pt>
                <c:pt idx="1079">
                  <c:v>818.14499854781297</c:v>
                </c:pt>
                <c:pt idx="1080">
                  <c:v>817.85254630154645</c:v>
                </c:pt>
                <c:pt idx="1081">
                  <c:v>817.56017868309141</c:v>
                </c:pt>
                <c:pt idx="1082">
                  <c:v>817.26789566426817</c:v>
                </c:pt>
                <c:pt idx="1083">
                  <c:v>816.97569721691514</c:v>
                </c:pt>
                <c:pt idx="1084">
                  <c:v>816.68358331288323</c:v>
                </c:pt>
                <c:pt idx="1085">
                  <c:v>816.39155392404018</c:v>
                </c:pt>
                <c:pt idx="1086">
                  <c:v>816.09960902226862</c:v>
                </c:pt>
                <c:pt idx="1087">
                  <c:v>815.8077485794671</c:v>
                </c:pt>
                <c:pt idx="1088">
                  <c:v>815.51597256754656</c:v>
                </c:pt>
                <c:pt idx="1089">
                  <c:v>815.22428095843713</c:v>
                </c:pt>
                <c:pt idx="1090">
                  <c:v>814.93267372408025</c:v>
                </c:pt>
                <c:pt idx="1091">
                  <c:v>814.64115083643583</c:v>
                </c:pt>
                <c:pt idx="1092">
                  <c:v>814.34971226747518</c:v>
                </c:pt>
                <c:pt idx="1093">
                  <c:v>814.05835798918895</c:v>
                </c:pt>
                <c:pt idx="1094">
                  <c:v>813.76708797357946</c:v>
                </c:pt>
                <c:pt idx="1095">
                  <c:v>813.47590219266601</c:v>
                </c:pt>
                <c:pt idx="1096">
                  <c:v>813.18480061848175</c:v>
                </c:pt>
                <c:pt idx="1097">
                  <c:v>812.89378322307607</c:v>
                </c:pt>
                <c:pt idx="1098">
                  <c:v>812.60284997851261</c:v>
                </c:pt>
                <c:pt idx="1099">
                  <c:v>812.31200085687044</c:v>
                </c:pt>
                <c:pt idx="1100">
                  <c:v>812.02123583024286</c:v>
                </c:pt>
                <c:pt idx="1101">
                  <c:v>811.73055487073998</c:v>
                </c:pt>
                <c:pt idx="1102">
                  <c:v>811.43995795048443</c:v>
                </c:pt>
                <c:pt idx="1103">
                  <c:v>811.14944504161645</c:v>
                </c:pt>
                <c:pt idx="1104">
                  <c:v>810.85901611628924</c:v>
                </c:pt>
                <c:pt idx="1105">
                  <c:v>810.56867114667182</c:v>
                </c:pt>
                <c:pt idx="1106">
                  <c:v>810.27841010494876</c:v>
                </c:pt>
                <c:pt idx="1107">
                  <c:v>809.98823296331773</c:v>
                </c:pt>
                <c:pt idx="1108">
                  <c:v>809.6981396939932</c:v>
                </c:pt>
                <c:pt idx="1109">
                  <c:v>809.40813026920421</c:v>
                </c:pt>
                <c:pt idx="1110">
                  <c:v>809.11820466119332</c:v>
                </c:pt>
                <c:pt idx="1111">
                  <c:v>808.82836284222083</c:v>
                </c:pt>
                <c:pt idx="1112">
                  <c:v>808.53860478455829</c:v>
                </c:pt>
                <c:pt idx="1113">
                  <c:v>808.24893046049567</c:v>
                </c:pt>
                <c:pt idx="1114">
                  <c:v>807.95933984233523</c:v>
                </c:pt>
                <c:pt idx="1115">
                  <c:v>807.66983290239534</c:v>
                </c:pt>
                <c:pt idx="1116">
                  <c:v>807.38040961300919</c:v>
                </c:pt>
                <c:pt idx="1117">
                  <c:v>807.09106994652461</c:v>
                </c:pt>
                <c:pt idx="1118">
                  <c:v>806.80181387530354</c:v>
                </c:pt>
                <c:pt idx="1119">
                  <c:v>806.51264137172461</c:v>
                </c:pt>
                <c:pt idx="1120">
                  <c:v>806.22355240817865</c:v>
                </c:pt>
                <c:pt idx="1121">
                  <c:v>805.93454695707442</c:v>
                </c:pt>
                <c:pt idx="1122">
                  <c:v>805.64562499083274</c:v>
                </c:pt>
                <c:pt idx="1123">
                  <c:v>805.35678648189105</c:v>
                </c:pt>
                <c:pt idx="1124">
                  <c:v>805.06803140269983</c:v>
                </c:pt>
                <c:pt idx="1125">
                  <c:v>804.77935972572618</c:v>
                </c:pt>
                <c:pt idx="1126">
                  <c:v>804.49077142345061</c:v>
                </c:pt>
                <c:pt idx="1127">
                  <c:v>804.20226646836909</c:v>
                </c:pt>
                <c:pt idx="1128">
                  <c:v>803.9138448329918</c:v>
                </c:pt>
                <c:pt idx="1129">
                  <c:v>803.62550648984484</c:v>
                </c:pt>
                <c:pt idx="1130">
                  <c:v>803.3372514114667</c:v>
                </c:pt>
                <c:pt idx="1131">
                  <c:v>803.04907957041303</c:v>
                </c:pt>
                <c:pt idx="1132">
                  <c:v>802.76099093925234</c:v>
                </c:pt>
                <c:pt idx="1133">
                  <c:v>802.4729854905695</c:v>
                </c:pt>
                <c:pt idx="1134">
                  <c:v>802.18506319696223</c:v>
                </c:pt>
                <c:pt idx="1135">
                  <c:v>801.89722403104463</c:v>
                </c:pt>
                <c:pt idx="1136">
                  <c:v>801.60946796544442</c:v>
                </c:pt>
                <c:pt idx="1137">
                  <c:v>801.3217949728039</c:v>
                </c:pt>
                <c:pt idx="1138">
                  <c:v>801.03420502578047</c:v>
                </c:pt>
                <c:pt idx="1139">
                  <c:v>800.74669809704619</c:v>
                </c:pt>
                <c:pt idx="1140">
                  <c:v>800.45927415928702</c:v>
                </c:pt>
                <c:pt idx="1141">
                  <c:v>800.17193318520447</c:v>
                </c:pt>
                <c:pt idx="1142">
                  <c:v>799.88467514751392</c:v>
                </c:pt>
                <c:pt idx="1143">
                  <c:v>799.59750001894531</c:v>
                </c:pt>
                <c:pt idx="1144">
                  <c:v>799.31040777224416</c:v>
                </c:pt>
                <c:pt idx="1145">
                  <c:v>799.02339838016951</c:v>
                </c:pt>
                <c:pt idx="1146">
                  <c:v>798.73647181549438</c:v>
                </c:pt>
                <c:pt idx="1147">
                  <c:v>798.44962805100863</c:v>
                </c:pt>
                <c:pt idx="1148">
                  <c:v>798.16286705951416</c:v>
                </c:pt>
                <c:pt idx="1149">
                  <c:v>797.87618881382843</c:v>
                </c:pt>
                <c:pt idx="1150">
                  <c:v>797.58959328678475</c:v>
                </c:pt>
                <c:pt idx="1151">
                  <c:v>797.30308045122831</c:v>
                </c:pt>
                <c:pt idx="1152">
                  <c:v>797.01665028001935</c:v>
                </c:pt>
                <c:pt idx="1153">
                  <c:v>796.73030274603479</c:v>
                </c:pt>
                <c:pt idx="1154">
                  <c:v>796.44403782216409</c:v>
                </c:pt>
                <c:pt idx="1155">
                  <c:v>796.15785548131157</c:v>
                </c:pt>
                <c:pt idx="1156">
                  <c:v>795.8717556963951</c:v>
                </c:pt>
                <c:pt idx="1157">
                  <c:v>795.58573844034913</c:v>
                </c:pt>
                <c:pt idx="1158">
                  <c:v>795.29980368612075</c:v>
                </c:pt>
                <c:pt idx="1159">
                  <c:v>795.01395140667205</c:v>
                </c:pt>
                <c:pt idx="1160">
                  <c:v>794.72818157497954</c:v>
                </c:pt>
                <c:pt idx="1161">
                  <c:v>794.4424941640342</c:v>
                </c:pt>
                <c:pt idx="1162">
                  <c:v>794.15688914684017</c:v>
                </c:pt>
                <c:pt idx="1163">
                  <c:v>793.871366496419</c:v>
                </c:pt>
                <c:pt idx="1164">
                  <c:v>793.5859261858028</c:v>
                </c:pt>
                <c:pt idx="1165">
                  <c:v>793.30056818804098</c:v>
                </c:pt>
                <c:pt idx="1166">
                  <c:v>793.01529247619578</c:v>
                </c:pt>
                <c:pt idx="1167">
                  <c:v>792.73009902334411</c:v>
                </c:pt>
                <c:pt idx="1168">
                  <c:v>792.44498780257766</c:v>
                </c:pt>
                <c:pt idx="1169">
                  <c:v>792.15995878700176</c:v>
                </c:pt>
                <c:pt idx="1170">
                  <c:v>791.87501194973606</c:v>
                </c:pt>
                <c:pt idx="1171">
                  <c:v>791.5901472639149</c:v>
                </c:pt>
                <c:pt idx="1172">
                  <c:v>791.30536470268748</c:v>
                </c:pt>
                <c:pt idx="1173">
                  <c:v>791.02066423921599</c:v>
                </c:pt>
                <c:pt idx="1174">
                  <c:v>790.7360458466768</c:v>
                </c:pt>
                <c:pt idx="1175">
                  <c:v>790.45150949826211</c:v>
                </c:pt>
                <c:pt idx="1176">
                  <c:v>790.1670551671773</c:v>
                </c:pt>
                <c:pt idx="1177">
                  <c:v>789.88268282664194</c:v>
                </c:pt>
                <c:pt idx="1178">
                  <c:v>789.5983924498895</c:v>
                </c:pt>
                <c:pt idx="1179">
                  <c:v>789.31418401016913</c:v>
                </c:pt>
                <c:pt idx="1180">
                  <c:v>789.03005748074258</c:v>
                </c:pt>
                <c:pt idx="1181">
                  <c:v>788.74601283488653</c:v>
                </c:pt>
                <c:pt idx="1182">
                  <c:v>788.46205004589183</c:v>
                </c:pt>
                <c:pt idx="1183">
                  <c:v>788.17816908706322</c:v>
                </c:pt>
                <c:pt idx="1184">
                  <c:v>787.89436993171955</c:v>
                </c:pt>
                <c:pt idx="1185">
                  <c:v>787.61065255319454</c:v>
                </c:pt>
                <c:pt idx="1186">
                  <c:v>787.32701692483533</c:v>
                </c:pt>
                <c:pt idx="1187">
                  <c:v>787.04346302000363</c:v>
                </c:pt>
                <c:pt idx="1188">
                  <c:v>786.75999081207476</c:v>
                </c:pt>
                <c:pt idx="1189">
                  <c:v>786.4766002744384</c:v>
                </c:pt>
                <c:pt idx="1190">
                  <c:v>786.19329138049875</c:v>
                </c:pt>
                <c:pt idx="1191">
                  <c:v>785.91006410367356</c:v>
                </c:pt>
                <c:pt idx="1192">
                  <c:v>785.62691841739456</c:v>
                </c:pt>
                <c:pt idx="1193">
                  <c:v>785.34385429510769</c:v>
                </c:pt>
                <c:pt idx="1194">
                  <c:v>785.06087171027377</c:v>
                </c:pt>
                <c:pt idx="1195">
                  <c:v>784.77797063636672</c:v>
                </c:pt>
                <c:pt idx="1196">
                  <c:v>784.49515104687487</c:v>
                </c:pt>
                <c:pt idx="1197">
                  <c:v>784.21241291529998</c:v>
                </c:pt>
                <c:pt idx="1198">
                  <c:v>783.92975621515859</c:v>
                </c:pt>
                <c:pt idx="1199">
                  <c:v>783.64718091998088</c:v>
                </c:pt>
                <c:pt idx="1200">
                  <c:v>783.3646870033117</c:v>
                </c:pt>
                <c:pt idx="1201">
                  <c:v>783.08227443870896</c:v>
                </c:pt>
                <c:pt idx="1202">
                  <c:v>782.79994319974458</c:v>
                </c:pt>
                <c:pt idx="1203">
                  <c:v>782.51769326000499</c:v>
                </c:pt>
                <c:pt idx="1204">
                  <c:v>782.23552459309144</c:v>
                </c:pt>
                <c:pt idx="1205">
                  <c:v>781.95343717261665</c:v>
                </c:pt>
                <c:pt idx="1206">
                  <c:v>781.6714309722089</c:v>
                </c:pt>
                <c:pt idx="1207">
                  <c:v>781.38950596551069</c:v>
                </c:pt>
                <c:pt idx="1208">
                  <c:v>781.10766212617807</c:v>
                </c:pt>
                <c:pt idx="1209">
                  <c:v>780.82589942788047</c:v>
                </c:pt>
                <c:pt idx="1210">
                  <c:v>780.54421784430212</c:v>
                </c:pt>
                <c:pt idx="1211">
                  <c:v>780.26261734914033</c:v>
                </c:pt>
                <c:pt idx="1212">
                  <c:v>779.98109791610693</c:v>
                </c:pt>
                <c:pt idx="1213">
                  <c:v>779.69965951892686</c:v>
                </c:pt>
                <c:pt idx="1214">
                  <c:v>779.41830213134017</c:v>
                </c:pt>
                <c:pt idx="1215">
                  <c:v>779.13702572709929</c:v>
                </c:pt>
                <c:pt idx="1216">
                  <c:v>778.855830279972</c:v>
                </c:pt>
                <c:pt idx="1217">
                  <c:v>778.5747157637386</c:v>
                </c:pt>
                <c:pt idx="1218">
                  <c:v>778.29368215219324</c:v>
                </c:pt>
                <c:pt idx="1219">
                  <c:v>778.01272941914544</c:v>
                </c:pt>
                <c:pt idx="1220">
                  <c:v>777.73185753841688</c:v>
                </c:pt>
                <c:pt idx="1221">
                  <c:v>777.45106648384376</c:v>
                </c:pt>
                <c:pt idx="1222">
                  <c:v>777.17035622927597</c:v>
                </c:pt>
                <c:pt idx="1223">
                  <c:v>776.88972674857746</c:v>
                </c:pt>
                <c:pt idx="1224">
                  <c:v>776.60917801562482</c:v>
                </c:pt>
                <c:pt idx="1225">
                  <c:v>776.32871000430998</c:v>
                </c:pt>
                <c:pt idx="1226">
                  <c:v>776.04832268853772</c:v>
                </c:pt>
                <c:pt idx="1227">
                  <c:v>775.76801604222646</c:v>
                </c:pt>
                <c:pt idx="1228">
                  <c:v>775.48779003930906</c:v>
                </c:pt>
                <c:pt idx="1229">
                  <c:v>775.20764465373099</c:v>
                </c:pt>
                <c:pt idx="1230">
                  <c:v>774.92757985945241</c:v>
                </c:pt>
                <c:pt idx="1231">
                  <c:v>774.64759563044674</c:v>
                </c:pt>
                <c:pt idx="1232">
                  <c:v>774.36769194070189</c:v>
                </c:pt>
                <c:pt idx="1233">
                  <c:v>774.08786876421777</c:v>
                </c:pt>
                <c:pt idx="1234">
                  <c:v>773.80812607500945</c:v>
                </c:pt>
                <c:pt idx="1235">
                  <c:v>773.52846384710449</c:v>
                </c:pt>
                <c:pt idx="1236">
                  <c:v>773.24888205454624</c:v>
                </c:pt>
                <c:pt idx="1237">
                  <c:v>772.96938067138876</c:v>
                </c:pt>
                <c:pt idx="1238">
                  <c:v>772.68995967170213</c:v>
                </c:pt>
                <c:pt idx="1239">
                  <c:v>772.41061902956881</c:v>
                </c:pt>
                <c:pt idx="1240">
                  <c:v>772.13135871908503</c:v>
                </c:pt>
                <c:pt idx="1241">
                  <c:v>771.852178714361</c:v>
                </c:pt>
                <c:pt idx="1242">
                  <c:v>771.57307898952058</c:v>
                </c:pt>
                <c:pt idx="1243">
                  <c:v>771.29405951870069</c:v>
                </c:pt>
                <c:pt idx="1244">
                  <c:v>771.01512027605202</c:v>
                </c:pt>
                <c:pt idx="1245">
                  <c:v>770.73626123573888</c:v>
                </c:pt>
                <c:pt idx="1246">
                  <c:v>770.45748237193982</c:v>
                </c:pt>
                <c:pt idx="1247">
                  <c:v>770.17878365884508</c:v>
                </c:pt>
                <c:pt idx="1248">
                  <c:v>769.90016507066127</c:v>
                </c:pt>
                <c:pt idx="1249">
                  <c:v>769.62162658160537</c:v>
                </c:pt>
                <c:pt idx="1250">
                  <c:v>769.34316816591001</c:v>
                </c:pt>
                <c:pt idx="1251">
                  <c:v>769.06478979782116</c:v>
                </c:pt>
                <c:pt idx="1252">
                  <c:v>768.78649145159727</c:v>
                </c:pt>
                <c:pt idx="1253">
                  <c:v>768.50827310151089</c:v>
                </c:pt>
                <c:pt idx="1254">
                  <c:v>768.23013472184948</c:v>
                </c:pt>
                <c:pt idx="1255">
                  <c:v>767.95207628690991</c:v>
                </c:pt>
                <c:pt idx="1256">
                  <c:v>767.67409777100738</c:v>
                </c:pt>
                <c:pt idx="1257">
                  <c:v>767.39619914846719</c:v>
                </c:pt>
                <c:pt idx="1258">
                  <c:v>767.11838039363033</c:v>
                </c:pt>
                <c:pt idx="1259">
                  <c:v>766.84064148084815</c:v>
                </c:pt>
                <c:pt idx="1260">
                  <c:v>766.56298238448971</c:v>
                </c:pt>
                <c:pt idx="1261">
                  <c:v>766.28540307893354</c:v>
                </c:pt>
                <c:pt idx="1262">
                  <c:v>766.00790353857383</c:v>
                </c:pt>
                <c:pt idx="1263">
                  <c:v>765.73048373781694</c:v>
                </c:pt>
                <c:pt idx="1264">
                  <c:v>765.45314365108436</c:v>
                </c:pt>
                <c:pt idx="1265">
                  <c:v>765.17588325280872</c:v>
                </c:pt>
                <c:pt idx="1266">
                  <c:v>764.89870251743764</c:v>
                </c:pt>
                <c:pt idx="1267">
                  <c:v>764.6216014194315</c:v>
                </c:pt>
                <c:pt idx="1268">
                  <c:v>764.34457993326441</c:v>
                </c:pt>
                <c:pt idx="1269">
                  <c:v>764.06763803342278</c:v>
                </c:pt>
                <c:pt idx="1270">
                  <c:v>763.79077569440813</c:v>
                </c:pt>
                <c:pt idx="1271">
                  <c:v>763.51399289073311</c:v>
                </c:pt>
                <c:pt idx="1272">
                  <c:v>763.23728959692585</c:v>
                </c:pt>
                <c:pt idx="1273">
                  <c:v>762.96066578752607</c:v>
                </c:pt>
                <c:pt idx="1274">
                  <c:v>762.68412143708838</c:v>
                </c:pt>
                <c:pt idx="1275">
                  <c:v>762.40765652017865</c:v>
                </c:pt>
                <c:pt idx="1276">
                  <c:v>762.1312710113782</c:v>
                </c:pt>
                <c:pt idx="1277">
                  <c:v>761.85496488527986</c:v>
                </c:pt>
                <c:pt idx="1278">
                  <c:v>761.57873811649154</c:v>
                </c:pt>
                <c:pt idx="1279">
                  <c:v>761.30259067963175</c:v>
                </c:pt>
                <c:pt idx="1280">
                  <c:v>761.02652254933514</c:v>
                </c:pt>
                <c:pt idx="1281">
                  <c:v>760.75053370024762</c:v>
                </c:pt>
                <c:pt idx="1282">
                  <c:v>760.47462410702951</c:v>
                </c:pt>
                <c:pt idx="1283">
                  <c:v>760.19879374435322</c:v>
                </c:pt>
                <c:pt idx="1284">
                  <c:v>759.92304258690524</c:v>
                </c:pt>
                <c:pt idx="1285">
                  <c:v>759.64737060938455</c:v>
                </c:pt>
                <c:pt idx="1286">
                  <c:v>759.37177778650459</c:v>
                </c:pt>
                <c:pt idx="1287">
                  <c:v>759.09626409299028</c:v>
                </c:pt>
                <c:pt idx="1288">
                  <c:v>758.82082950358119</c:v>
                </c:pt>
                <c:pt idx="1289">
                  <c:v>758.54547399302896</c:v>
                </c:pt>
                <c:pt idx="1290">
                  <c:v>758.27019753609977</c:v>
                </c:pt>
                <c:pt idx="1291">
                  <c:v>757.99500010757026</c:v>
                </c:pt>
                <c:pt idx="1292">
                  <c:v>757.71988168223368</c:v>
                </c:pt>
                <c:pt idx="1293">
                  <c:v>757.44484223489326</c:v>
                </c:pt>
                <c:pt idx="1294">
                  <c:v>757.16988174036794</c:v>
                </c:pt>
                <c:pt idx="1295">
                  <c:v>756.89500017348769</c:v>
                </c:pt>
                <c:pt idx="1296">
                  <c:v>756.62019750909747</c:v>
                </c:pt>
                <c:pt idx="1297">
                  <c:v>756.34547372205304</c:v>
                </c:pt>
                <c:pt idx="1298">
                  <c:v>756.07082878722554</c:v>
                </c:pt>
                <c:pt idx="1299">
                  <c:v>755.79626267949789</c:v>
                </c:pt>
                <c:pt idx="1300">
                  <c:v>755.52177537376645</c:v>
                </c:pt>
                <c:pt idx="1301">
                  <c:v>755.24736684493985</c:v>
                </c:pt>
                <c:pt idx="1302">
                  <c:v>754.97303706794116</c:v>
                </c:pt>
                <c:pt idx="1303">
                  <c:v>754.69878601770529</c:v>
                </c:pt>
                <c:pt idx="1304">
                  <c:v>754.42461366918133</c:v>
                </c:pt>
                <c:pt idx="1305">
                  <c:v>754.15051999732964</c:v>
                </c:pt>
                <c:pt idx="1306">
                  <c:v>753.87650497712616</c:v>
                </c:pt>
                <c:pt idx="1307">
                  <c:v>753.60256858355626</c:v>
                </c:pt>
                <c:pt idx="1308">
                  <c:v>753.32871079162214</c:v>
                </c:pt>
                <c:pt idx="1309">
                  <c:v>753.05493157633634</c:v>
                </c:pt>
                <c:pt idx="1310">
                  <c:v>752.7812309127255</c:v>
                </c:pt>
                <c:pt idx="1311">
                  <c:v>752.507608775829</c:v>
                </c:pt>
                <c:pt idx="1312">
                  <c:v>752.2340651406987</c:v>
                </c:pt>
                <c:pt idx="1313">
                  <c:v>751.96059998240003</c:v>
                </c:pt>
                <c:pt idx="1314">
                  <c:v>751.68721327601179</c:v>
                </c:pt>
                <c:pt idx="1315">
                  <c:v>751.41390499662384</c:v>
                </c:pt>
                <c:pt idx="1316">
                  <c:v>751.14067511934093</c:v>
                </c:pt>
                <c:pt idx="1317">
                  <c:v>750.8675236192795</c:v>
                </c:pt>
                <c:pt idx="1318">
                  <c:v>750.59445047157021</c:v>
                </c:pt>
                <c:pt idx="1319">
                  <c:v>750.32145565135443</c:v>
                </c:pt>
                <c:pt idx="1320">
                  <c:v>750.04853913378906</c:v>
                </c:pt>
                <c:pt idx="1321">
                  <c:v>749.77570089404173</c:v>
                </c:pt>
                <c:pt idx="1322">
                  <c:v>749.50294090729415</c:v>
                </c:pt>
                <c:pt idx="1323">
                  <c:v>749.23025914874017</c:v>
                </c:pt>
                <c:pt idx="1324">
                  <c:v>748.95765559358676</c:v>
                </c:pt>
                <c:pt idx="1325">
                  <c:v>748.68513021705382</c:v>
                </c:pt>
                <c:pt idx="1326">
                  <c:v>748.41268299437445</c:v>
                </c:pt>
                <c:pt idx="1327">
                  <c:v>748.14031390079367</c:v>
                </c:pt>
                <c:pt idx="1328">
                  <c:v>747.86802291157028</c:v>
                </c:pt>
                <c:pt idx="1329">
                  <c:v>747.59581000197443</c:v>
                </c:pt>
                <c:pt idx="1330">
                  <c:v>747.3236751472906</c:v>
                </c:pt>
                <c:pt idx="1331">
                  <c:v>747.0516183228159</c:v>
                </c:pt>
                <c:pt idx="1332">
                  <c:v>746.77963950385879</c:v>
                </c:pt>
                <c:pt idx="1333">
                  <c:v>746.50773866574229</c:v>
                </c:pt>
                <c:pt idx="1334">
                  <c:v>746.23591578380092</c:v>
                </c:pt>
                <c:pt idx="1335">
                  <c:v>745.96417083338304</c:v>
                </c:pt>
                <c:pt idx="1336">
                  <c:v>745.6925037898485</c:v>
                </c:pt>
                <c:pt idx="1337">
                  <c:v>745.42091462857024</c:v>
                </c:pt>
                <c:pt idx="1338">
                  <c:v>745.14940332493518</c:v>
                </c:pt>
                <c:pt idx="1339">
                  <c:v>744.87796985434079</c:v>
                </c:pt>
                <c:pt idx="1340">
                  <c:v>744.60661419219912</c:v>
                </c:pt>
                <c:pt idx="1341">
                  <c:v>744.33533631393414</c:v>
                </c:pt>
                <c:pt idx="1342">
                  <c:v>744.06413619498244</c:v>
                </c:pt>
                <c:pt idx="1343">
                  <c:v>743.79301381079358</c:v>
                </c:pt>
                <c:pt idx="1344">
                  <c:v>743.52196913682928</c:v>
                </c:pt>
                <c:pt idx="1345">
                  <c:v>743.25100214856479</c:v>
                </c:pt>
                <c:pt idx="1346">
                  <c:v>742.98011282148695</c:v>
                </c:pt>
                <c:pt idx="1347">
                  <c:v>742.70930113109625</c:v>
                </c:pt>
                <c:pt idx="1348">
                  <c:v>742.43856705290511</c:v>
                </c:pt>
                <c:pt idx="1349">
                  <c:v>742.16791056243881</c:v>
                </c:pt>
                <c:pt idx="1350">
                  <c:v>741.89733163523533</c:v>
                </c:pt>
                <c:pt idx="1351">
                  <c:v>741.62683024684509</c:v>
                </c:pt>
                <c:pt idx="1352">
                  <c:v>741.3564063728312</c:v>
                </c:pt>
                <c:pt idx="1353">
                  <c:v>741.08605998876953</c:v>
                </c:pt>
                <c:pt idx="1354">
                  <c:v>740.81579107024822</c:v>
                </c:pt>
                <c:pt idx="1355">
                  <c:v>740.54559959286848</c:v>
                </c:pt>
                <c:pt idx="1356">
                  <c:v>740.27548553224347</c:v>
                </c:pt>
                <c:pt idx="1357">
                  <c:v>740.00544886399894</c:v>
                </c:pt>
                <c:pt idx="1358">
                  <c:v>739.73548956377374</c:v>
                </c:pt>
                <c:pt idx="1359">
                  <c:v>739.465607607219</c:v>
                </c:pt>
                <c:pt idx="1360">
                  <c:v>739.19580296999857</c:v>
                </c:pt>
                <c:pt idx="1361">
                  <c:v>738.92607562778755</c:v>
                </c:pt>
                <c:pt idx="1362">
                  <c:v>738.65642555627551</c:v>
                </c:pt>
                <c:pt idx="1363">
                  <c:v>738.38685273116346</c:v>
                </c:pt>
                <c:pt idx="1364">
                  <c:v>738.11735712816528</c:v>
                </c:pt>
                <c:pt idx="1365">
                  <c:v>737.84793872300668</c:v>
                </c:pt>
                <c:pt idx="1366">
                  <c:v>737.57859749142654</c:v>
                </c:pt>
                <c:pt idx="1367">
                  <c:v>737.30933340917568</c:v>
                </c:pt>
                <c:pt idx="1368">
                  <c:v>737.04014645201778</c:v>
                </c:pt>
                <c:pt idx="1369">
                  <c:v>736.77103659572936</c:v>
                </c:pt>
                <c:pt idx="1370">
                  <c:v>736.50200381609841</c:v>
                </c:pt>
                <c:pt idx="1371">
                  <c:v>736.23304808892578</c:v>
                </c:pt>
                <c:pt idx="1372">
                  <c:v>735.96416939002461</c:v>
                </c:pt>
                <c:pt idx="1373">
                  <c:v>735.69536769522142</c:v>
                </c:pt>
                <c:pt idx="1374">
                  <c:v>735.42664298035379</c:v>
                </c:pt>
                <c:pt idx="1375">
                  <c:v>735.15799522127259</c:v>
                </c:pt>
                <c:pt idx="1376">
                  <c:v>734.88942439384016</c:v>
                </c:pt>
                <c:pt idx="1377">
                  <c:v>734.62093047393307</c:v>
                </c:pt>
                <c:pt idx="1378">
                  <c:v>734.35251343743801</c:v>
                </c:pt>
                <c:pt idx="1379">
                  <c:v>734.08417326025528</c:v>
                </c:pt>
                <c:pt idx="1380">
                  <c:v>733.81590991829773</c:v>
                </c:pt>
                <c:pt idx="1381">
                  <c:v>733.54772338748955</c:v>
                </c:pt>
                <c:pt idx="1382">
                  <c:v>733.27961364376881</c:v>
                </c:pt>
                <c:pt idx="1383">
                  <c:v>733.01158066308381</c:v>
                </c:pt>
                <c:pt idx="1384">
                  <c:v>732.74362442139761</c:v>
                </c:pt>
                <c:pt idx="1385">
                  <c:v>732.47574489468388</c:v>
                </c:pt>
                <c:pt idx="1386">
                  <c:v>732.20794205892844</c:v>
                </c:pt>
                <c:pt idx="1387">
                  <c:v>731.94021589013141</c:v>
                </c:pt>
                <c:pt idx="1388">
                  <c:v>731.67256636430284</c:v>
                </c:pt>
                <c:pt idx="1389">
                  <c:v>731.40499345746639</c:v>
                </c:pt>
                <c:pt idx="1390">
                  <c:v>731.13749714565699</c:v>
                </c:pt>
                <c:pt idx="1391">
                  <c:v>730.87007740492425</c:v>
                </c:pt>
                <c:pt idx="1392">
                  <c:v>730.60273421132672</c:v>
                </c:pt>
                <c:pt idx="1393">
                  <c:v>730.33546754093743</c:v>
                </c:pt>
                <c:pt idx="1394">
                  <c:v>730.06827736984098</c:v>
                </c:pt>
                <c:pt idx="1395">
                  <c:v>729.80116367413427</c:v>
                </c:pt>
                <c:pt idx="1396">
                  <c:v>729.53412642992635</c:v>
                </c:pt>
                <c:pt idx="1397">
                  <c:v>729.26716561333876</c:v>
                </c:pt>
                <c:pt idx="1398">
                  <c:v>729.00028120050433</c:v>
                </c:pt>
                <c:pt idx="1399">
                  <c:v>728.73347316757031</c:v>
                </c:pt>
                <c:pt idx="1400">
                  <c:v>728.46674149069315</c:v>
                </c:pt>
                <c:pt idx="1401">
                  <c:v>728.2000861460441</c:v>
                </c:pt>
                <c:pt idx="1402">
                  <c:v>727.93350710980474</c:v>
                </c:pt>
                <c:pt idx="1403">
                  <c:v>727.66700435816983</c:v>
                </c:pt>
                <c:pt idx="1404">
                  <c:v>727.40057786734542</c:v>
                </c:pt>
                <c:pt idx="1405">
                  <c:v>727.13422761355184</c:v>
                </c:pt>
                <c:pt idx="1406">
                  <c:v>726.86795357301867</c:v>
                </c:pt>
                <c:pt idx="1407">
                  <c:v>726.60175572198909</c:v>
                </c:pt>
                <c:pt idx="1408">
                  <c:v>726.33563403671872</c:v>
                </c:pt>
                <c:pt idx="1409">
                  <c:v>726.06958849347518</c:v>
                </c:pt>
                <c:pt idx="1410">
                  <c:v>725.8036190685375</c:v>
                </c:pt>
                <c:pt idx="1411">
                  <c:v>725.53772573819708</c:v>
                </c:pt>
                <c:pt idx="1412">
                  <c:v>725.27190847875738</c:v>
                </c:pt>
                <c:pt idx="1413">
                  <c:v>725.00616726653539</c:v>
                </c:pt>
                <c:pt idx="1414">
                  <c:v>724.74050207785717</c:v>
                </c:pt>
                <c:pt idx="1415">
                  <c:v>724.47491288906429</c:v>
                </c:pt>
                <c:pt idx="1416">
                  <c:v>724.20939967650747</c:v>
                </c:pt>
                <c:pt idx="1417">
                  <c:v>723.94396241655136</c:v>
                </c:pt>
                <c:pt idx="1418">
                  <c:v>723.67860108557159</c:v>
                </c:pt>
                <c:pt idx="1419">
                  <c:v>723.41331565995677</c:v>
                </c:pt>
                <c:pt idx="1420">
                  <c:v>723.14810611610608</c:v>
                </c:pt>
                <c:pt idx="1421">
                  <c:v>722.88297243043303</c:v>
                </c:pt>
                <c:pt idx="1422">
                  <c:v>722.61791457936056</c:v>
                </c:pt>
                <c:pt idx="1423">
                  <c:v>722.35293253932593</c:v>
                </c:pt>
                <c:pt idx="1424">
                  <c:v>722.0880262867762</c:v>
                </c:pt>
                <c:pt idx="1425">
                  <c:v>721.82319579817204</c:v>
                </c:pt>
                <c:pt idx="1426">
                  <c:v>721.55844104998528</c:v>
                </c:pt>
                <c:pt idx="1427">
                  <c:v>721.29376201870105</c:v>
                </c:pt>
                <c:pt idx="1428">
                  <c:v>721.02915868081413</c:v>
                </c:pt>
                <c:pt idx="1429">
                  <c:v>720.76463101283389</c:v>
                </c:pt>
                <c:pt idx="1430">
                  <c:v>720.50017899127852</c:v>
                </c:pt>
                <c:pt idx="1431">
                  <c:v>720.23580259268169</c:v>
                </c:pt>
                <c:pt idx="1432">
                  <c:v>719.97150179358584</c:v>
                </c:pt>
                <c:pt idx="1433">
                  <c:v>719.70727657054817</c:v>
                </c:pt>
                <c:pt idx="1434">
                  <c:v>719.44312690013498</c:v>
                </c:pt>
                <c:pt idx="1435">
                  <c:v>719.17905275892713</c:v>
                </c:pt>
                <c:pt idx="1436">
                  <c:v>718.91505412351501</c:v>
                </c:pt>
                <c:pt idx="1437">
                  <c:v>718.65113097050289</c:v>
                </c:pt>
                <c:pt idx="1438">
                  <c:v>718.38728327650585</c:v>
                </c:pt>
                <c:pt idx="1439">
                  <c:v>718.12351101815068</c:v>
                </c:pt>
                <c:pt idx="1440">
                  <c:v>717.85981417207654</c:v>
                </c:pt>
                <c:pt idx="1441">
                  <c:v>717.59619271493477</c:v>
                </c:pt>
                <c:pt idx="1442">
                  <c:v>717.33264662338706</c:v>
                </c:pt>
                <c:pt idx="1443">
                  <c:v>717.06917587410919</c:v>
                </c:pt>
                <c:pt idx="1444">
                  <c:v>716.80578044378717</c:v>
                </c:pt>
                <c:pt idx="1445">
                  <c:v>716.54246030911952</c:v>
                </c:pt>
                <c:pt idx="1446">
                  <c:v>716.2792154468151</c:v>
                </c:pt>
                <c:pt idx="1447">
                  <c:v>716.01604583359767</c:v>
                </c:pt>
                <c:pt idx="1448">
                  <c:v>715.75295144619918</c:v>
                </c:pt>
                <c:pt idx="1449">
                  <c:v>715.48993226136622</c:v>
                </c:pt>
                <c:pt idx="1450">
                  <c:v>715.22698825585599</c:v>
                </c:pt>
                <c:pt idx="1451">
                  <c:v>714.96411940643713</c:v>
                </c:pt>
                <c:pt idx="1452">
                  <c:v>714.70132568989015</c:v>
                </c:pt>
                <c:pt idx="1453">
                  <c:v>714.43860708300895</c:v>
                </c:pt>
                <c:pt idx="1454">
                  <c:v>714.17596356259662</c:v>
                </c:pt>
                <c:pt idx="1455">
                  <c:v>713.91339510547016</c:v>
                </c:pt>
                <c:pt idx="1456">
                  <c:v>713.65090168845632</c:v>
                </c:pt>
                <c:pt idx="1457">
                  <c:v>713.38848328839595</c:v>
                </c:pt>
                <c:pt idx="1458">
                  <c:v>713.12613988213923</c:v>
                </c:pt>
                <c:pt idx="1459">
                  <c:v>712.86387144655055</c:v>
                </c:pt>
                <c:pt idx="1460">
                  <c:v>712.60167795850305</c:v>
                </c:pt>
                <c:pt idx="1461">
                  <c:v>712.33955939488442</c:v>
                </c:pt>
                <c:pt idx="1462">
                  <c:v>712.07751573259191</c:v>
                </c:pt>
                <c:pt idx="1463">
                  <c:v>711.81554694853639</c:v>
                </c:pt>
                <c:pt idx="1464">
                  <c:v>711.55365301963809</c:v>
                </c:pt>
                <c:pt idx="1465">
                  <c:v>711.29183392283085</c:v>
                </c:pt>
                <c:pt idx="1466">
                  <c:v>711.03008963505954</c:v>
                </c:pt>
                <c:pt idx="1467">
                  <c:v>710.76842013328087</c:v>
                </c:pt>
                <c:pt idx="1468">
                  <c:v>710.50682539446223</c:v>
                </c:pt>
                <c:pt idx="1469">
                  <c:v>710.2453053955843</c:v>
                </c:pt>
                <c:pt idx="1470">
                  <c:v>709.98386011363766</c:v>
                </c:pt>
                <c:pt idx="1471">
                  <c:v>709.72248952562586</c:v>
                </c:pt>
                <c:pt idx="1472">
                  <c:v>709.46119360856324</c:v>
                </c:pt>
                <c:pt idx="1473">
                  <c:v>709.19997233947629</c:v>
                </c:pt>
                <c:pt idx="1474">
                  <c:v>708.93882569540256</c:v>
                </c:pt>
                <c:pt idx="1475">
                  <c:v>708.67775365339162</c:v>
                </c:pt>
                <c:pt idx="1476">
                  <c:v>708.41675619050511</c:v>
                </c:pt>
                <c:pt idx="1477">
                  <c:v>708.15583328381501</c:v>
                </c:pt>
                <c:pt idx="1478">
                  <c:v>707.8949849104049</c:v>
                </c:pt>
                <c:pt idx="1479">
                  <c:v>707.63421104737199</c:v>
                </c:pt>
                <c:pt idx="1480">
                  <c:v>707.37351167182214</c:v>
                </c:pt>
                <c:pt idx="1481">
                  <c:v>707.11288676087509</c:v>
                </c:pt>
                <c:pt idx="1482">
                  <c:v>706.85233629166089</c:v>
                </c:pt>
                <c:pt idx="1483">
                  <c:v>706.5918602413218</c:v>
                </c:pt>
                <c:pt idx="1484">
                  <c:v>706.3314585870105</c:v>
                </c:pt>
                <c:pt idx="1485">
                  <c:v>706.07113130589289</c:v>
                </c:pt>
                <c:pt idx="1486">
                  <c:v>705.81087837514428</c:v>
                </c:pt>
                <c:pt idx="1487">
                  <c:v>705.55069977195365</c:v>
                </c:pt>
                <c:pt idx="1488">
                  <c:v>705.29059547351994</c:v>
                </c:pt>
                <c:pt idx="1489">
                  <c:v>705.03056545705419</c:v>
                </c:pt>
                <c:pt idx="1490">
                  <c:v>704.77060969977867</c:v>
                </c:pt>
                <c:pt idx="1491">
                  <c:v>704.51072817892793</c:v>
                </c:pt>
                <c:pt idx="1492">
                  <c:v>704.25092087174596</c:v>
                </c:pt>
                <c:pt idx="1493">
                  <c:v>703.9911877554905</c:v>
                </c:pt>
                <c:pt idx="1494">
                  <c:v>703.73152880742975</c:v>
                </c:pt>
                <c:pt idx="1495">
                  <c:v>703.47194400484329</c:v>
                </c:pt>
                <c:pt idx="1496">
                  <c:v>703.21243332502218</c:v>
                </c:pt>
                <c:pt idx="1497">
                  <c:v>702.95299674526859</c:v>
                </c:pt>
                <c:pt idx="1498">
                  <c:v>702.69363424289691</c:v>
                </c:pt>
                <c:pt idx="1499">
                  <c:v>702.43434579523216</c:v>
                </c:pt>
                <c:pt idx="1500">
                  <c:v>702.17513137961214</c:v>
                </c:pt>
                <c:pt idx="1501">
                  <c:v>701.9159909733836</c:v>
                </c:pt>
                <c:pt idx="1502">
                  <c:v>701.65692455390615</c:v>
                </c:pt>
                <c:pt idx="1503">
                  <c:v>701.39793209855134</c:v>
                </c:pt>
                <c:pt idx="1504">
                  <c:v>701.1390135847015</c:v>
                </c:pt>
                <c:pt idx="1505">
                  <c:v>700.88016898975013</c:v>
                </c:pt>
                <c:pt idx="1506">
                  <c:v>700.62139829110163</c:v>
                </c:pt>
                <c:pt idx="1507">
                  <c:v>700.36270146617267</c:v>
                </c:pt>
                <c:pt idx="1508">
                  <c:v>700.10407849239118</c:v>
                </c:pt>
                <c:pt idx="1509">
                  <c:v>699.84552934719602</c:v>
                </c:pt>
                <c:pt idx="1510">
                  <c:v>699.58705400803763</c:v>
                </c:pt>
                <c:pt idx="1511">
                  <c:v>699.32865245237713</c:v>
                </c:pt>
                <c:pt idx="1512">
                  <c:v>699.07032465768805</c:v>
                </c:pt>
                <c:pt idx="1513">
                  <c:v>698.81207060145459</c:v>
                </c:pt>
                <c:pt idx="1514">
                  <c:v>698.55389026117189</c:v>
                </c:pt>
                <c:pt idx="1515">
                  <c:v>698.29578361434687</c:v>
                </c:pt>
                <c:pt idx="1516">
                  <c:v>698.03775063849798</c:v>
                </c:pt>
                <c:pt idx="1517">
                  <c:v>697.77979131115455</c:v>
                </c:pt>
                <c:pt idx="1518">
                  <c:v>697.52190560985696</c:v>
                </c:pt>
                <c:pt idx="1519">
                  <c:v>697.26409351215727</c:v>
                </c:pt>
                <c:pt idx="1520">
                  <c:v>697.00635499561827</c:v>
                </c:pt>
                <c:pt idx="1521">
                  <c:v>696.74869003781464</c:v>
                </c:pt>
                <c:pt idx="1522">
                  <c:v>696.49109861633269</c:v>
                </c:pt>
                <c:pt idx="1523">
                  <c:v>696.23358070876839</c:v>
                </c:pt>
                <c:pt idx="1524">
                  <c:v>695.97613629272973</c:v>
                </c:pt>
                <c:pt idx="1525">
                  <c:v>695.71876534583635</c:v>
                </c:pt>
                <c:pt idx="1526">
                  <c:v>695.46146784571886</c:v>
                </c:pt>
                <c:pt idx="1527">
                  <c:v>695.20424377001848</c:v>
                </c:pt>
                <c:pt idx="1528">
                  <c:v>694.94709309638858</c:v>
                </c:pt>
                <c:pt idx="1529">
                  <c:v>694.69001580249301</c:v>
                </c:pt>
                <c:pt idx="1530">
                  <c:v>694.43301186600684</c:v>
                </c:pt>
                <c:pt idx="1531">
                  <c:v>694.1760812646163</c:v>
                </c:pt>
                <c:pt idx="1532">
                  <c:v>693.91922397601991</c:v>
                </c:pt>
                <c:pt idx="1533">
                  <c:v>693.66243997792503</c:v>
                </c:pt>
                <c:pt idx="1534">
                  <c:v>693.40572924805258</c:v>
                </c:pt>
                <c:pt idx="1535">
                  <c:v>693.14909176413278</c:v>
                </c:pt>
                <c:pt idx="1536">
                  <c:v>692.89252750390835</c:v>
                </c:pt>
                <c:pt idx="1537">
                  <c:v>692.63603644513171</c:v>
                </c:pt>
                <c:pt idx="1538">
                  <c:v>692.37961856556819</c:v>
                </c:pt>
                <c:pt idx="1539">
                  <c:v>692.1232738429926</c:v>
                </c:pt>
                <c:pt idx="1540">
                  <c:v>691.86700225519201</c:v>
                </c:pt>
                <c:pt idx="1541">
                  <c:v>691.61080377996359</c:v>
                </c:pt>
                <c:pt idx="1542">
                  <c:v>691.35467839511637</c:v>
                </c:pt>
                <c:pt idx="1543">
                  <c:v>691.09862607846958</c:v>
                </c:pt>
                <c:pt idx="1544">
                  <c:v>690.84264680785498</c:v>
                </c:pt>
                <c:pt idx="1545">
                  <c:v>690.58674056111386</c:v>
                </c:pt>
                <c:pt idx="1546">
                  <c:v>690.33090731609946</c:v>
                </c:pt>
                <c:pt idx="1547">
                  <c:v>690.07514705067592</c:v>
                </c:pt>
                <c:pt idx="1548">
                  <c:v>689.8194597427181</c:v>
                </c:pt>
                <c:pt idx="1549">
                  <c:v>689.56384537011206</c:v>
                </c:pt>
                <c:pt idx="1550">
                  <c:v>689.30830391075528</c:v>
                </c:pt>
                <c:pt idx="1551">
                  <c:v>689.0528353425558</c:v>
                </c:pt>
                <c:pt idx="1552">
                  <c:v>688.79743964343277</c:v>
                </c:pt>
                <c:pt idx="1553">
                  <c:v>688.54211679131595</c:v>
                </c:pt>
                <c:pt idx="1554">
                  <c:v>688.2868667641477</c:v>
                </c:pt>
                <c:pt idx="1555">
                  <c:v>688.0316895398787</c:v>
                </c:pt>
                <c:pt idx="1556">
                  <c:v>687.77658509647347</c:v>
                </c:pt>
                <c:pt idx="1557">
                  <c:v>687.52155341190507</c:v>
                </c:pt>
                <c:pt idx="1558">
                  <c:v>687.26659446415908</c:v>
                </c:pt>
                <c:pt idx="1559">
                  <c:v>687.0117082312313</c:v>
                </c:pt>
                <c:pt idx="1560">
                  <c:v>686.75689469112956</c:v>
                </c:pt>
                <c:pt idx="1561">
                  <c:v>686.50215382187093</c:v>
                </c:pt>
                <c:pt idx="1562">
                  <c:v>686.2474856014843</c:v>
                </c:pt>
                <c:pt idx="1563">
                  <c:v>685.99289000800957</c:v>
                </c:pt>
                <c:pt idx="1564">
                  <c:v>685.73836701949858</c:v>
                </c:pt>
                <c:pt idx="1565">
                  <c:v>685.48391661401126</c:v>
                </c:pt>
                <c:pt idx="1566">
                  <c:v>685.22953876962163</c:v>
                </c:pt>
                <c:pt idx="1567">
                  <c:v>684.97523346441255</c:v>
                </c:pt>
                <c:pt idx="1568">
                  <c:v>684.72100067647818</c:v>
                </c:pt>
                <c:pt idx="1569">
                  <c:v>684.46684038392414</c:v>
                </c:pt>
                <c:pt idx="1570">
                  <c:v>684.21275256486626</c:v>
                </c:pt>
                <c:pt idx="1571">
                  <c:v>683.95873719743201</c:v>
                </c:pt>
                <c:pt idx="1572">
                  <c:v>683.70479425975907</c:v>
                </c:pt>
                <c:pt idx="1573">
                  <c:v>683.45092372999591</c:v>
                </c:pt>
                <c:pt idx="1574">
                  <c:v>683.19712558630295</c:v>
                </c:pt>
                <c:pt idx="1575">
                  <c:v>682.94339980684958</c:v>
                </c:pt>
                <c:pt idx="1576">
                  <c:v>682.68974636981784</c:v>
                </c:pt>
                <c:pt idx="1577">
                  <c:v>682.43616525339928</c:v>
                </c:pt>
                <c:pt idx="1578">
                  <c:v>682.18265643579764</c:v>
                </c:pt>
                <c:pt idx="1579">
                  <c:v>681.92921989522586</c:v>
                </c:pt>
                <c:pt idx="1580">
                  <c:v>681.67585560990904</c:v>
                </c:pt>
                <c:pt idx="1581">
                  <c:v>681.42256355808172</c:v>
                </c:pt>
                <c:pt idx="1582">
                  <c:v>681.16934371799152</c:v>
                </c:pt>
                <c:pt idx="1583">
                  <c:v>680.91619606789402</c:v>
                </c:pt>
                <c:pt idx="1584">
                  <c:v>680.66312058605763</c:v>
                </c:pt>
                <c:pt idx="1585">
                  <c:v>680.41011725076044</c:v>
                </c:pt>
                <c:pt idx="1586">
                  <c:v>680.1571860402928</c:v>
                </c:pt>
                <c:pt idx="1587">
                  <c:v>679.90432693295304</c:v>
                </c:pt>
                <c:pt idx="1588">
                  <c:v>679.65153990705358</c:v>
                </c:pt>
                <c:pt idx="1589">
                  <c:v>679.39882494091501</c:v>
                </c:pt>
                <c:pt idx="1590">
                  <c:v>679.14618201286953</c:v>
                </c:pt>
                <c:pt idx="1591">
                  <c:v>678.89361110126038</c:v>
                </c:pt>
                <c:pt idx="1592">
                  <c:v>678.64111218444179</c:v>
                </c:pt>
                <c:pt idx="1593">
                  <c:v>678.38868524077736</c:v>
                </c:pt>
                <c:pt idx="1594">
                  <c:v>678.13633024864282</c:v>
                </c:pt>
                <c:pt idx="1595">
                  <c:v>677.88404718642346</c:v>
                </c:pt>
                <c:pt idx="1596">
                  <c:v>677.63183603251684</c:v>
                </c:pt>
                <c:pt idx="1597">
                  <c:v>677.37969676532907</c:v>
                </c:pt>
                <c:pt idx="1598">
                  <c:v>677.12762936327874</c:v>
                </c:pt>
                <c:pt idx="1599">
                  <c:v>676.87563380479423</c:v>
                </c:pt>
                <c:pt idx="1600">
                  <c:v>676.62371006831506</c:v>
                </c:pt>
                <c:pt idx="1601">
                  <c:v>676.37185813229075</c:v>
                </c:pt>
                <c:pt idx="1602">
                  <c:v>676.1200779751822</c:v>
                </c:pt>
                <c:pt idx="1603">
                  <c:v>675.86836957546029</c:v>
                </c:pt>
                <c:pt idx="1604">
                  <c:v>675.61673291160719</c:v>
                </c:pt>
                <c:pt idx="1605">
                  <c:v>675.36516796211538</c:v>
                </c:pt>
                <c:pt idx="1606">
                  <c:v>675.11367470548817</c:v>
                </c:pt>
                <c:pt idx="1607">
                  <c:v>674.86225312023862</c:v>
                </c:pt>
                <c:pt idx="1608">
                  <c:v>674.61090318489198</c:v>
                </c:pt>
                <c:pt idx="1609">
                  <c:v>674.35962487798258</c:v>
                </c:pt>
                <c:pt idx="1610">
                  <c:v>674.10841817805647</c:v>
                </c:pt>
                <c:pt idx="1611">
                  <c:v>673.85728306366923</c:v>
                </c:pt>
                <c:pt idx="1612">
                  <c:v>673.6062195133876</c:v>
                </c:pt>
                <c:pt idx="1613">
                  <c:v>673.35522750578957</c:v>
                </c:pt>
                <c:pt idx="1614">
                  <c:v>673.10430701946245</c:v>
                </c:pt>
                <c:pt idx="1615">
                  <c:v>672.85345803300504</c:v>
                </c:pt>
                <c:pt idx="1616">
                  <c:v>672.60268052502602</c:v>
                </c:pt>
                <c:pt idx="1617">
                  <c:v>672.35197447414487</c:v>
                </c:pt>
                <c:pt idx="1618">
                  <c:v>672.10133985899256</c:v>
                </c:pt>
                <c:pt idx="1619">
                  <c:v>671.85077665820825</c:v>
                </c:pt>
                <c:pt idx="1620">
                  <c:v>671.60028485044427</c:v>
                </c:pt>
                <c:pt idx="1621">
                  <c:v>671.34986441436206</c:v>
                </c:pt>
                <c:pt idx="1622">
                  <c:v>671.09951532863386</c:v>
                </c:pt>
                <c:pt idx="1623">
                  <c:v>670.84923757194179</c:v>
                </c:pt>
                <c:pt idx="1624">
                  <c:v>670.59903112298002</c:v>
                </c:pt>
                <c:pt idx="1625">
                  <c:v>670.34889596045105</c:v>
                </c:pt>
                <c:pt idx="1626">
                  <c:v>670.09883206307006</c:v>
                </c:pt>
                <c:pt idx="1627">
                  <c:v>669.84883940956115</c:v>
                </c:pt>
                <c:pt idx="1628">
                  <c:v>669.59891797866044</c:v>
                </c:pt>
                <c:pt idx="1629">
                  <c:v>669.3490677491119</c:v>
                </c:pt>
                <c:pt idx="1630">
                  <c:v>669.09928869967268</c:v>
                </c:pt>
                <c:pt idx="1631">
                  <c:v>668.8495808091094</c:v>
                </c:pt>
                <c:pt idx="1632">
                  <c:v>668.59994405619875</c:v>
                </c:pt>
                <c:pt idx="1633">
                  <c:v>668.35037841972769</c:v>
                </c:pt>
                <c:pt idx="1634">
                  <c:v>668.1008838784951</c:v>
                </c:pt>
                <c:pt idx="1635">
                  <c:v>667.85146041130793</c:v>
                </c:pt>
                <c:pt idx="1636">
                  <c:v>667.60210799698632</c:v>
                </c:pt>
                <c:pt idx="1637">
                  <c:v>667.3528266143577</c:v>
                </c:pt>
                <c:pt idx="1638">
                  <c:v>667.10361624226323</c:v>
                </c:pt>
                <c:pt idx="1639">
                  <c:v>666.85447685955148</c:v>
                </c:pt>
                <c:pt idx="1640">
                  <c:v>666.60540844508353</c:v>
                </c:pt>
                <c:pt idx="1641">
                  <c:v>666.35641097772998</c:v>
                </c:pt>
                <c:pt idx="1642">
                  <c:v>666.10748443637169</c:v>
                </c:pt>
                <c:pt idx="1643">
                  <c:v>665.8586287999002</c:v>
                </c:pt>
                <c:pt idx="1644">
                  <c:v>665.60984404721739</c:v>
                </c:pt>
                <c:pt idx="1645">
                  <c:v>665.3611301572347</c:v>
                </c:pt>
                <c:pt idx="1646">
                  <c:v>665.11248710887571</c:v>
                </c:pt>
                <c:pt idx="1647">
                  <c:v>664.86391488107222</c:v>
                </c:pt>
                <c:pt idx="1648">
                  <c:v>664.61541345276817</c:v>
                </c:pt>
                <c:pt idx="1649">
                  <c:v>664.36698280291682</c:v>
                </c:pt>
                <c:pt idx="1650">
                  <c:v>664.11862291048226</c:v>
                </c:pt>
                <c:pt idx="1651">
                  <c:v>663.87033375443787</c:v>
                </c:pt>
                <c:pt idx="1652">
                  <c:v>663.62211531376886</c:v>
                </c:pt>
                <c:pt idx="1653">
                  <c:v>663.37396756746955</c:v>
                </c:pt>
                <c:pt idx="1654">
                  <c:v>663.12589049454516</c:v>
                </c:pt>
                <c:pt idx="1655">
                  <c:v>662.87788407401149</c:v>
                </c:pt>
                <c:pt idx="1656">
                  <c:v>662.62994828489366</c:v>
                </c:pt>
                <c:pt idx="1657">
                  <c:v>662.38208310622736</c:v>
                </c:pt>
                <c:pt idx="1658">
                  <c:v>662.1342885170593</c:v>
                </c:pt>
                <c:pt idx="1659">
                  <c:v>661.88656449644554</c:v>
                </c:pt>
                <c:pt idx="1660">
                  <c:v>661.63891102345349</c:v>
                </c:pt>
                <c:pt idx="1661">
                  <c:v>661.39132807715896</c:v>
                </c:pt>
                <c:pt idx="1662">
                  <c:v>661.14381563664983</c:v>
                </c:pt>
                <c:pt idx="1663">
                  <c:v>660.89637368102365</c:v>
                </c:pt>
                <c:pt idx="1664">
                  <c:v>660.64900218938772</c:v>
                </c:pt>
                <c:pt idx="1665">
                  <c:v>660.40170114086038</c:v>
                </c:pt>
                <c:pt idx="1666">
                  <c:v>660.15447051456943</c:v>
                </c:pt>
                <c:pt idx="1667">
                  <c:v>659.90731028965263</c:v>
                </c:pt>
                <c:pt idx="1668">
                  <c:v>659.66022044525994</c:v>
                </c:pt>
                <c:pt idx="1669">
                  <c:v>659.41320096054824</c:v>
                </c:pt>
                <c:pt idx="1670">
                  <c:v>659.16625181468794</c:v>
                </c:pt>
                <c:pt idx="1671">
                  <c:v>658.9193729868573</c:v>
                </c:pt>
                <c:pt idx="1672">
                  <c:v>658.67256445624594</c:v>
                </c:pt>
                <c:pt idx="1673">
                  <c:v>658.42582620205337</c:v>
                </c:pt>
                <c:pt idx="1674">
                  <c:v>658.1791582034889</c:v>
                </c:pt>
                <c:pt idx="1675">
                  <c:v>657.93256043977226</c:v>
                </c:pt>
                <c:pt idx="1676">
                  <c:v>657.68603289013367</c:v>
                </c:pt>
                <c:pt idx="1677">
                  <c:v>657.43957553381301</c:v>
                </c:pt>
                <c:pt idx="1678">
                  <c:v>657.19318835006038</c:v>
                </c:pt>
                <c:pt idx="1679">
                  <c:v>656.94687131813612</c:v>
                </c:pt>
                <c:pt idx="1680">
                  <c:v>656.70062441731079</c:v>
                </c:pt>
                <c:pt idx="1681">
                  <c:v>656.45444762686475</c:v>
                </c:pt>
                <c:pt idx="1682">
                  <c:v>656.20834092608879</c:v>
                </c:pt>
                <c:pt idx="1683">
                  <c:v>655.96230429428397</c:v>
                </c:pt>
                <c:pt idx="1684">
                  <c:v>655.71633771076074</c:v>
                </c:pt>
                <c:pt idx="1685">
                  <c:v>655.47044115483993</c:v>
                </c:pt>
                <c:pt idx="1686">
                  <c:v>655.22461460585305</c:v>
                </c:pt>
                <c:pt idx="1687">
                  <c:v>654.97885804314092</c:v>
                </c:pt>
                <c:pt idx="1688">
                  <c:v>654.73317144605483</c:v>
                </c:pt>
                <c:pt idx="1689">
                  <c:v>654.48755479395618</c:v>
                </c:pt>
                <c:pt idx="1690">
                  <c:v>654.24200806621593</c:v>
                </c:pt>
                <c:pt idx="1691">
                  <c:v>653.99653124221572</c:v>
                </c:pt>
                <c:pt idx="1692">
                  <c:v>653.75112430134686</c:v>
                </c:pt>
                <c:pt idx="1693">
                  <c:v>653.50578722301111</c:v>
                </c:pt>
                <c:pt idx="1694">
                  <c:v>653.26051998661956</c:v>
                </c:pt>
                <c:pt idx="1695">
                  <c:v>653.01532257159386</c:v>
                </c:pt>
                <c:pt idx="1696">
                  <c:v>652.77019495736533</c:v>
                </c:pt>
                <c:pt idx="1697">
                  <c:v>652.52513712337623</c:v>
                </c:pt>
                <c:pt idx="1698">
                  <c:v>652.28014904907707</c:v>
                </c:pt>
                <c:pt idx="1699">
                  <c:v>652.03523071393033</c:v>
                </c:pt>
                <c:pt idx="1700">
                  <c:v>651.79038209740702</c:v>
                </c:pt>
                <c:pt idx="1701">
                  <c:v>651.5456031789887</c:v>
                </c:pt>
                <c:pt idx="1702">
                  <c:v>651.30089393816718</c:v>
                </c:pt>
                <c:pt idx="1703">
                  <c:v>651.05625435444369</c:v>
                </c:pt>
                <c:pt idx="1704">
                  <c:v>650.81168440732972</c:v>
                </c:pt>
                <c:pt idx="1705">
                  <c:v>650.56718407634651</c:v>
                </c:pt>
                <c:pt idx="1706">
                  <c:v>650.32275334102599</c:v>
                </c:pt>
                <c:pt idx="1707">
                  <c:v>650.07839218090874</c:v>
                </c:pt>
                <c:pt idx="1708">
                  <c:v>649.83410057554681</c:v>
                </c:pt>
                <c:pt idx="1709">
                  <c:v>649.58987850450069</c:v>
                </c:pt>
                <c:pt idx="1710">
                  <c:v>649.34572594734209</c:v>
                </c:pt>
                <c:pt idx="1711">
                  <c:v>649.10164288365161</c:v>
                </c:pt>
                <c:pt idx="1712">
                  <c:v>648.8576292930203</c:v>
                </c:pt>
                <c:pt idx="1713">
                  <c:v>648.61368515504921</c:v>
                </c:pt>
                <c:pt idx="1714">
                  <c:v>648.36981044934896</c:v>
                </c:pt>
                <c:pt idx="1715">
                  <c:v>648.12600515554016</c:v>
                </c:pt>
                <c:pt idx="1716">
                  <c:v>647.88226925325375</c:v>
                </c:pt>
                <c:pt idx="1717">
                  <c:v>647.6386027221298</c:v>
                </c:pt>
                <c:pt idx="1718">
                  <c:v>647.39500554181836</c:v>
                </c:pt>
                <c:pt idx="1719">
                  <c:v>647.15147769198052</c:v>
                </c:pt>
                <c:pt idx="1720">
                  <c:v>646.90801915228565</c:v>
                </c:pt>
                <c:pt idx="1721">
                  <c:v>646.66462990241371</c:v>
                </c:pt>
                <c:pt idx="1722">
                  <c:v>646.42130992205477</c:v>
                </c:pt>
                <c:pt idx="1723">
                  <c:v>646.17805919090824</c:v>
                </c:pt>
                <c:pt idx="1724">
                  <c:v>645.93487768868351</c:v>
                </c:pt>
                <c:pt idx="1725">
                  <c:v>645.69176539509988</c:v>
                </c:pt>
                <c:pt idx="1726">
                  <c:v>645.44872228988686</c:v>
                </c:pt>
                <c:pt idx="1727">
                  <c:v>645.20574835278296</c:v>
                </c:pt>
                <c:pt idx="1728">
                  <c:v>644.96284356353692</c:v>
                </c:pt>
                <c:pt idx="1729">
                  <c:v>644.72000790190759</c:v>
                </c:pt>
                <c:pt idx="1730">
                  <c:v>644.47724134766338</c:v>
                </c:pt>
                <c:pt idx="1731">
                  <c:v>644.23454388058167</c:v>
                </c:pt>
                <c:pt idx="1732">
                  <c:v>643.99191548045144</c:v>
                </c:pt>
                <c:pt idx="1733">
                  <c:v>643.74935612706986</c:v>
                </c:pt>
                <c:pt idx="1734">
                  <c:v>643.50686580024455</c:v>
                </c:pt>
                <c:pt idx="1735">
                  <c:v>643.2644444797927</c:v>
                </c:pt>
                <c:pt idx="1736">
                  <c:v>643.02209214554125</c:v>
                </c:pt>
                <c:pt idx="1737">
                  <c:v>642.77980877732716</c:v>
                </c:pt>
                <c:pt idx="1738">
                  <c:v>642.53759435499705</c:v>
                </c:pt>
                <c:pt idx="1739">
                  <c:v>642.29544885840698</c:v>
                </c:pt>
                <c:pt idx="1740">
                  <c:v>642.05337226742324</c:v>
                </c:pt>
                <c:pt idx="1741">
                  <c:v>641.81136456192189</c:v>
                </c:pt>
                <c:pt idx="1742">
                  <c:v>641.56942572178741</c:v>
                </c:pt>
                <c:pt idx="1743">
                  <c:v>641.32755572691576</c:v>
                </c:pt>
                <c:pt idx="1744">
                  <c:v>641.08575455721177</c:v>
                </c:pt>
                <c:pt idx="1745">
                  <c:v>640.84402219258982</c:v>
                </c:pt>
                <c:pt idx="1746">
                  <c:v>640.60235861297451</c:v>
                </c:pt>
                <c:pt idx="1747">
                  <c:v>640.36076379829956</c:v>
                </c:pt>
                <c:pt idx="1748">
                  <c:v>640.11923772850912</c:v>
                </c:pt>
                <c:pt idx="1749">
                  <c:v>639.87778038355623</c:v>
                </c:pt>
                <c:pt idx="1750">
                  <c:v>639.63639174340381</c:v>
                </c:pt>
                <c:pt idx="1751">
                  <c:v>639.39507178802501</c:v>
                </c:pt>
                <c:pt idx="1752">
                  <c:v>639.15382049740242</c:v>
                </c:pt>
                <c:pt idx="1753">
                  <c:v>638.91263785152728</c:v>
                </c:pt>
                <c:pt idx="1754">
                  <c:v>638.67152383040218</c:v>
                </c:pt>
                <c:pt idx="1755">
                  <c:v>638.43047841403768</c:v>
                </c:pt>
                <c:pt idx="1756">
                  <c:v>638.18950158245536</c:v>
                </c:pt>
                <c:pt idx="1757">
                  <c:v>637.94859331568546</c:v>
                </c:pt>
                <c:pt idx="1758">
                  <c:v>637.70775359376864</c:v>
                </c:pt>
                <c:pt idx="1759">
                  <c:v>637.46698239675436</c:v>
                </c:pt>
                <c:pt idx="1760">
                  <c:v>637.22627970470205</c:v>
                </c:pt>
                <c:pt idx="1761">
                  <c:v>636.9856454976815</c:v>
                </c:pt>
                <c:pt idx="1762">
                  <c:v>636.74507975577069</c:v>
                </c:pt>
                <c:pt idx="1763">
                  <c:v>636.50458245905872</c:v>
                </c:pt>
                <c:pt idx="1764">
                  <c:v>636.26415358764211</c:v>
                </c:pt>
                <c:pt idx="1765">
                  <c:v>636.02379312162975</c:v>
                </c:pt>
                <c:pt idx="1766">
                  <c:v>635.7835010411377</c:v>
                </c:pt>
                <c:pt idx="1767">
                  <c:v>635.54327732629292</c:v>
                </c:pt>
                <c:pt idx="1768">
                  <c:v>635.30312195723207</c:v>
                </c:pt>
                <c:pt idx="1769">
                  <c:v>635.06303491410006</c:v>
                </c:pt>
                <c:pt idx="1770">
                  <c:v>634.82301617705264</c:v>
                </c:pt>
                <c:pt idx="1771">
                  <c:v>634.58306572625418</c:v>
                </c:pt>
                <c:pt idx="1772">
                  <c:v>634.34318354187974</c:v>
                </c:pt>
                <c:pt idx="1773">
                  <c:v>634.1033696041128</c:v>
                </c:pt>
                <c:pt idx="1774">
                  <c:v>633.86362389314718</c:v>
                </c:pt>
                <c:pt idx="1775">
                  <c:v>633.62394638918556</c:v>
                </c:pt>
                <c:pt idx="1776">
                  <c:v>633.38433707244053</c:v>
                </c:pt>
                <c:pt idx="1777">
                  <c:v>633.14479592313364</c:v>
                </c:pt>
                <c:pt idx="1778">
                  <c:v>632.90532292149669</c:v>
                </c:pt>
                <c:pt idx="1779">
                  <c:v>632.66591804777102</c:v>
                </c:pt>
                <c:pt idx="1780">
                  <c:v>632.4265812822066</c:v>
                </c:pt>
                <c:pt idx="1781">
                  <c:v>632.18731260506331</c:v>
                </c:pt>
                <c:pt idx="1782">
                  <c:v>631.94811199661092</c:v>
                </c:pt>
                <c:pt idx="1783">
                  <c:v>631.70897943712828</c:v>
                </c:pt>
                <c:pt idx="1784">
                  <c:v>631.46991490690402</c:v>
                </c:pt>
                <c:pt idx="1785">
                  <c:v>631.23091838623554</c:v>
                </c:pt>
                <c:pt idx="1786">
                  <c:v>630.99198985543035</c:v>
                </c:pt>
                <c:pt idx="1787">
                  <c:v>630.75312929480549</c:v>
                </c:pt>
                <c:pt idx="1788">
                  <c:v>630.51433668468667</c:v>
                </c:pt>
                <c:pt idx="1789">
                  <c:v>630.27561200540924</c:v>
                </c:pt>
                <c:pt idx="1790">
                  <c:v>630.03695523731938</c:v>
                </c:pt>
                <c:pt idx="1791">
                  <c:v>629.7983663607705</c:v>
                </c:pt>
                <c:pt idx="1792">
                  <c:v>629.55984535612686</c:v>
                </c:pt>
                <c:pt idx="1793">
                  <c:v>629.32139220376189</c:v>
                </c:pt>
                <c:pt idx="1794">
                  <c:v>629.08300688405836</c:v>
                </c:pt>
                <c:pt idx="1795">
                  <c:v>628.84468937740814</c:v>
                </c:pt>
                <c:pt idx="1796">
                  <c:v>628.60643966421299</c:v>
                </c:pt>
                <c:pt idx="1797">
                  <c:v>628.36825772488362</c:v>
                </c:pt>
                <c:pt idx="1798">
                  <c:v>628.13014353984079</c:v>
                </c:pt>
                <c:pt idx="1799">
                  <c:v>627.8920970895133</c:v>
                </c:pt>
                <c:pt idx="1800">
                  <c:v>627.65411835434088</c:v>
                </c:pt>
                <c:pt idx="1801">
                  <c:v>627.4162073147719</c:v>
                </c:pt>
                <c:pt idx="1802">
                  <c:v>627.17836395126403</c:v>
                </c:pt>
                <c:pt idx="1803">
                  <c:v>626.94058824428384</c:v>
                </c:pt>
                <c:pt idx="1804">
                  <c:v>626.70288017430846</c:v>
                </c:pt>
                <c:pt idx="1805">
                  <c:v>626.46523972182354</c:v>
                </c:pt>
                <c:pt idx="1806">
                  <c:v>626.22766686732427</c:v>
                </c:pt>
                <c:pt idx="1807">
                  <c:v>625.99016159131509</c:v>
                </c:pt>
                <c:pt idx="1808">
                  <c:v>625.75272387430959</c:v>
                </c:pt>
                <c:pt idx="1809">
                  <c:v>625.51535369683143</c:v>
                </c:pt>
                <c:pt idx="1810">
                  <c:v>625.27805103941205</c:v>
                </c:pt>
                <c:pt idx="1811">
                  <c:v>625.04081588259407</c:v>
                </c:pt>
                <c:pt idx="1812">
                  <c:v>624.8036482069283</c:v>
                </c:pt>
                <c:pt idx="1813">
                  <c:v>624.56654799297462</c:v>
                </c:pt>
                <c:pt idx="1814">
                  <c:v>624.32951522130315</c:v>
                </c:pt>
                <c:pt idx="1815">
                  <c:v>624.09254987249267</c:v>
                </c:pt>
                <c:pt idx="1816">
                  <c:v>623.85565192713136</c:v>
                </c:pt>
                <c:pt idx="1817">
                  <c:v>623.61882136581619</c:v>
                </c:pt>
                <c:pt idx="1818">
                  <c:v>623.38205816915467</c:v>
                </c:pt>
                <c:pt idx="1819">
                  <c:v>623.14536231776208</c:v>
                </c:pt>
                <c:pt idx="1820">
                  <c:v>622.908733792264</c:v>
                </c:pt>
                <c:pt idx="1821">
                  <c:v>622.67217257329457</c:v>
                </c:pt>
                <c:pt idx="1822">
                  <c:v>622.43567864149816</c:v>
                </c:pt>
                <c:pt idx="1823">
                  <c:v>622.19925197752684</c:v>
                </c:pt>
                <c:pt idx="1824">
                  <c:v>621.96289256204318</c:v>
                </c:pt>
                <c:pt idx="1825">
                  <c:v>621.7266003757187</c:v>
                </c:pt>
                <c:pt idx="1826">
                  <c:v>621.4903753992337</c:v>
                </c:pt>
                <c:pt idx="1827">
                  <c:v>621.25421761327789</c:v>
                </c:pt>
                <c:pt idx="1828">
                  <c:v>621.01812699855088</c:v>
                </c:pt>
                <c:pt idx="1829">
                  <c:v>620.78210353576037</c:v>
                </c:pt>
                <c:pt idx="1830">
                  <c:v>620.54614720562404</c:v>
                </c:pt>
                <c:pt idx="1831">
                  <c:v>620.31025798886844</c:v>
                </c:pt>
                <c:pt idx="1832">
                  <c:v>620.07443586622912</c:v>
                </c:pt>
                <c:pt idx="1833">
                  <c:v>619.83868081845139</c:v>
                </c:pt>
                <c:pt idx="1834">
                  <c:v>619.60299282628921</c:v>
                </c:pt>
                <c:pt idx="1835">
                  <c:v>619.36737187050539</c:v>
                </c:pt>
                <c:pt idx="1836">
                  <c:v>619.13181793187323</c:v>
                </c:pt>
                <c:pt idx="1837">
                  <c:v>618.89633099117384</c:v>
                </c:pt>
                <c:pt idx="1838">
                  <c:v>618.66091102919813</c:v>
                </c:pt>
                <c:pt idx="1839">
                  <c:v>618.42555802674576</c:v>
                </c:pt>
                <c:pt idx="1840">
                  <c:v>618.19027196462616</c:v>
                </c:pt>
                <c:pt idx="1841">
                  <c:v>617.95505282365707</c:v>
                </c:pt>
                <c:pt idx="1842">
                  <c:v>617.71990058466588</c:v>
                </c:pt>
                <c:pt idx="1843">
                  <c:v>617.4848152284892</c:v>
                </c:pt>
                <c:pt idx="1844">
                  <c:v>617.2497967359725</c:v>
                </c:pt>
                <c:pt idx="1845">
                  <c:v>617.01484508797023</c:v>
                </c:pt>
                <c:pt idx="1846">
                  <c:v>616.77996026534595</c:v>
                </c:pt>
                <c:pt idx="1847">
                  <c:v>616.54514224897298</c:v>
                </c:pt>
                <c:pt idx="1848">
                  <c:v>616.31039101973272</c:v>
                </c:pt>
                <c:pt idx="1849">
                  <c:v>616.07570655851646</c:v>
                </c:pt>
                <c:pt idx="1850">
                  <c:v>615.84108884622424</c:v>
                </c:pt>
                <c:pt idx="1851">
                  <c:v>615.6065378637652</c:v>
                </c:pt>
                <c:pt idx="1852">
                  <c:v>615.37205359205734</c:v>
                </c:pt>
                <c:pt idx="1853">
                  <c:v>615.13763601202788</c:v>
                </c:pt>
                <c:pt idx="1854">
                  <c:v>614.90328510461347</c:v>
                </c:pt>
                <c:pt idx="1855">
                  <c:v>614.66900085075929</c:v>
                </c:pt>
                <c:pt idx="1856">
                  <c:v>614.43478323141971</c:v>
                </c:pt>
                <c:pt idx="1857">
                  <c:v>614.20063222755834</c:v>
                </c:pt>
                <c:pt idx="1858">
                  <c:v>613.96654782014753</c:v>
                </c:pt>
                <c:pt idx="1859">
                  <c:v>613.73252999016893</c:v>
                </c:pt>
                <c:pt idx="1860">
                  <c:v>613.49857871861275</c:v>
                </c:pt>
                <c:pt idx="1861">
                  <c:v>613.26469398647885</c:v>
                </c:pt>
                <c:pt idx="1862">
                  <c:v>613.0308757747755</c:v>
                </c:pt>
                <c:pt idx="1863">
                  <c:v>612.79712406452052</c:v>
                </c:pt>
                <c:pt idx="1864">
                  <c:v>612.56343883674026</c:v>
                </c:pt>
                <c:pt idx="1865">
                  <c:v>612.32982007247051</c:v>
                </c:pt>
                <c:pt idx="1866">
                  <c:v>612.09626775275558</c:v>
                </c:pt>
                <c:pt idx="1867">
                  <c:v>611.86278185864899</c:v>
                </c:pt>
                <c:pt idx="1868">
                  <c:v>611.62936237121346</c:v>
                </c:pt>
                <c:pt idx="1869">
                  <c:v>611.39600927151992</c:v>
                </c:pt>
                <c:pt idx="1870">
                  <c:v>611.16272254064916</c:v>
                </c:pt>
                <c:pt idx="1871">
                  <c:v>610.92950215969063</c:v>
                </c:pt>
                <c:pt idx="1872">
                  <c:v>610.69634810974264</c:v>
                </c:pt>
                <c:pt idx="1873">
                  <c:v>610.46326037191204</c:v>
                </c:pt>
                <c:pt idx="1874">
                  <c:v>610.23023892731578</c:v>
                </c:pt>
                <c:pt idx="1875">
                  <c:v>609.99728375707855</c:v>
                </c:pt>
                <c:pt idx="1876">
                  <c:v>609.76439484233447</c:v>
                </c:pt>
                <c:pt idx="1877">
                  <c:v>609.5315721642263</c:v>
                </c:pt>
                <c:pt idx="1878">
                  <c:v>609.29881570390648</c:v>
                </c:pt>
                <c:pt idx="1879">
                  <c:v>609.06612544253562</c:v>
                </c:pt>
                <c:pt idx="1880">
                  <c:v>608.83350136128308</c:v>
                </c:pt>
                <c:pt idx="1881">
                  <c:v>608.60094344132824</c:v>
                </c:pt>
                <c:pt idx="1882">
                  <c:v>608.3684516638582</c:v>
                </c:pt>
                <c:pt idx="1883">
                  <c:v>608.13602601006949</c:v>
                </c:pt>
                <c:pt idx="1884">
                  <c:v>607.90366646116695</c:v>
                </c:pt>
                <c:pt idx="1885">
                  <c:v>607.67137299836588</c:v>
                </c:pt>
                <c:pt idx="1886">
                  <c:v>607.4391456028884</c:v>
                </c:pt>
                <c:pt idx="1887">
                  <c:v>607.20698425596652</c:v>
                </c:pt>
                <c:pt idx="1888">
                  <c:v>606.97488893884156</c:v>
                </c:pt>
                <c:pt idx="1889">
                  <c:v>606.74285963276282</c:v>
                </c:pt>
                <c:pt idx="1890">
                  <c:v>606.51089631898878</c:v>
                </c:pt>
                <c:pt idx="1891">
                  <c:v>606.27899897878706</c:v>
                </c:pt>
                <c:pt idx="1892">
                  <c:v>606.0471675934333</c:v>
                </c:pt>
                <c:pt idx="1893">
                  <c:v>605.81540214421318</c:v>
                </c:pt>
                <c:pt idx="1894">
                  <c:v>605.58370261242021</c:v>
                </c:pt>
                <c:pt idx="1895">
                  <c:v>605.35206897935689</c:v>
                </c:pt>
                <c:pt idx="1896">
                  <c:v>605.12050122633559</c:v>
                </c:pt>
                <c:pt idx="1897">
                  <c:v>604.88899933467565</c:v>
                </c:pt>
                <c:pt idx="1898">
                  <c:v>604.65756328570649</c:v>
                </c:pt>
                <c:pt idx="1899">
                  <c:v>604.42619306076608</c:v>
                </c:pt>
                <c:pt idx="1900">
                  <c:v>604.19488864120126</c:v>
                </c:pt>
                <c:pt idx="1901">
                  <c:v>603.96365000836727</c:v>
                </c:pt>
                <c:pt idx="1902">
                  <c:v>603.73247714362867</c:v>
                </c:pt>
                <c:pt idx="1903">
                  <c:v>603.50137002835834</c:v>
                </c:pt>
                <c:pt idx="1904">
                  <c:v>603.27032864393834</c:v>
                </c:pt>
                <c:pt idx="1905">
                  <c:v>603.03935297175872</c:v>
                </c:pt>
                <c:pt idx="1906">
                  <c:v>602.80844299321961</c:v>
                </c:pt>
                <c:pt idx="1907">
                  <c:v>602.57759868972914</c:v>
                </c:pt>
                <c:pt idx="1908">
                  <c:v>602.34682004270337</c:v>
                </c:pt>
                <c:pt idx="1909">
                  <c:v>602.1161070335686</c:v>
                </c:pt>
                <c:pt idx="1910">
                  <c:v>601.88545964375908</c:v>
                </c:pt>
                <c:pt idx="1911">
                  <c:v>601.65487785471771</c:v>
                </c:pt>
                <c:pt idx="1912">
                  <c:v>601.42436164789638</c:v>
                </c:pt>
                <c:pt idx="1913">
                  <c:v>601.19391100475605</c:v>
                </c:pt>
                <c:pt idx="1914">
                  <c:v>600.96352590676577</c:v>
                </c:pt>
                <c:pt idx="1915">
                  <c:v>600.73320633540322</c:v>
                </c:pt>
                <c:pt idx="1916">
                  <c:v>600.50295227215543</c:v>
                </c:pt>
                <c:pt idx="1917">
                  <c:v>600.27276369851756</c:v>
                </c:pt>
                <c:pt idx="1918">
                  <c:v>600.04264059599427</c:v>
                </c:pt>
                <c:pt idx="1919">
                  <c:v>599.81258294609768</c:v>
                </c:pt>
                <c:pt idx="1920">
                  <c:v>599.58259073034958</c:v>
                </c:pt>
                <c:pt idx="1921">
                  <c:v>599.35266393028019</c:v>
                </c:pt>
                <c:pt idx="1922">
                  <c:v>599.12280252742823</c:v>
                </c:pt>
                <c:pt idx="1923">
                  <c:v>598.89300650334098</c:v>
                </c:pt>
                <c:pt idx="1924">
                  <c:v>598.66327583957514</c:v>
                </c:pt>
                <c:pt idx="1925">
                  <c:v>598.43361051769523</c:v>
                </c:pt>
                <c:pt idx="1926">
                  <c:v>598.20401051927456</c:v>
                </c:pt>
                <c:pt idx="1927">
                  <c:v>597.97447582589552</c:v>
                </c:pt>
                <c:pt idx="1928">
                  <c:v>597.74500641914915</c:v>
                </c:pt>
                <c:pt idx="1929">
                  <c:v>597.51560228063431</c:v>
                </c:pt>
                <c:pt idx="1930">
                  <c:v>597.28626339195932</c:v>
                </c:pt>
                <c:pt idx="1931">
                  <c:v>597.0569897347408</c:v>
                </c:pt>
                <c:pt idx="1932">
                  <c:v>596.82778129060398</c:v>
                </c:pt>
                <c:pt idx="1933">
                  <c:v>596.59863804118277</c:v>
                </c:pt>
                <c:pt idx="1934">
                  <c:v>596.36955996811957</c:v>
                </c:pt>
                <c:pt idx="1935">
                  <c:v>596.14054705306626</c:v>
                </c:pt>
                <c:pt idx="1936">
                  <c:v>595.91159927768149</c:v>
                </c:pt>
                <c:pt idx="1937">
                  <c:v>595.68271662363395</c:v>
                </c:pt>
                <c:pt idx="1938">
                  <c:v>595.45389907260085</c:v>
                </c:pt>
                <c:pt idx="1939">
                  <c:v>595.22514660626746</c:v>
                </c:pt>
                <c:pt idx="1940">
                  <c:v>594.99645920632781</c:v>
                </c:pt>
                <c:pt idx="1941">
                  <c:v>594.76783685448493</c:v>
                </c:pt>
                <c:pt idx="1942">
                  <c:v>594.53927953244931</c:v>
                </c:pt>
                <c:pt idx="1943">
                  <c:v>594.31078722194115</c:v>
                </c:pt>
                <c:pt idx="1944">
                  <c:v>594.08235990468859</c:v>
                </c:pt>
                <c:pt idx="1945">
                  <c:v>593.85399756242873</c:v>
                </c:pt>
                <c:pt idx="1946">
                  <c:v>593.62570017690723</c:v>
                </c:pt>
                <c:pt idx="1947">
                  <c:v>593.39746772987735</c:v>
                </c:pt>
                <c:pt idx="1948">
                  <c:v>593.16930020310178</c:v>
                </c:pt>
                <c:pt idx="1949">
                  <c:v>592.94119757835188</c:v>
                </c:pt>
                <c:pt idx="1950">
                  <c:v>592.71315983740715</c:v>
                </c:pt>
                <c:pt idx="1951">
                  <c:v>592.48518696205542</c:v>
                </c:pt>
                <c:pt idx="1952">
                  <c:v>592.25727893409385</c:v>
                </c:pt>
                <c:pt idx="1953">
                  <c:v>592.0294357353265</c:v>
                </c:pt>
                <c:pt idx="1954">
                  <c:v>591.80165734756793</c:v>
                </c:pt>
                <c:pt idx="1955">
                  <c:v>591.57394375263937</c:v>
                </c:pt>
                <c:pt idx="1956">
                  <c:v>591.3462949323723</c:v>
                </c:pt>
                <c:pt idx="1957">
                  <c:v>591.1187108686056</c:v>
                </c:pt>
                <c:pt idx="1958">
                  <c:v>590.89119154318632</c:v>
                </c:pt>
                <c:pt idx="1959">
                  <c:v>590.66373693797073</c:v>
                </c:pt>
                <c:pt idx="1960">
                  <c:v>590.43634703482348</c:v>
                </c:pt>
                <c:pt idx="1961">
                  <c:v>590.20902181561758</c:v>
                </c:pt>
                <c:pt idx="1962">
                  <c:v>589.98176126223439</c:v>
                </c:pt>
                <c:pt idx="1963">
                  <c:v>589.75456535656394</c:v>
                </c:pt>
                <c:pt idx="1964">
                  <c:v>589.52743408050424</c:v>
                </c:pt>
                <c:pt idx="1965">
                  <c:v>589.30036741596189</c:v>
                </c:pt>
                <c:pt idx="1966">
                  <c:v>589.07336534485285</c:v>
                </c:pt>
                <c:pt idx="1967">
                  <c:v>588.84642784910034</c:v>
                </c:pt>
                <c:pt idx="1968">
                  <c:v>588.61955491063657</c:v>
                </c:pt>
                <c:pt idx="1969">
                  <c:v>588.39274651140181</c:v>
                </c:pt>
                <c:pt idx="1970">
                  <c:v>588.16600263334533</c:v>
                </c:pt>
                <c:pt idx="1971">
                  <c:v>587.93932325842445</c:v>
                </c:pt>
                <c:pt idx="1972">
                  <c:v>587.71270836860469</c:v>
                </c:pt>
                <c:pt idx="1973">
                  <c:v>587.48615794586033</c:v>
                </c:pt>
                <c:pt idx="1974">
                  <c:v>587.25967197217415</c:v>
                </c:pt>
                <c:pt idx="1975">
                  <c:v>587.03325042953679</c:v>
                </c:pt>
                <c:pt idx="1976">
                  <c:v>586.80689329994743</c:v>
                </c:pt>
                <c:pt idx="1977">
                  <c:v>586.58060056541422</c:v>
                </c:pt>
                <c:pt idx="1978">
                  <c:v>586.35437220795325</c:v>
                </c:pt>
                <c:pt idx="1979">
                  <c:v>586.12820820958859</c:v>
                </c:pt>
                <c:pt idx="1980">
                  <c:v>585.90210855235352</c:v>
                </c:pt>
                <c:pt idx="1981">
                  <c:v>585.67607321828905</c:v>
                </c:pt>
                <c:pt idx="1982">
                  <c:v>585.45010218944492</c:v>
                </c:pt>
                <c:pt idx="1983">
                  <c:v>585.22419544787863</c:v>
                </c:pt>
                <c:pt idx="1984">
                  <c:v>584.99835297565676</c:v>
                </c:pt>
                <c:pt idx="1985">
                  <c:v>584.77257475485408</c:v>
                </c:pt>
                <c:pt idx="1986">
                  <c:v>584.54686076755263</c:v>
                </c:pt>
                <c:pt idx="1987">
                  <c:v>584.32121099584481</c:v>
                </c:pt>
                <c:pt idx="1988">
                  <c:v>584.09562542182948</c:v>
                </c:pt>
                <c:pt idx="1989">
                  <c:v>583.87010402761496</c:v>
                </c:pt>
                <c:pt idx="1990">
                  <c:v>583.64464679531716</c:v>
                </c:pt>
                <c:pt idx="1991">
                  <c:v>583.41925370706099</c:v>
                </c:pt>
                <c:pt idx="1992">
                  <c:v>583.19392474497886</c:v>
                </c:pt>
                <c:pt idx="1993">
                  <c:v>582.96865989121216</c:v>
                </c:pt>
                <c:pt idx="1994">
                  <c:v>582.74345912791023</c:v>
                </c:pt>
                <c:pt idx="1995">
                  <c:v>582.51832243723095</c:v>
                </c:pt>
                <c:pt idx="1996">
                  <c:v>582.29324980134038</c:v>
                </c:pt>
                <c:pt idx="1997">
                  <c:v>582.0682412024122</c:v>
                </c:pt>
                <c:pt idx="1998">
                  <c:v>581.84329662262962</c:v>
                </c:pt>
                <c:pt idx="1999">
                  <c:v>581.61841604418339</c:v>
                </c:pt>
                <c:pt idx="2000">
                  <c:v>581.3935994492723</c:v>
                </c:pt>
                <c:pt idx="2001">
                  <c:v>581.16884682010414</c:v>
                </c:pt>
                <c:pt idx="2002">
                  <c:v>580.94415813889395</c:v>
                </c:pt>
                <c:pt idx="2003">
                  <c:v>580.71953338786614</c:v>
                </c:pt>
                <c:pt idx="2004">
                  <c:v>580.49497254925268</c:v>
                </c:pt>
                <c:pt idx="2005">
                  <c:v>580.27047560529354</c:v>
                </c:pt>
                <c:pt idx="2006">
                  <c:v>580.04604253823766</c:v>
                </c:pt>
                <c:pt idx="2007">
                  <c:v>579.82167333034204</c:v>
                </c:pt>
                <c:pt idx="2008">
                  <c:v>579.59736796387085</c:v>
                </c:pt>
                <c:pt idx="2009">
                  <c:v>579.37312642109816</c:v>
                </c:pt>
                <c:pt idx="2010">
                  <c:v>579.14894868430497</c:v>
                </c:pt>
                <c:pt idx="2011">
                  <c:v>578.92483473578136</c:v>
                </c:pt>
                <c:pt idx="2012">
                  <c:v>578.70078455782493</c:v>
                </c:pt>
                <c:pt idx="2013">
                  <c:v>578.47679813274158</c:v>
                </c:pt>
                <c:pt idx="2014">
                  <c:v>578.25287544284595</c:v>
                </c:pt>
                <c:pt idx="2015">
                  <c:v>578.02901647046008</c:v>
                </c:pt>
                <c:pt idx="2016">
                  <c:v>577.8052211979151</c:v>
                </c:pt>
                <c:pt idx="2017">
                  <c:v>577.58148960754932</c:v>
                </c:pt>
                <c:pt idx="2018">
                  <c:v>577.35782168170988</c:v>
                </c:pt>
                <c:pt idx="2019">
                  <c:v>577.13421740275203</c:v>
                </c:pt>
                <c:pt idx="2020">
                  <c:v>576.91067675303896</c:v>
                </c:pt>
                <c:pt idx="2021">
                  <c:v>576.68719971494204</c:v>
                </c:pt>
                <c:pt idx="2022">
                  <c:v>576.4637862708413</c:v>
                </c:pt>
                <c:pt idx="2023">
                  <c:v>576.24043640312402</c:v>
                </c:pt>
                <c:pt idx="2024">
                  <c:v>576.01715009418626</c:v>
                </c:pt>
                <c:pt idx="2025">
                  <c:v>575.79392732643203</c:v>
                </c:pt>
                <c:pt idx="2026">
                  <c:v>575.57076808227384</c:v>
                </c:pt>
                <c:pt idx="2027">
                  <c:v>575.34767234413141</c:v>
                </c:pt>
                <c:pt idx="2028">
                  <c:v>575.12464009443352</c:v>
                </c:pt>
                <c:pt idx="2029">
                  <c:v>574.90167131561702</c:v>
                </c:pt>
                <c:pt idx="2030">
                  <c:v>574.67876599012584</c:v>
                </c:pt>
                <c:pt idx="2031">
                  <c:v>574.4559241004132</c:v>
                </c:pt>
                <c:pt idx="2032">
                  <c:v>574.23314562893972</c:v>
                </c:pt>
                <c:pt idx="2033">
                  <c:v>574.01043055817468</c:v>
                </c:pt>
                <c:pt idx="2034">
                  <c:v>573.78777887059493</c:v>
                </c:pt>
                <c:pt idx="2035">
                  <c:v>573.56519054868568</c:v>
                </c:pt>
                <c:pt idx="2036">
                  <c:v>573.34266557493982</c:v>
                </c:pt>
                <c:pt idx="2037">
                  <c:v>573.12020393185935</c:v>
                </c:pt>
                <c:pt idx="2038">
                  <c:v>572.89780560195288</c:v>
                </c:pt>
                <c:pt idx="2039">
                  <c:v>572.6754705677381</c:v>
                </c:pt>
                <c:pt idx="2040">
                  <c:v>572.45319881174089</c:v>
                </c:pt>
                <c:pt idx="2041">
                  <c:v>572.23099031649417</c:v>
                </c:pt>
                <c:pt idx="2042">
                  <c:v>572.00884506454031</c:v>
                </c:pt>
                <c:pt idx="2043">
                  <c:v>571.78676303842815</c:v>
                </c:pt>
                <c:pt idx="2044">
                  <c:v>571.56474422071608</c:v>
                </c:pt>
                <c:pt idx="2045">
                  <c:v>571.34278859396909</c:v>
                </c:pt>
                <c:pt idx="2046">
                  <c:v>571.12089614076172</c:v>
                </c:pt>
                <c:pt idx="2047">
                  <c:v>570.89906684367531</c:v>
                </c:pt>
                <c:pt idx="2048">
                  <c:v>570.6773006853</c:v>
                </c:pt>
                <c:pt idx="2049">
                  <c:v>570.45559764823338</c:v>
                </c:pt>
                <c:pt idx="2050">
                  <c:v>570.23395771508103</c:v>
                </c:pt>
                <c:pt idx="2051">
                  <c:v>570.01238086845751</c:v>
                </c:pt>
                <c:pt idx="2052">
                  <c:v>569.79086709098408</c:v>
                </c:pt>
                <c:pt idx="2053">
                  <c:v>569.56941636529098</c:v>
                </c:pt>
                <c:pt idx="2054">
                  <c:v>569.34802867401561</c:v>
                </c:pt>
                <c:pt idx="2055">
                  <c:v>569.12670399980436</c:v>
                </c:pt>
                <c:pt idx="2056">
                  <c:v>568.90544232531079</c:v>
                </c:pt>
                <c:pt idx="2057">
                  <c:v>568.6842436331965</c:v>
                </c:pt>
                <c:pt idx="2058">
                  <c:v>568.46310790613154</c:v>
                </c:pt>
                <c:pt idx="2059">
                  <c:v>568.24203512679378</c:v>
                </c:pt>
                <c:pt idx="2060">
                  <c:v>568.02102527786838</c:v>
                </c:pt>
                <c:pt idx="2061">
                  <c:v>567.80007834204957</c:v>
                </c:pt>
                <c:pt idx="2062">
                  <c:v>567.5791943020389</c:v>
                </c:pt>
                <c:pt idx="2063">
                  <c:v>567.35837314054561</c:v>
                </c:pt>
                <c:pt idx="2064">
                  <c:v>567.13761484028748</c:v>
                </c:pt>
                <c:pt idx="2065">
                  <c:v>566.91691938398992</c:v>
                </c:pt>
                <c:pt idx="2066">
                  <c:v>566.69628675438616</c:v>
                </c:pt>
                <c:pt idx="2067">
                  <c:v>566.47571693421776</c:v>
                </c:pt>
                <c:pt idx="2068">
                  <c:v>566.25520990623374</c:v>
                </c:pt>
                <c:pt idx="2069">
                  <c:v>566.03476565319158</c:v>
                </c:pt>
                <c:pt idx="2070">
                  <c:v>565.81438415785578</c:v>
                </c:pt>
                <c:pt idx="2071">
                  <c:v>565.59406540299972</c:v>
                </c:pt>
                <c:pt idx="2072">
                  <c:v>565.37380937140438</c:v>
                </c:pt>
                <c:pt idx="2073">
                  <c:v>565.15361604585894</c:v>
                </c:pt>
                <c:pt idx="2074">
                  <c:v>564.93348540915918</c:v>
                </c:pt>
                <c:pt idx="2075">
                  <c:v>564.71341744410995</c:v>
                </c:pt>
                <c:pt idx="2076">
                  <c:v>564.49341213352398</c:v>
                </c:pt>
                <c:pt idx="2077">
                  <c:v>564.27346946022158</c:v>
                </c:pt>
                <c:pt idx="2078">
                  <c:v>564.05358940703081</c:v>
                </c:pt>
                <c:pt idx="2079">
                  <c:v>563.83377195678793</c:v>
                </c:pt>
                <c:pt idx="2080">
                  <c:v>563.61401709233678</c:v>
                </c:pt>
                <c:pt idx="2081">
                  <c:v>563.3943247965293</c:v>
                </c:pt>
                <c:pt idx="2082">
                  <c:v>563.17469505222493</c:v>
                </c:pt>
                <c:pt idx="2083">
                  <c:v>562.95512784229152</c:v>
                </c:pt>
                <c:pt idx="2084">
                  <c:v>562.73562314960441</c:v>
                </c:pt>
                <c:pt idx="2085">
                  <c:v>562.51618095704657</c:v>
                </c:pt>
                <c:pt idx="2086">
                  <c:v>562.29680124750939</c:v>
                </c:pt>
                <c:pt idx="2087">
                  <c:v>562.07748400389141</c:v>
                </c:pt>
                <c:pt idx="2088">
                  <c:v>561.85822920909959</c:v>
                </c:pt>
                <c:pt idx="2089">
                  <c:v>561.63903684604827</c:v>
                </c:pt>
                <c:pt idx="2090">
                  <c:v>561.41990689766044</c:v>
                </c:pt>
                <c:pt idx="2091">
                  <c:v>561.20083934686534</c:v>
                </c:pt>
                <c:pt idx="2092">
                  <c:v>560.98183417660164</c:v>
                </c:pt>
                <c:pt idx="2093">
                  <c:v>560.76289136981495</c:v>
                </c:pt>
                <c:pt idx="2094">
                  <c:v>560.54401090945885</c:v>
                </c:pt>
                <c:pt idx="2095">
                  <c:v>560.32519277849485</c:v>
                </c:pt>
                <c:pt idx="2096">
                  <c:v>560.10643695989199</c:v>
                </c:pt>
                <c:pt idx="2097">
                  <c:v>559.88774343662715</c:v>
                </c:pt>
                <c:pt idx="2098">
                  <c:v>559.66911219168503</c:v>
                </c:pt>
                <c:pt idx="2099">
                  <c:v>559.45054320805843</c:v>
                </c:pt>
                <c:pt idx="2100">
                  <c:v>559.23203646874754</c:v>
                </c:pt>
                <c:pt idx="2101">
                  <c:v>559.01359195676071</c:v>
                </c:pt>
                <c:pt idx="2102">
                  <c:v>558.79520965511313</c:v>
                </c:pt>
                <c:pt idx="2103">
                  <c:v>558.57688954682851</c:v>
                </c:pt>
                <c:pt idx="2104">
                  <c:v>558.35863161493853</c:v>
                </c:pt>
                <c:pt idx="2105">
                  <c:v>558.14043584248213</c:v>
                </c:pt>
                <c:pt idx="2106">
                  <c:v>557.92230221250645</c:v>
                </c:pt>
                <c:pt idx="2107">
                  <c:v>557.70423070806555</c:v>
                </c:pt>
                <c:pt idx="2108">
                  <c:v>557.48622131222169</c:v>
                </c:pt>
                <c:pt idx="2109">
                  <c:v>557.26827400804518</c:v>
                </c:pt>
                <c:pt idx="2110">
                  <c:v>557.05038877861364</c:v>
                </c:pt>
                <c:pt idx="2111">
                  <c:v>556.8325656070125</c:v>
                </c:pt>
                <c:pt idx="2112">
                  <c:v>556.61480447633528</c:v>
                </c:pt>
                <c:pt idx="2113">
                  <c:v>556.39710536968244</c:v>
                </c:pt>
                <c:pt idx="2114">
                  <c:v>556.1794682701626</c:v>
                </c:pt>
                <c:pt idx="2115">
                  <c:v>555.96189316089226</c:v>
                </c:pt>
                <c:pt idx="2116">
                  <c:v>555.74438002499562</c:v>
                </c:pt>
                <c:pt idx="2117">
                  <c:v>555.52692884560372</c:v>
                </c:pt>
                <c:pt idx="2118">
                  <c:v>555.3095396058568</c:v>
                </c:pt>
                <c:pt idx="2119">
                  <c:v>555.09221228890112</c:v>
                </c:pt>
                <c:pt idx="2120">
                  <c:v>554.87494687789183</c:v>
                </c:pt>
                <c:pt idx="2121">
                  <c:v>554.65774335599065</c:v>
                </c:pt>
                <c:pt idx="2122">
                  <c:v>554.44060170636862</c:v>
                </c:pt>
                <c:pt idx="2123">
                  <c:v>554.22352191220318</c:v>
                </c:pt>
                <c:pt idx="2124">
                  <c:v>554.00650395667935</c:v>
                </c:pt>
                <c:pt idx="2125">
                  <c:v>553.78954782299047</c:v>
                </c:pt>
                <c:pt idx="2126">
                  <c:v>553.57265349433726</c:v>
                </c:pt>
                <c:pt idx="2127">
                  <c:v>553.35582095392783</c:v>
                </c:pt>
                <c:pt idx="2128">
                  <c:v>553.1390501849786</c:v>
                </c:pt>
                <c:pt idx="2129">
                  <c:v>552.9223411707128</c:v>
                </c:pt>
                <c:pt idx="2130">
                  <c:v>552.70569389436162</c:v>
                </c:pt>
                <c:pt idx="2131">
                  <c:v>552.48910833916398</c:v>
                </c:pt>
                <c:pt idx="2132">
                  <c:v>552.27258448836665</c:v>
                </c:pt>
                <c:pt idx="2133">
                  <c:v>552.05612232522344</c:v>
                </c:pt>
                <c:pt idx="2134">
                  <c:v>551.83972183299636</c:v>
                </c:pt>
                <c:pt idx="2135">
                  <c:v>551.62338299495434</c:v>
                </c:pt>
                <c:pt idx="2136">
                  <c:v>551.4071057943745</c:v>
                </c:pt>
                <c:pt idx="2137">
                  <c:v>551.19089021454158</c:v>
                </c:pt>
                <c:pt idx="2138">
                  <c:v>550.97473623874737</c:v>
                </c:pt>
                <c:pt idx="2139">
                  <c:v>550.75864385029195</c:v>
                </c:pt>
                <c:pt idx="2140">
                  <c:v>550.54261303248234</c:v>
                </c:pt>
                <c:pt idx="2141">
                  <c:v>550.3266437686334</c:v>
                </c:pt>
                <c:pt idx="2142">
                  <c:v>550.1107360420674</c:v>
                </c:pt>
                <c:pt idx="2143">
                  <c:v>549.89488983611477</c:v>
                </c:pt>
                <c:pt idx="2144">
                  <c:v>549.67910513411312</c:v>
                </c:pt>
                <c:pt idx="2145">
                  <c:v>549.46338191940731</c:v>
                </c:pt>
                <c:pt idx="2146">
                  <c:v>549.24772017535008</c:v>
                </c:pt>
                <c:pt idx="2147">
                  <c:v>549.03211988530177</c:v>
                </c:pt>
                <c:pt idx="2148">
                  <c:v>548.81658103263032</c:v>
                </c:pt>
                <c:pt idx="2149">
                  <c:v>548.60110360071076</c:v>
                </c:pt>
                <c:pt idx="2150">
                  <c:v>548.38568757292614</c:v>
                </c:pt>
                <c:pt idx="2151">
                  <c:v>548.17033293266729</c:v>
                </c:pt>
                <c:pt idx="2152">
                  <c:v>547.95503966333115</c:v>
                </c:pt>
                <c:pt idx="2153">
                  <c:v>547.73980774832421</c:v>
                </c:pt>
                <c:pt idx="2154">
                  <c:v>547.52463717105888</c:v>
                </c:pt>
                <c:pt idx="2155">
                  <c:v>547.30952791495611</c:v>
                </c:pt>
                <c:pt idx="2156">
                  <c:v>547.09447996344352</c:v>
                </c:pt>
                <c:pt idx="2157">
                  <c:v>546.87949329995695</c:v>
                </c:pt>
                <c:pt idx="2158">
                  <c:v>546.66456790793882</c:v>
                </c:pt>
                <c:pt idx="2159">
                  <c:v>546.44970377084053</c:v>
                </c:pt>
                <c:pt idx="2160">
                  <c:v>546.23490087211962</c:v>
                </c:pt>
                <c:pt idx="2161">
                  <c:v>546.02015919524172</c:v>
                </c:pt>
                <c:pt idx="2162">
                  <c:v>545.8054787236797</c:v>
                </c:pt>
                <c:pt idx="2163">
                  <c:v>545.59085944091396</c:v>
                </c:pt>
                <c:pt idx="2164">
                  <c:v>545.37630133043274</c:v>
                </c:pt>
                <c:pt idx="2165">
                  <c:v>545.16180437573132</c:v>
                </c:pt>
                <c:pt idx="2166">
                  <c:v>544.94736856031261</c:v>
                </c:pt>
                <c:pt idx="2167">
                  <c:v>544.73299386768701</c:v>
                </c:pt>
                <c:pt idx="2168">
                  <c:v>544.5186802813721</c:v>
                </c:pt>
                <c:pt idx="2169">
                  <c:v>544.30442778489339</c:v>
                </c:pt>
                <c:pt idx="2170">
                  <c:v>544.09023636178347</c:v>
                </c:pt>
                <c:pt idx="2171">
                  <c:v>543.87610599558252</c:v>
                </c:pt>
                <c:pt idx="2172">
                  <c:v>543.66203666983802</c:v>
                </c:pt>
                <c:pt idx="2173">
                  <c:v>543.44802836810538</c:v>
                </c:pt>
                <c:pt idx="2174">
                  <c:v>543.2340810739463</c:v>
                </c:pt>
                <c:pt idx="2175">
                  <c:v>543.02019477093131</c:v>
                </c:pt>
                <c:pt idx="2176">
                  <c:v>542.80636944263767</c:v>
                </c:pt>
                <c:pt idx="2177">
                  <c:v>542.5926050726498</c:v>
                </c:pt>
                <c:pt idx="2178">
                  <c:v>542.37890164455985</c:v>
                </c:pt>
                <c:pt idx="2179">
                  <c:v>542.16525914196768</c:v>
                </c:pt>
                <c:pt idx="2180">
                  <c:v>541.95167754848001</c:v>
                </c:pt>
                <c:pt idx="2181">
                  <c:v>541.73815684771114</c:v>
                </c:pt>
                <c:pt idx="2182">
                  <c:v>541.52469702328301</c:v>
                </c:pt>
                <c:pt idx="2183">
                  <c:v>541.31129805882449</c:v>
                </c:pt>
                <c:pt idx="2184">
                  <c:v>541.09795993797195</c:v>
                </c:pt>
                <c:pt idx="2185">
                  <c:v>540.88468264436972</c:v>
                </c:pt>
                <c:pt idx="2186">
                  <c:v>540.67146616166883</c:v>
                </c:pt>
                <c:pt idx="2187">
                  <c:v>540.45831047352806</c:v>
                </c:pt>
                <c:pt idx="2188">
                  <c:v>540.2452155636131</c:v>
                </c:pt>
                <c:pt idx="2189">
                  <c:v>540.03218141559762</c:v>
                </c:pt>
                <c:pt idx="2190">
                  <c:v>539.81920801316232</c:v>
                </c:pt>
                <c:pt idx="2191">
                  <c:v>539.60629533999497</c:v>
                </c:pt>
                <c:pt idx="2192">
                  <c:v>539.39344337979139</c:v>
                </c:pt>
                <c:pt idx="2193">
                  <c:v>539.18065211625412</c:v>
                </c:pt>
                <c:pt idx="2194">
                  <c:v>538.9679215330932</c:v>
                </c:pt>
                <c:pt idx="2195">
                  <c:v>538.75525161402652</c:v>
                </c:pt>
                <c:pt idx="2196">
                  <c:v>538.54264234277855</c:v>
                </c:pt>
                <c:pt idx="2197">
                  <c:v>538.33009370308127</c:v>
                </c:pt>
                <c:pt idx="2198">
                  <c:v>538.11760567867418</c:v>
                </c:pt>
                <c:pt idx="2199">
                  <c:v>537.90517825330448</c:v>
                </c:pt>
                <c:pt idx="2200">
                  <c:v>537.69281141072577</c:v>
                </c:pt>
                <c:pt idx="2201">
                  <c:v>537.48050513469946</c:v>
                </c:pt>
                <c:pt idx="2202">
                  <c:v>537.26825940899425</c:v>
                </c:pt>
                <c:pt idx="2203">
                  <c:v>537.05607421738614</c:v>
                </c:pt>
                <c:pt idx="2204">
                  <c:v>536.8439495436586</c:v>
                </c:pt>
                <c:pt idx="2205">
                  <c:v>536.63188537160204</c:v>
                </c:pt>
                <c:pt idx="2206">
                  <c:v>536.41988168501439</c:v>
                </c:pt>
                <c:pt idx="2207">
                  <c:v>536.20793846770084</c:v>
                </c:pt>
                <c:pt idx="2208">
                  <c:v>535.99605570347353</c:v>
                </c:pt>
                <c:pt idx="2209">
                  <c:v>535.78423337615266</c:v>
                </c:pt>
                <c:pt idx="2210">
                  <c:v>535.57247146956468</c:v>
                </c:pt>
                <c:pt idx="2211">
                  <c:v>535.36076996754423</c:v>
                </c:pt>
                <c:pt idx="2212">
                  <c:v>535.14912885393267</c:v>
                </c:pt>
                <c:pt idx="2213">
                  <c:v>534.93754811257861</c:v>
                </c:pt>
                <c:pt idx="2214">
                  <c:v>534.72602772733831</c:v>
                </c:pt>
                <c:pt idx="2215">
                  <c:v>534.51456768207481</c:v>
                </c:pt>
                <c:pt idx="2216">
                  <c:v>534.30316796065881</c:v>
                </c:pt>
                <c:pt idx="2217">
                  <c:v>534.09182854696792</c:v>
                </c:pt>
                <c:pt idx="2218">
                  <c:v>533.88054942488714</c:v>
                </c:pt>
                <c:pt idx="2219">
                  <c:v>533.66933057830875</c:v>
                </c:pt>
                <c:pt idx="2220">
                  <c:v>533.45817199113208</c:v>
                </c:pt>
                <c:pt idx="2221">
                  <c:v>533.24707364726396</c:v>
                </c:pt>
                <c:pt idx="2222">
                  <c:v>533.03603553061816</c:v>
                </c:pt>
                <c:pt idx="2223">
                  <c:v>532.82505762511585</c:v>
                </c:pt>
                <c:pt idx="2224">
                  <c:v>532.61413991468532</c:v>
                </c:pt>
                <c:pt idx="2225">
                  <c:v>532.40328238326185</c:v>
                </c:pt>
                <c:pt idx="2226">
                  <c:v>532.19248501478853</c:v>
                </c:pt>
                <c:pt idx="2227">
                  <c:v>531.98174779321505</c:v>
                </c:pt>
                <c:pt idx="2228">
                  <c:v>531.7710707024986</c:v>
                </c:pt>
                <c:pt idx="2229">
                  <c:v>531.56045372660321</c:v>
                </c:pt>
                <c:pt idx="2230">
                  <c:v>531.34989684950085</c:v>
                </c:pt>
                <c:pt idx="2231">
                  <c:v>531.13940005516974</c:v>
                </c:pt>
                <c:pt idx="2232">
                  <c:v>530.92896332759597</c:v>
                </c:pt>
                <c:pt idx="2233">
                  <c:v>530.71858665077229</c:v>
                </c:pt>
                <c:pt idx="2234">
                  <c:v>530.50827000869913</c:v>
                </c:pt>
                <c:pt idx="2235">
                  <c:v>530.29801338538357</c:v>
                </c:pt>
                <c:pt idx="2236">
                  <c:v>530.08781676484068</c:v>
                </c:pt>
                <c:pt idx="2237">
                  <c:v>529.8776801310911</c:v>
                </c:pt>
                <c:pt idx="2238">
                  <c:v>529.66760346816454</c:v>
                </c:pt>
                <c:pt idx="2239">
                  <c:v>529.45758676009643</c:v>
                </c:pt>
                <c:pt idx="2240">
                  <c:v>529.24762999093002</c:v>
                </c:pt>
                <c:pt idx="2241">
                  <c:v>529.0377331447155</c:v>
                </c:pt>
                <c:pt idx="2242">
                  <c:v>528.82789620551046</c:v>
                </c:pt>
                <c:pt idx="2243">
                  <c:v>528.61811915737894</c:v>
                </c:pt>
                <c:pt idx="2244">
                  <c:v>528.40840198439241</c:v>
                </c:pt>
                <c:pt idx="2245">
                  <c:v>528.1987446706305</c:v>
                </c:pt>
                <c:pt idx="2246">
                  <c:v>527.98914720017842</c:v>
                </c:pt>
                <c:pt idx="2247">
                  <c:v>527.77960955712899</c:v>
                </c:pt>
                <c:pt idx="2248">
                  <c:v>527.57013172558254</c:v>
                </c:pt>
                <c:pt idx="2249">
                  <c:v>527.36071368964622</c:v>
                </c:pt>
                <c:pt idx="2250">
                  <c:v>527.15135543343433</c:v>
                </c:pt>
                <c:pt idx="2251">
                  <c:v>526.9420569410679</c:v>
                </c:pt>
                <c:pt idx="2252">
                  <c:v>526.73281819667557</c:v>
                </c:pt>
                <c:pt idx="2253">
                  <c:v>526.52363918439289</c:v>
                </c:pt>
                <c:pt idx="2254">
                  <c:v>526.31451988836261</c:v>
                </c:pt>
                <c:pt idx="2255">
                  <c:v>526.10546029273382</c:v>
                </c:pt>
                <c:pt idx="2256">
                  <c:v>525.89646038166438</c:v>
                </c:pt>
                <c:pt idx="2257">
                  <c:v>525.68752013931726</c:v>
                </c:pt>
                <c:pt idx="2258">
                  <c:v>525.47863954986326</c:v>
                </c:pt>
                <c:pt idx="2259">
                  <c:v>525.26981859748071</c:v>
                </c:pt>
                <c:pt idx="2260">
                  <c:v>525.06105726635496</c:v>
                </c:pt>
                <c:pt idx="2261">
                  <c:v>524.85235554067742</c:v>
                </c:pt>
                <c:pt idx="2262">
                  <c:v>524.64371340464766</c:v>
                </c:pt>
                <c:pt idx="2263">
                  <c:v>524.43513084247138</c:v>
                </c:pt>
                <c:pt idx="2264">
                  <c:v>524.22660783836216</c:v>
                </c:pt>
                <c:pt idx="2265">
                  <c:v>524.01814437653979</c:v>
                </c:pt>
                <c:pt idx="2266">
                  <c:v>523.80974044123207</c:v>
                </c:pt>
                <c:pt idx="2267">
                  <c:v>523.60139601667333</c:v>
                </c:pt>
                <c:pt idx="2268">
                  <c:v>523.39311108710433</c:v>
                </c:pt>
                <c:pt idx="2269">
                  <c:v>523.18488563677352</c:v>
                </c:pt>
                <c:pt idx="2270">
                  <c:v>522.97671964993663</c:v>
                </c:pt>
                <c:pt idx="2271">
                  <c:v>522.76861311085588</c:v>
                </c:pt>
                <c:pt idx="2272">
                  <c:v>522.56056600380066</c:v>
                </c:pt>
                <c:pt idx="2273">
                  <c:v>522.35257831304693</c:v>
                </c:pt>
                <c:pt idx="2274">
                  <c:v>522.14465002287864</c:v>
                </c:pt>
                <c:pt idx="2275">
                  <c:v>521.9367811175855</c:v>
                </c:pt>
                <c:pt idx="2276">
                  <c:v>521.72897158146532</c:v>
                </c:pt>
                <c:pt idx="2277">
                  <c:v>521.52122139882226</c:v>
                </c:pt>
                <c:pt idx="2278">
                  <c:v>521.31353055396801</c:v>
                </c:pt>
                <c:pt idx="2279">
                  <c:v>521.10589903122036</c:v>
                </c:pt>
                <c:pt idx="2280">
                  <c:v>520.89832681490486</c:v>
                </c:pt>
                <c:pt idx="2281">
                  <c:v>520.69081388935354</c:v>
                </c:pt>
                <c:pt idx="2282">
                  <c:v>520.4833602389059</c:v>
                </c:pt>
                <c:pt idx="2283">
                  <c:v>520.27596584790751</c:v>
                </c:pt>
                <c:pt idx="2284">
                  <c:v>520.06863070071222</c:v>
                </c:pt>
                <c:pt idx="2285">
                  <c:v>519.86135478167955</c:v>
                </c:pt>
                <c:pt idx="2286">
                  <c:v>519.65413807517666</c:v>
                </c:pt>
                <c:pt idx="2287">
                  <c:v>519.44698056557752</c:v>
                </c:pt>
                <c:pt idx="2288">
                  <c:v>519.23988223726326</c:v>
                </c:pt>
                <c:pt idx="2289">
                  <c:v>519.0328430746215</c:v>
                </c:pt>
                <c:pt idx="2290">
                  <c:v>518.82586306204689</c:v>
                </c:pt>
                <c:pt idx="2291">
                  <c:v>518.61894218394139</c:v>
                </c:pt>
                <c:pt idx="2292">
                  <c:v>518.41208042471328</c:v>
                </c:pt>
                <c:pt idx="2293">
                  <c:v>518.2052777687785</c:v>
                </c:pt>
                <c:pt idx="2294">
                  <c:v>517.99853420055922</c:v>
                </c:pt>
                <c:pt idx="2295">
                  <c:v>517.79184970448512</c:v>
                </c:pt>
                <c:pt idx="2296">
                  <c:v>517.58522426499201</c:v>
                </c:pt>
                <c:pt idx="2297">
                  <c:v>517.37865786652333</c:v>
                </c:pt>
                <c:pt idx="2298">
                  <c:v>517.17215049352899</c:v>
                </c:pt>
                <c:pt idx="2299">
                  <c:v>516.96570213046596</c:v>
                </c:pt>
                <c:pt idx="2300">
                  <c:v>516.75931276179813</c:v>
                </c:pt>
                <c:pt idx="2301">
                  <c:v>516.55298237199668</c:v>
                </c:pt>
                <c:pt idx="2302">
                  <c:v>516.34671094553869</c:v>
                </c:pt>
                <c:pt idx="2303">
                  <c:v>516.14049846690875</c:v>
                </c:pt>
                <c:pt idx="2304">
                  <c:v>515.93434492059851</c:v>
                </c:pt>
                <c:pt idx="2305">
                  <c:v>515.72825029110584</c:v>
                </c:pt>
                <c:pt idx="2306">
                  <c:v>515.52221456293648</c:v>
                </c:pt>
                <c:pt idx="2307">
                  <c:v>515.31623772060152</c:v>
                </c:pt>
                <c:pt idx="2308">
                  <c:v>515.11031974862044</c:v>
                </c:pt>
                <c:pt idx="2309">
                  <c:v>514.90446063151865</c:v>
                </c:pt>
                <c:pt idx="2310">
                  <c:v>514.69866035382847</c:v>
                </c:pt>
                <c:pt idx="2311">
                  <c:v>514.49291890008999</c:v>
                </c:pt>
                <c:pt idx="2312">
                  <c:v>514.28723625484884</c:v>
                </c:pt>
                <c:pt idx="2313">
                  <c:v>514.08161240265861</c:v>
                </c:pt>
                <c:pt idx="2314">
                  <c:v>513.87604732807847</c:v>
                </c:pt>
                <c:pt idx="2315">
                  <c:v>513.67054101567567</c:v>
                </c:pt>
                <c:pt idx="2316">
                  <c:v>513.4650934500238</c:v>
                </c:pt>
                <c:pt idx="2317">
                  <c:v>513.25970461570307</c:v>
                </c:pt>
                <c:pt idx="2318">
                  <c:v>513.0543744973005</c:v>
                </c:pt>
                <c:pt idx="2319">
                  <c:v>512.84910307941038</c:v>
                </c:pt>
                <c:pt idx="2320">
                  <c:v>512.64389034663327</c:v>
                </c:pt>
                <c:pt idx="2321">
                  <c:v>512.43873628357687</c:v>
                </c:pt>
                <c:pt idx="2322">
                  <c:v>512.23364087485584</c:v>
                </c:pt>
                <c:pt idx="2323">
                  <c:v>512.02860410509129</c:v>
                </c:pt>
                <c:pt idx="2324">
                  <c:v>511.82362595891101</c:v>
                </c:pt>
                <c:pt idx="2325">
                  <c:v>511.61870642095005</c:v>
                </c:pt>
                <c:pt idx="2326">
                  <c:v>511.41384547584994</c:v>
                </c:pt>
                <c:pt idx="2327">
                  <c:v>511.20904310825892</c:v>
                </c:pt>
                <c:pt idx="2328">
                  <c:v>511.00429930283258</c:v>
                </c:pt>
                <c:pt idx="2329">
                  <c:v>510.79961404423221</c:v>
                </c:pt>
                <c:pt idx="2330">
                  <c:v>510.59498731712682</c:v>
                </c:pt>
                <c:pt idx="2331">
                  <c:v>510.39041910619159</c:v>
                </c:pt>
                <c:pt idx="2332">
                  <c:v>510.18590939610931</c:v>
                </c:pt>
                <c:pt idx="2333">
                  <c:v>509.98145817156853</c:v>
                </c:pt>
                <c:pt idx="2334">
                  <c:v>509.77706541726519</c:v>
                </c:pt>
                <c:pt idx="2335">
                  <c:v>509.57273111790158</c:v>
                </c:pt>
                <c:pt idx="2336">
                  <c:v>509.36845525818688</c:v>
                </c:pt>
                <c:pt idx="2337">
                  <c:v>509.16423782283732</c:v>
                </c:pt>
                <c:pt idx="2338">
                  <c:v>508.96007879657549</c:v>
                </c:pt>
                <c:pt idx="2339">
                  <c:v>508.75597816413091</c:v>
                </c:pt>
                <c:pt idx="2340">
                  <c:v>508.55193591023954</c:v>
                </c:pt>
                <c:pt idx="2341">
                  <c:v>508.34795201964425</c:v>
                </c:pt>
                <c:pt idx="2342">
                  <c:v>508.14402647709471</c:v>
                </c:pt>
                <c:pt idx="2343">
                  <c:v>507.94015926734744</c:v>
                </c:pt>
                <c:pt idx="2344">
                  <c:v>507.73635037516533</c:v>
                </c:pt>
                <c:pt idx="2345">
                  <c:v>507.53259978531821</c:v>
                </c:pt>
                <c:pt idx="2346">
                  <c:v>507.32890748258257</c:v>
                </c:pt>
                <c:pt idx="2347">
                  <c:v>507.12527345174129</c:v>
                </c:pt>
                <c:pt idx="2348">
                  <c:v>506.92169767758463</c:v>
                </c:pt>
                <c:pt idx="2349">
                  <c:v>506.7181801449089</c:v>
                </c:pt>
                <c:pt idx="2350">
                  <c:v>506.51472083851752</c:v>
                </c:pt>
                <c:pt idx="2351">
                  <c:v>506.31131974322011</c:v>
                </c:pt>
                <c:pt idx="2352">
                  <c:v>506.1079768438334</c:v>
                </c:pt>
                <c:pt idx="2353">
                  <c:v>505.90469212518082</c:v>
                </c:pt>
                <c:pt idx="2354">
                  <c:v>505.70146557209239</c:v>
                </c:pt>
                <c:pt idx="2355">
                  <c:v>505.49829716940451</c:v>
                </c:pt>
                <c:pt idx="2356">
                  <c:v>505.29518690196068</c:v>
                </c:pt>
                <c:pt idx="2357">
                  <c:v>505.09213475461098</c:v>
                </c:pt>
                <c:pt idx="2358">
                  <c:v>504.8891407122116</c:v>
                </c:pt>
                <c:pt idx="2359">
                  <c:v>504.68620475962609</c:v>
                </c:pt>
                <c:pt idx="2360">
                  <c:v>504.48332688172439</c:v>
                </c:pt>
                <c:pt idx="2361">
                  <c:v>504.28050706338331</c:v>
                </c:pt>
                <c:pt idx="2362">
                  <c:v>504.07774528948556</c:v>
                </c:pt>
                <c:pt idx="2363">
                  <c:v>503.87504154492098</c:v>
                </c:pt>
                <c:pt idx="2364">
                  <c:v>503.67239581458659</c:v>
                </c:pt>
                <c:pt idx="2365">
                  <c:v>503.46980808338537</c:v>
                </c:pt>
                <c:pt idx="2366">
                  <c:v>503.26727833622681</c:v>
                </c:pt>
                <c:pt idx="2367">
                  <c:v>503.06480655802767</c:v>
                </c:pt>
                <c:pt idx="2368">
                  <c:v>502.86239273371046</c:v>
                </c:pt>
                <c:pt idx="2369">
                  <c:v>502.66003684820498</c:v>
                </c:pt>
                <c:pt idx="2370">
                  <c:v>502.45773888644794</c:v>
                </c:pt>
                <c:pt idx="2371">
                  <c:v>502.25549883338158</c:v>
                </c:pt>
                <c:pt idx="2372">
                  <c:v>502.05331667395563</c:v>
                </c:pt>
                <c:pt idx="2373">
                  <c:v>501.85119239312581</c:v>
                </c:pt>
                <c:pt idx="2374">
                  <c:v>501.6491259758551</c:v>
                </c:pt>
                <c:pt idx="2375">
                  <c:v>501.44711740711256</c:v>
                </c:pt>
                <c:pt idx="2376">
                  <c:v>501.24516667187396</c:v>
                </c:pt>
                <c:pt idx="2377">
                  <c:v>501.04327375512196</c:v>
                </c:pt>
                <c:pt idx="2378">
                  <c:v>500.84143864184529</c:v>
                </c:pt>
                <c:pt idx="2379">
                  <c:v>500.63966131703955</c:v>
                </c:pt>
                <c:pt idx="2380">
                  <c:v>500.43794176570685</c:v>
                </c:pt>
                <c:pt idx="2381">
                  <c:v>500.23627997285632</c:v>
                </c:pt>
                <c:pt idx="2382">
                  <c:v>500.03467592350256</c:v>
                </c:pt>
                <c:pt idx="2383">
                  <c:v>499.83312960266801</c:v>
                </c:pt>
                <c:pt idx="2384">
                  <c:v>499.63164099538045</c:v>
                </c:pt>
                <c:pt idx="2385">
                  <c:v>499.430210086675</c:v>
                </c:pt>
                <c:pt idx="2386">
                  <c:v>499.22883686159361</c:v>
                </c:pt>
                <c:pt idx="2387">
                  <c:v>499.02752130518377</c:v>
                </c:pt>
                <c:pt idx="2388">
                  <c:v>498.82626340250044</c:v>
                </c:pt>
                <c:pt idx="2389">
                  <c:v>498.6250631386045</c:v>
                </c:pt>
                <c:pt idx="2390">
                  <c:v>498.42392049856375</c:v>
                </c:pt>
                <c:pt idx="2391">
                  <c:v>498.22283546745206</c:v>
                </c:pt>
                <c:pt idx="2392">
                  <c:v>498.02180803035077</c:v>
                </c:pt>
                <c:pt idx="2393">
                  <c:v>497.82083817234638</c:v>
                </c:pt>
                <c:pt idx="2394">
                  <c:v>497.61992587853314</c:v>
                </c:pt>
                <c:pt idx="2395">
                  <c:v>497.41907113401152</c:v>
                </c:pt>
                <c:pt idx="2396">
                  <c:v>497.21827392388764</c:v>
                </c:pt>
                <c:pt idx="2397">
                  <c:v>497.01753423327534</c:v>
                </c:pt>
                <c:pt idx="2398">
                  <c:v>496.81685204729405</c:v>
                </c:pt>
                <c:pt idx="2399">
                  <c:v>496.61622735107022</c:v>
                </c:pt>
                <c:pt idx="2400">
                  <c:v>496.41566012973669</c:v>
                </c:pt>
                <c:pt idx="2401">
                  <c:v>496.21515036843255</c:v>
                </c:pt>
                <c:pt idx="2402">
                  <c:v>496.01469805230391</c:v>
                </c:pt>
                <c:pt idx="2403">
                  <c:v>495.81430316650318</c:v>
                </c:pt>
                <c:pt idx="2404">
                  <c:v>495.61396569618836</c:v>
                </c:pt>
                <c:pt idx="2405">
                  <c:v>495.41368562652502</c:v>
                </c:pt>
                <c:pt idx="2406">
                  <c:v>495.21346294268534</c:v>
                </c:pt>
                <c:pt idx="2407">
                  <c:v>495.01329762984682</c:v>
                </c:pt>
                <c:pt idx="2408">
                  <c:v>494.81318967319442</c:v>
                </c:pt>
                <c:pt idx="2409">
                  <c:v>494.61313905791928</c:v>
                </c:pt>
                <c:pt idx="2410">
                  <c:v>494.41314576921866</c:v>
                </c:pt>
                <c:pt idx="2411">
                  <c:v>494.21320979229677</c:v>
                </c:pt>
                <c:pt idx="2412">
                  <c:v>494.01333111236403</c:v>
                </c:pt>
                <c:pt idx="2413">
                  <c:v>493.81350971463752</c:v>
                </c:pt>
                <c:pt idx="2414">
                  <c:v>493.61374558434062</c:v>
                </c:pt>
                <c:pt idx="2415">
                  <c:v>493.41403870670274</c:v>
                </c:pt>
                <c:pt idx="2416">
                  <c:v>493.21438906696017</c:v>
                </c:pt>
                <c:pt idx="2417">
                  <c:v>493.01479665035606</c:v>
                </c:pt>
                <c:pt idx="2418">
                  <c:v>492.81526144213905</c:v>
                </c:pt>
                <c:pt idx="2419">
                  <c:v>492.61578342756491</c:v>
                </c:pt>
                <c:pt idx="2420">
                  <c:v>492.41636259189522</c:v>
                </c:pt>
                <c:pt idx="2421">
                  <c:v>492.21699892039851</c:v>
                </c:pt>
                <c:pt idx="2422">
                  <c:v>492.01769239834971</c:v>
                </c:pt>
                <c:pt idx="2423">
                  <c:v>491.81844301102984</c:v>
                </c:pt>
                <c:pt idx="2424">
                  <c:v>491.61925074372681</c:v>
                </c:pt>
                <c:pt idx="2425">
                  <c:v>491.42011558173431</c:v>
                </c:pt>
                <c:pt idx="2426">
                  <c:v>491.2210375103524</c:v>
                </c:pt>
                <c:pt idx="2427">
                  <c:v>491.02201651488849</c:v>
                </c:pt>
                <c:pt idx="2428">
                  <c:v>490.82305258065577</c:v>
                </c:pt>
                <c:pt idx="2429">
                  <c:v>490.62414569297329</c:v>
                </c:pt>
                <c:pt idx="2430">
                  <c:v>490.4252958371672</c:v>
                </c:pt>
                <c:pt idx="2431">
                  <c:v>490.22650299857003</c:v>
                </c:pt>
                <c:pt idx="2432">
                  <c:v>490.02776716252021</c:v>
                </c:pt>
                <c:pt idx="2433">
                  <c:v>489.82908831436254</c:v>
                </c:pt>
                <c:pt idx="2434">
                  <c:v>489.63046643944938</c:v>
                </c:pt>
                <c:pt idx="2435">
                  <c:v>489.43190152313781</c:v>
                </c:pt>
                <c:pt idx="2436">
                  <c:v>489.23339355079264</c:v>
                </c:pt>
                <c:pt idx="2437">
                  <c:v>489.03494250778351</c:v>
                </c:pt>
                <c:pt idx="2438">
                  <c:v>488.83654837948797</c:v>
                </c:pt>
                <c:pt idx="2439">
                  <c:v>488.63821115128917</c:v>
                </c:pt>
                <c:pt idx="2440">
                  <c:v>488.43993080857649</c:v>
                </c:pt>
                <c:pt idx="2441">
                  <c:v>488.24170733674606</c:v>
                </c:pt>
                <c:pt idx="2442">
                  <c:v>488.04354072119997</c:v>
                </c:pt>
                <c:pt idx="2443">
                  <c:v>487.84543094734693</c:v>
                </c:pt>
                <c:pt idx="2444">
                  <c:v>487.64737800060169</c:v>
                </c:pt>
                <c:pt idx="2445">
                  <c:v>487.44938186638592</c:v>
                </c:pt>
                <c:pt idx="2446">
                  <c:v>487.25144253012701</c:v>
                </c:pt>
                <c:pt idx="2447">
                  <c:v>487.05355997725871</c:v>
                </c:pt>
                <c:pt idx="2448">
                  <c:v>486.85573419322151</c:v>
                </c:pt>
                <c:pt idx="2449">
                  <c:v>486.65796516346182</c:v>
                </c:pt>
                <c:pt idx="2450">
                  <c:v>486.46025287343286</c:v>
                </c:pt>
                <c:pt idx="2451">
                  <c:v>486.26259730859294</c:v>
                </c:pt>
                <c:pt idx="2452">
                  <c:v>486.06499845440828</c:v>
                </c:pt>
                <c:pt idx="2453">
                  <c:v>485.86745629635033</c:v>
                </c:pt>
                <c:pt idx="2454">
                  <c:v>485.66997081989706</c:v>
                </c:pt>
                <c:pt idx="2455">
                  <c:v>485.47254201053312</c:v>
                </c:pt>
                <c:pt idx="2456">
                  <c:v>485.27516985374905</c:v>
                </c:pt>
                <c:pt idx="2457">
                  <c:v>485.07785433504188</c:v>
                </c:pt>
                <c:pt idx="2458">
                  <c:v>484.88059543991449</c:v>
                </c:pt>
                <c:pt idx="2459">
                  <c:v>484.68339315387658</c:v>
                </c:pt>
                <c:pt idx="2460">
                  <c:v>484.486247462444</c:v>
                </c:pt>
                <c:pt idx="2461">
                  <c:v>484.28915835113895</c:v>
                </c:pt>
                <c:pt idx="2462">
                  <c:v>484.09212580548899</c:v>
                </c:pt>
                <c:pt idx="2463">
                  <c:v>483.8951498110294</c:v>
                </c:pt>
                <c:pt idx="2464">
                  <c:v>483.69823035330063</c:v>
                </c:pt>
                <c:pt idx="2465">
                  <c:v>483.50136741784951</c:v>
                </c:pt>
                <c:pt idx="2466">
                  <c:v>483.30456099023007</c:v>
                </c:pt>
                <c:pt idx="2467">
                  <c:v>483.10781105600171</c:v>
                </c:pt>
                <c:pt idx="2468">
                  <c:v>482.91111760072977</c:v>
                </c:pt>
                <c:pt idx="2469">
                  <c:v>482.71448060998671</c:v>
                </c:pt>
                <c:pt idx="2470">
                  <c:v>482.51790006935079</c:v>
                </c:pt>
                <c:pt idx="2471">
                  <c:v>482.32137596440646</c:v>
                </c:pt>
                <c:pt idx="2472">
                  <c:v>482.12490828074459</c:v>
                </c:pt>
                <c:pt idx="2473">
                  <c:v>481.92849700396221</c:v>
                </c:pt>
                <c:pt idx="2474">
                  <c:v>481.73214211966217</c:v>
                </c:pt>
                <c:pt idx="2475">
                  <c:v>481.53584361345418</c:v>
                </c:pt>
                <c:pt idx="2476">
                  <c:v>481.33960147095388</c:v>
                </c:pt>
                <c:pt idx="2477">
                  <c:v>481.1434156777832</c:v>
                </c:pt>
                <c:pt idx="2478">
                  <c:v>480.94728621957012</c:v>
                </c:pt>
                <c:pt idx="2479">
                  <c:v>480.75121308194889</c:v>
                </c:pt>
                <c:pt idx="2480">
                  <c:v>480.55519625056007</c:v>
                </c:pt>
                <c:pt idx="2481">
                  <c:v>480.35923571105025</c:v>
                </c:pt>
                <c:pt idx="2482">
                  <c:v>480.16333144907259</c:v>
                </c:pt>
                <c:pt idx="2483">
                  <c:v>479.96748345028567</c:v>
                </c:pt>
                <c:pt idx="2484">
                  <c:v>479.77169170035506</c:v>
                </c:pt>
                <c:pt idx="2485">
                  <c:v>479.57595618495225</c:v>
                </c:pt>
                <c:pt idx="2486">
                  <c:v>479.38027688975433</c:v>
                </c:pt>
                <c:pt idx="2487">
                  <c:v>479.18465380044569</c:v>
                </c:pt>
                <c:pt idx="2488">
                  <c:v>478.98908690271605</c:v>
                </c:pt>
                <c:pt idx="2489">
                  <c:v>478.79357618226186</c:v>
                </c:pt>
                <c:pt idx="2490">
                  <c:v>478.59812162478488</c:v>
                </c:pt>
                <c:pt idx="2491">
                  <c:v>478.40272321599383</c:v>
                </c:pt>
                <c:pt idx="2492">
                  <c:v>478.20738094160362</c:v>
                </c:pt>
                <c:pt idx="2493">
                  <c:v>478.01209478733438</c:v>
                </c:pt>
                <c:pt idx="2494">
                  <c:v>477.81686473891364</c:v>
                </c:pt>
                <c:pt idx="2495">
                  <c:v>477.62169078207444</c:v>
                </c:pt>
                <c:pt idx="2496">
                  <c:v>477.42657290255539</c:v>
                </c:pt>
                <c:pt idx="2497">
                  <c:v>477.23151108610222</c:v>
                </c:pt>
                <c:pt idx="2498">
                  <c:v>477.03650531846665</c:v>
                </c:pt>
                <c:pt idx="2499">
                  <c:v>476.84155558540607</c:v>
                </c:pt>
                <c:pt idx="2500">
                  <c:v>476.64666187268455</c:v>
                </c:pt>
                <c:pt idx="2501">
                  <c:v>476.45182416607167</c:v>
                </c:pt>
                <c:pt idx="2502">
                  <c:v>476.25704245134347</c:v>
                </c:pt>
                <c:pt idx="2503">
                  <c:v>476.06231671428213</c:v>
                </c:pt>
                <c:pt idx="2504">
                  <c:v>475.86764694067591</c:v>
                </c:pt>
                <c:pt idx="2505">
                  <c:v>475.67303311631935</c:v>
                </c:pt>
                <c:pt idx="2506">
                  <c:v>475.47847522701278</c:v>
                </c:pt>
                <c:pt idx="2507">
                  <c:v>475.28397325856241</c:v>
                </c:pt>
                <c:pt idx="2508">
                  <c:v>475.08952719678149</c:v>
                </c:pt>
                <c:pt idx="2509">
                  <c:v>474.8951370274886</c:v>
                </c:pt>
                <c:pt idx="2510">
                  <c:v>474.70080273650865</c:v>
                </c:pt>
                <c:pt idx="2511">
                  <c:v>474.50652430967244</c:v>
                </c:pt>
                <c:pt idx="2512">
                  <c:v>474.31230173281716</c:v>
                </c:pt>
                <c:pt idx="2513">
                  <c:v>474.11813499178618</c:v>
                </c:pt>
                <c:pt idx="2514">
                  <c:v>473.92402407242827</c:v>
                </c:pt>
                <c:pt idx="2515">
                  <c:v>473.72996896059908</c:v>
                </c:pt>
                <c:pt idx="2516">
                  <c:v>473.53596964215973</c:v>
                </c:pt>
                <c:pt idx="2517">
                  <c:v>473.34202610297808</c:v>
                </c:pt>
                <c:pt idx="2518">
                  <c:v>473.14813832892696</c:v>
                </c:pt>
                <c:pt idx="2519">
                  <c:v>472.95430630588658</c:v>
                </c:pt>
                <c:pt idx="2520">
                  <c:v>472.7605300197423</c:v>
                </c:pt>
                <c:pt idx="2521">
                  <c:v>472.56680945638595</c:v>
                </c:pt>
                <c:pt idx="2522">
                  <c:v>472.37314460171513</c:v>
                </c:pt>
                <c:pt idx="2523">
                  <c:v>472.17953544163379</c:v>
                </c:pt>
                <c:pt idx="2524">
                  <c:v>471.98598196205154</c:v>
                </c:pt>
                <c:pt idx="2525">
                  <c:v>471.79248414888468</c:v>
                </c:pt>
                <c:pt idx="2526">
                  <c:v>471.59904198805469</c:v>
                </c:pt>
                <c:pt idx="2527">
                  <c:v>471.40565546548987</c:v>
                </c:pt>
                <c:pt idx="2528">
                  <c:v>471.21232456712414</c:v>
                </c:pt>
                <c:pt idx="2529">
                  <c:v>471.01904927889711</c:v>
                </c:pt>
                <c:pt idx="2530">
                  <c:v>470.82582958675556</c:v>
                </c:pt>
                <c:pt idx="2531">
                  <c:v>470.63266547665103</c:v>
                </c:pt>
                <c:pt idx="2532">
                  <c:v>470.43955693454177</c:v>
                </c:pt>
                <c:pt idx="2533">
                  <c:v>470.24650394639212</c:v>
                </c:pt>
                <c:pt idx="2534">
                  <c:v>470.05350649817194</c:v>
                </c:pt>
                <c:pt idx="2535">
                  <c:v>469.8605645758571</c:v>
                </c:pt>
                <c:pt idx="2536">
                  <c:v>469.66767816543029</c:v>
                </c:pt>
                <c:pt idx="2537">
                  <c:v>469.4748472528795</c:v>
                </c:pt>
                <c:pt idx="2538">
                  <c:v>469.28207182419862</c:v>
                </c:pt>
                <c:pt idx="2539">
                  <c:v>469.08935186538775</c:v>
                </c:pt>
                <c:pt idx="2540">
                  <c:v>468.89668736245363</c:v>
                </c:pt>
                <c:pt idx="2541">
                  <c:v>468.70407830140778</c:v>
                </c:pt>
                <c:pt idx="2542">
                  <c:v>468.51152466826829</c:v>
                </c:pt>
                <c:pt idx="2543">
                  <c:v>468.31902644905944</c:v>
                </c:pt>
                <c:pt idx="2544">
                  <c:v>468.12658362981131</c:v>
                </c:pt>
                <c:pt idx="2545">
                  <c:v>467.93419619655981</c:v>
                </c:pt>
                <c:pt idx="2546">
                  <c:v>467.74186413534693</c:v>
                </c:pt>
                <c:pt idx="2547">
                  <c:v>467.54958743222073</c:v>
                </c:pt>
                <c:pt idx="2548">
                  <c:v>467.35736607323508</c:v>
                </c:pt>
                <c:pt idx="2549">
                  <c:v>467.16520004444993</c:v>
                </c:pt>
                <c:pt idx="2550">
                  <c:v>466.97308933193079</c:v>
                </c:pt>
                <c:pt idx="2551">
                  <c:v>466.78103392175024</c:v>
                </c:pt>
                <c:pt idx="2552">
                  <c:v>466.5890337999852</c:v>
                </c:pt>
                <c:pt idx="2553">
                  <c:v>466.3970889527198</c:v>
                </c:pt>
                <c:pt idx="2554">
                  <c:v>466.20519936604347</c:v>
                </c:pt>
                <c:pt idx="2555">
                  <c:v>466.0133650260521</c:v>
                </c:pt>
                <c:pt idx="2556">
                  <c:v>465.82158591884695</c:v>
                </c:pt>
                <c:pt idx="2557">
                  <c:v>465.62986203053549</c:v>
                </c:pt>
                <c:pt idx="2558">
                  <c:v>465.43819334723116</c:v>
                </c:pt>
                <c:pt idx="2559">
                  <c:v>465.24657985505326</c:v>
                </c:pt>
                <c:pt idx="2560">
                  <c:v>465.0550215401268</c:v>
                </c:pt>
                <c:pt idx="2561">
                  <c:v>464.86351838858326</c:v>
                </c:pt>
                <c:pt idx="2562">
                  <c:v>464.67207038655988</c:v>
                </c:pt>
                <c:pt idx="2563">
                  <c:v>464.48067752019927</c:v>
                </c:pt>
                <c:pt idx="2564">
                  <c:v>464.28933977565009</c:v>
                </c:pt>
                <c:pt idx="2565">
                  <c:v>464.09805713906758</c:v>
                </c:pt>
                <c:pt idx="2566">
                  <c:v>463.90682959661251</c:v>
                </c:pt>
                <c:pt idx="2567">
                  <c:v>463.71565713445085</c:v>
                </c:pt>
                <c:pt idx="2568">
                  <c:v>463.524539738756</c:v>
                </c:pt>
                <c:pt idx="2569">
                  <c:v>463.3334773957057</c:v>
                </c:pt>
                <c:pt idx="2570">
                  <c:v>463.1424700914842</c:v>
                </c:pt>
                <c:pt idx="2571">
                  <c:v>462.95151781228179</c:v>
                </c:pt>
                <c:pt idx="2572">
                  <c:v>462.7606205442948</c:v>
                </c:pt>
                <c:pt idx="2573">
                  <c:v>462.56977827372509</c:v>
                </c:pt>
                <c:pt idx="2574">
                  <c:v>462.37899098678002</c:v>
                </c:pt>
                <c:pt idx="2575">
                  <c:v>462.1882586696737</c:v>
                </c:pt>
                <c:pt idx="2576">
                  <c:v>461.99758130862534</c:v>
                </c:pt>
                <c:pt idx="2577">
                  <c:v>461.80695888986065</c:v>
                </c:pt>
                <c:pt idx="2578">
                  <c:v>461.61639139961062</c:v>
                </c:pt>
                <c:pt idx="2579">
                  <c:v>461.42587882411277</c:v>
                </c:pt>
                <c:pt idx="2580">
                  <c:v>461.23542114960969</c:v>
                </c:pt>
                <c:pt idx="2581">
                  <c:v>461.04501836235045</c:v>
                </c:pt>
                <c:pt idx="2582">
                  <c:v>460.8546704485895</c:v>
                </c:pt>
                <c:pt idx="2583">
                  <c:v>460.66437739458758</c:v>
                </c:pt>
                <c:pt idx="2584">
                  <c:v>460.47413918661147</c:v>
                </c:pt>
                <c:pt idx="2585">
                  <c:v>460.28395581093258</c:v>
                </c:pt>
                <c:pt idx="2586">
                  <c:v>460.09382725382949</c:v>
                </c:pt>
                <c:pt idx="2587">
                  <c:v>459.90375350158564</c:v>
                </c:pt>
                <c:pt idx="2588">
                  <c:v>459.71373454049098</c:v>
                </c:pt>
                <c:pt idx="2589">
                  <c:v>459.52377035684128</c:v>
                </c:pt>
                <c:pt idx="2590">
                  <c:v>459.33386093693792</c:v>
                </c:pt>
                <c:pt idx="2591">
                  <c:v>459.14400626708772</c:v>
                </c:pt>
                <c:pt idx="2592">
                  <c:v>458.95420633360362</c:v>
                </c:pt>
                <c:pt idx="2593">
                  <c:v>458.76446112280479</c:v>
                </c:pt>
                <c:pt idx="2594">
                  <c:v>458.57477062101577</c:v>
                </c:pt>
                <c:pt idx="2595">
                  <c:v>458.38513481456698</c:v>
                </c:pt>
                <c:pt idx="2596">
                  <c:v>458.19555368979451</c:v>
                </c:pt>
                <c:pt idx="2597">
                  <c:v>458.00602723304036</c:v>
                </c:pt>
                <c:pt idx="2598">
                  <c:v>457.81655543065256</c:v>
                </c:pt>
                <c:pt idx="2599">
                  <c:v>457.62713826898448</c:v>
                </c:pt>
                <c:pt idx="2600">
                  <c:v>457.43777573439587</c:v>
                </c:pt>
                <c:pt idx="2601">
                  <c:v>457.24846781325186</c:v>
                </c:pt>
                <c:pt idx="2602">
                  <c:v>457.05921449192311</c:v>
                </c:pt>
                <c:pt idx="2603">
                  <c:v>456.87001575678642</c:v>
                </c:pt>
                <c:pt idx="2604">
                  <c:v>456.6808715942247</c:v>
                </c:pt>
                <c:pt idx="2605">
                  <c:v>456.49178199062595</c:v>
                </c:pt>
                <c:pt idx="2606">
                  <c:v>456.30274693238454</c:v>
                </c:pt>
                <c:pt idx="2607">
                  <c:v>456.11376640589998</c:v>
                </c:pt>
                <c:pt idx="2608">
                  <c:v>455.9248403975779</c:v>
                </c:pt>
                <c:pt idx="2609">
                  <c:v>455.73596889382975</c:v>
                </c:pt>
                <c:pt idx="2610">
                  <c:v>455.54715188107241</c:v>
                </c:pt>
                <c:pt idx="2611">
                  <c:v>455.35838934572928</c:v>
                </c:pt>
                <c:pt idx="2612">
                  <c:v>455.16968127422894</c:v>
                </c:pt>
                <c:pt idx="2613">
                  <c:v>454.98102765300513</c:v>
                </c:pt>
                <c:pt idx="2614">
                  <c:v>454.79242846849866</c:v>
                </c:pt>
                <c:pt idx="2615">
                  <c:v>454.60388370715503</c:v>
                </c:pt>
                <c:pt idx="2616">
                  <c:v>454.41539335542575</c:v>
                </c:pt>
                <c:pt idx="2617">
                  <c:v>454.22695739976865</c:v>
                </c:pt>
                <c:pt idx="2618">
                  <c:v>454.03857582664631</c:v>
                </c:pt>
                <c:pt idx="2619">
                  <c:v>453.8502486225276</c:v>
                </c:pt>
                <c:pt idx="2620">
                  <c:v>453.66197577388698</c:v>
                </c:pt>
                <c:pt idx="2621">
                  <c:v>453.47375726720492</c:v>
                </c:pt>
                <c:pt idx="2622">
                  <c:v>453.28559308896746</c:v>
                </c:pt>
                <c:pt idx="2623">
                  <c:v>453.097483225666</c:v>
                </c:pt>
                <c:pt idx="2624">
                  <c:v>452.90942766379754</c:v>
                </c:pt>
                <c:pt idx="2625">
                  <c:v>452.72142638986588</c:v>
                </c:pt>
                <c:pt idx="2626">
                  <c:v>452.5334793903798</c:v>
                </c:pt>
                <c:pt idx="2627">
                  <c:v>452.3455866518533</c:v>
                </c:pt>
                <c:pt idx="2628">
                  <c:v>452.15774816080699</c:v>
                </c:pt>
                <c:pt idx="2629">
                  <c:v>451.96996390376637</c:v>
                </c:pt>
                <c:pt idx="2630">
                  <c:v>451.78223386726313</c:v>
                </c:pt>
                <c:pt idx="2631">
                  <c:v>451.5945580378347</c:v>
                </c:pt>
                <c:pt idx="2632">
                  <c:v>451.40693640202386</c:v>
                </c:pt>
                <c:pt idx="2633">
                  <c:v>451.21936894637957</c:v>
                </c:pt>
                <c:pt idx="2634">
                  <c:v>451.03185565745599</c:v>
                </c:pt>
                <c:pt idx="2635">
                  <c:v>450.84439652181266</c:v>
                </c:pt>
                <c:pt idx="2636">
                  <c:v>450.65699152601587</c:v>
                </c:pt>
                <c:pt idx="2637">
                  <c:v>450.46964065663661</c:v>
                </c:pt>
                <c:pt idx="2638">
                  <c:v>450.28234390025204</c:v>
                </c:pt>
                <c:pt idx="2639">
                  <c:v>450.09510124344496</c:v>
                </c:pt>
                <c:pt idx="2640">
                  <c:v>449.90791267280315</c:v>
                </c:pt>
                <c:pt idx="2641">
                  <c:v>449.72077817492089</c:v>
                </c:pt>
                <c:pt idx="2642">
                  <c:v>449.53369773639793</c:v>
                </c:pt>
                <c:pt idx="2643">
                  <c:v>449.34667134383955</c:v>
                </c:pt>
                <c:pt idx="2644">
                  <c:v>449.15969898385652</c:v>
                </c:pt>
                <c:pt idx="2645">
                  <c:v>448.97278064306545</c:v>
                </c:pt>
                <c:pt idx="2646">
                  <c:v>448.78591630808864</c:v>
                </c:pt>
                <c:pt idx="2647">
                  <c:v>448.5991059655538</c:v>
                </c:pt>
                <c:pt idx="2648">
                  <c:v>448.41234960209471</c:v>
                </c:pt>
                <c:pt idx="2649">
                  <c:v>448.22564720435025</c:v>
                </c:pt>
                <c:pt idx="2650">
                  <c:v>448.03899875896525</c:v>
                </c:pt>
                <c:pt idx="2651">
                  <c:v>447.85240425258991</c:v>
                </c:pt>
                <c:pt idx="2652">
                  <c:v>447.66586367188017</c:v>
                </c:pt>
                <c:pt idx="2653">
                  <c:v>447.47937700349814</c:v>
                </c:pt>
                <c:pt idx="2654">
                  <c:v>447.29294423411034</c:v>
                </c:pt>
                <c:pt idx="2655">
                  <c:v>447.10656535039033</c:v>
                </c:pt>
                <c:pt idx="2656">
                  <c:v>446.92024033901606</c:v>
                </c:pt>
                <c:pt idx="2657">
                  <c:v>446.7339691866718</c:v>
                </c:pt>
                <c:pt idx="2658">
                  <c:v>446.54775188004703</c:v>
                </c:pt>
                <c:pt idx="2659">
                  <c:v>446.36158840583732</c:v>
                </c:pt>
                <c:pt idx="2660">
                  <c:v>446.17547875074314</c:v>
                </c:pt>
                <c:pt idx="2661">
                  <c:v>445.98942290147136</c:v>
                </c:pt>
                <c:pt idx="2662">
                  <c:v>445.80342084473352</c:v>
                </c:pt>
                <c:pt idx="2663">
                  <c:v>445.61747256724738</c:v>
                </c:pt>
                <c:pt idx="2664">
                  <c:v>445.43157805573634</c:v>
                </c:pt>
                <c:pt idx="2665">
                  <c:v>445.24573729692924</c:v>
                </c:pt>
                <c:pt idx="2666">
                  <c:v>445.05995027756006</c:v>
                </c:pt>
                <c:pt idx="2667">
                  <c:v>444.87421698436918</c:v>
                </c:pt>
                <c:pt idx="2668">
                  <c:v>444.68853740410191</c:v>
                </c:pt>
                <c:pt idx="2669">
                  <c:v>444.50291152350928</c:v>
                </c:pt>
                <c:pt idx="2670">
                  <c:v>444.31733932934799</c:v>
                </c:pt>
                <c:pt idx="2671">
                  <c:v>444.13182080838016</c:v>
                </c:pt>
                <c:pt idx="2672">
                  <c:v>443.94635594737383</c:v>
                </c:pt>
                <c:pt idx="2673">
                  <c:v>443.76094473310189</c:v>
                </c:pt>
                <c:pt idx="2674">
                  <c:v>443.57558715234353</c:v>
                </c:pt>
                <c:pt idx="2675">
                  <c:v>443.39028319188287</c:v>
                </c:pt>
                <c:pt idx="2676">
                  <c:v>443.20503283851042</c:v>
                </c:pt>
                <c:pt idx="2677">
                  <c:v>443.0198360790211</c:v>
                </c:pt>
                <c:pt idx="2678">
                  <c:v>442.83469290021617</c:v>
                </c:pt>
                <c:pt idx="2679">
                  <c:v>442.64960328890237</c:v>
                </c:pt>
                <c:pt idx="2680">
                  <c:v>442.46456723189158</c:v>
                </c:pt>
                <c:pt idx="2681">
                  <c:v>442.27958471600181</c:v>
                </c:pt>
                <c:pt idx="2682">
                  <c:v>442.09465572805573</c:v>
                </c:pt>
                <c:pt idx="2683">
                  <c:v>441.90978025488266</c:v>
                </c:pt>
                <c:pt idx="2684">
                  <c:v>441.72495828331603</c:v>
                </c:pt>
                <c:pt idx="2685">
                  <c:v>441.54018980019617</c:v>
                </c:pt>
                <c:pt idx="2686">
                  <c:v>441.35547479236828</c:v>
                </c:pt>
                <c:pt idx="2687">
                  <c:v>441.17081324668294</c:v>
                </c:pt>
                <c:pt idx="2688">
                  <c:v>440.98620514999647</c:v>
                </c:pt>
                <c:pt idx="2689">
                  <c:v>440.80165048917092</c:v>
                </c:pt>
                <c:pt idx="2690">
                  <c:v>440.61714925107327</c:v>
                </c:pt>
                <c:pt idx="2691">
                  <c:v>440.43270142257643</c:v>
                </c:pt>
                <c:pt idx="2692">
                  <c:v>440.24830699055843</c:v>
                </c:pt>
                <c:pt idx="2693">
                  <c:v>440.0639659419034</c:v>
                </c:pt>
                <c:pt idx="2694">
                  <c:v>439.87967826350075</c:v>
                </c:pt>
                <c:pt idx="2695">
                  <c:v>439.69544394224482</c:v>
                </c:pt>
                <c:pt idx="2696">
                  <c:v>439.51126296503588</c:v>
                </c:pt>
                <c:pt idx="2697">
                  <c:v>439.32713531877965</c:v>
                </c:pt>
                <c:pt idx="2698">
                  <c:v>439.14306099038743</c:v>
                </c:pt>
                <c:pt idx="2699">
                  <c:v>438.95903996677595</c:v>
                </c:pt>
                <c:pt idx="2700">
                  <c:v>438.77507223486731</c:v>
                </c:pt>
                <c:pt idx="2701">
                  <c:v>438.59115778158923</c:v>
                </c:pt>
                <c:pt idx="2702">
                  <c:v>438.40729659387449</c:v>
                </c:pt>
                <c:pt idx="2703">
                  <c:v>438.22348865866189</c:v>
                </c:pt>
                <c:pt idx="2704">
                  <c:v>438.03973396289541</c:v>
                </c:pt>
                <c:pt idx="2705">
                  <c:v>437.85603249352408</c:v>
                </c:pt>
                <c:pt idx="2706">
                  <c:v>437.67238423750371</c:v>
                </c:pt>
                <c:pt idx="2707">
                  <c:v>437.48878918179389</c:v>
                </c:pt>
                <c:pt idx="2708">
                  <c:v>437.30524731336078</c:v>
                </c:pt>
                <c:pt idx="2709">
                  <c:v>437.1217586191753</c:v>
                </c:pt>
                <c:pt idx="2710">
                  <c:v>436.93832308621455</c:v>
                </c:pt>
                <c:pt idx="2711">
                  <c:v>436.7549407014605</c:v>
                </c:pt>
                <c:pt idx="2712">
                  <c:v>436.57161145190042</c:v>
                </c:pt>
                <c:pt idx="2713">
                  <c:v>436.38833532452782</c:v>
                </c:pt>
                <c:pt idx="2714">
                  <c:v>436.20511230634082</c:v>
                </c:pt>
                <c:pt idx="2715">
                  <c:v>436.02194238434333</c:v>
                </c:pt>
                <c:pt idx="2716">
                  <c:v>435.83882554554532</c:v>
                </c:pt>
                <c:pt idx="2717">
                  <c:v>435.65576177696022</c:v>
                </c:pt>
                <c:pt idx="2718">
                  <c:v>435.47275106560869</c:v>
                </c:pt>
                <c:pt idx="2719">
                  <c:v>435.28979339851628</c:v>
                </c:pt>
                <c:pt idx="2720">
                  <c:v>435.10688876271422</c:v>
                </c:pt>
                <c:pt idx="2721">
                  <c:v>434.92403714523857</c:v>
                </c:pt>
                <c:pt idx="2722">
                  <c:v>434.74123853313097</c:v>
                </c:pt>
                <c:pt idx="2723">
                  <c:v>434.55849291343895</c:v>
                </c:pt>
                <c:pt idx="2724">
                  <c:v>434.37580027321474</c:v>
                </c:pt>
                <c:pt idx="2725">
                  <c:v>434.19316059951632</c:v>
                </c:pt>
                <c:pt idx="2726">
                  <c:v>434.0105738794071</c:v>
                </c:pt>
                <c:pt idx="2727">
                  <c:v>433.82804009995601</c:v>
                </c:pt>
                <c:pt idx="2728">
                  <c:v>433.64555924823708</c:v>
                </c:pt>
                <c:pt idx="2729">
                  <c:v>433.46313131132968</c:v>
                </c:pt>
                <c:pt idx="2730">
                  <c:v>433.28075627631864</c:v>
                </c:pt>
                <c:pt idx="2731">
                  <c:v>433.09843413029432</c:v>
                </c:pt>
                <c:pt idx="2732">
                  <c:v>432.91616486035247</c:v>
                </c:pt>
                <c:pt idx="2733">
                  <c:v>432.73394845359371</c:v>
                </c:pt>
                <c:pt idx="2734">
                  <c:v>432.55178489712506</c:v>
                </c:pt>
                <c:pt idx="2735">
                  <c:v>432.36967417805789</c:v>
                </c:pt>
                <c:pt idx="2736">
                  <c:v>432.18761628350916</c:v>
                </c:pt>
                <c:pt idx="2737">
                  <c:v>432.00561120060161</c:v>
                </c:pt>
                <c:pt idx="2738">
                  <c:v>431.82365891646339</c:v>
                </c:pt>
                <c:pt idx="2739">
                  <c:v>431.64175941822685</c:v>
                </c:pt>
                <c:pt idx="2740">
                  <c:v>431.45991269303084</c:v>
                </c:pt>
                <c:pt idx="2741">
                  <c:v>431.27811872801931</c:v>
                </c:pt>
                <c:pt idx="2742">
                  <c:v>431.09637751034171</c:v>
                </c:pt>
                <c:pt idx="2743">
                  <c:v>430.91468902715235</c:v>
                </c:pt>
                <c:pt idx="2744">
                  <c:v>430.73305326561103</c:v>
                </c:pt>
                <c:pt idx="2745">
                  <c:v>430.55147021288332</c:v>
                </c:pt>
                <c:pt idx="2746">
                  <c:v>430.36993985613952</c:v>
                </c:pt>
                <c:pt idx="2747">
                  <c:v>430.18846218255555</c:v>
                </c:pt>
                <c:pt idx="2748">
                  <c:v>430.00703717931287</c:v>
                </c:pt>
                <c:pt idx="2749">
                  <c:v>429.8256648335979</c:v>
                </c:pt>
                <c:pt idx="2750">
                  <c:v>429.64434513260261</c:v>
                </c:pt>
                <c:pt idx="2751">
                  <c:v>429.46307806352399</c:v>
                </c:pt>
                <c:pt idx="2752">
                  <c:v>429.28186361356455</c:v>
                </c:pt>
                <c:pt idx="2753">
                  <c:v>429.10070176993224</c:v>
                </c:pt>
                <c:pt idx="2754">
                  <c:v>428.91959251984002</c:v>
                </c:pt>
                <c:pt idx="2755">
                  <c:v>428.73853585050671</c:v>
                </c:pt>
                <c:pt idx="2756">
                  <c:v>428.55753174915577</c:v>
                </c:pt>
                <c:pt idx="2757">
                  <c:v>428.3765802030162</c:v>
                </c:pt>
                <c:pt idx="2758">
                  <c:v>428.19568119932239</c:v>
                </c:pt>
                <c:pt idx="2759">
                  <c:v>428.01483472531413</c:v>
                </c:pt>
                <c:pt idx="2760">
                  <c:v>427.8340407682366</c:v>
                </c:pt>
                <c:pt idx="2761">
                  <c:v>427.65329931533921</c:v>
                </c:pt>
                <c:pt idx="2762">
                  <c:v>427.47261035387766</c:v>
                </c:pt>
                <c:pt idx="2763">
                  <c:v>427.2919738711131</c:v>
                </c:pt>
                <c:pt idx="2764">
                  <c:v>427.11138985431171</c:v>
                </c:pt>
                <c:pt idx="2765">
                  <c:v>426.93085829074442</c:v>
                </c:pt>
                <c:pt idx="2766">
                  <c:v>426.75037916768787</c:v>
                </c:pt>
                <c:pt idx="2767">
                  <c:v>426.56995247242429</c:v>
                </c:pt>
                <c:pt idx="2768">
                  <c:v>426.38957819224055</c:v>
                </c:pt>
                <c:pt idx="2769">
                  <c:v>426.2092563144289</c:v>
                </c:pt>
                <c:pt idx="2770">
                  <c:v>426.02898682628756</c:v>
                </c:pt>
                <c:pt idx="2771">
                  <c:v>425.84876971511915</c:v>
                </c:pt>
                <c:pt idx="2772">
                  <c:v>425.66860496823193</c:v>
                </c:pt>
                <c:pt idx="2773">
                  <c:v>425.48849257293921</c:v>
                </c:pt>
                <c:pt idx="2774">
                  <c:v>425.30843251655983</c:v>
                </c:pt>
                <c:pt idx="2775">
                  <c:v>425.12842478641767</c:v>
                </c:pt>
                <c:pt idx="2776">
                  <c:v>424.94846936984175</c:v>
                </c:pt>
                <c:pt idx="2777">
                  <c:v>424.7685662541669</c:v>
                </c:pt>
                <c:pt idx="2778">
                  <c:v>424.58871542673268</c:v>
                </c:pt>
                <c:pt idx="2779">
                  <c:v>424.40891687488386</c:v>
                </c:pt>
                <c:pt idx="2780">
                  <c:v>424.22917058597073</c:v>
                </c:pt>
                <c:pt idx="2781">
                  <c:v>424.04947654734843</c:v>
                </c:pt>
                <c:pt idx="2782">
                  <c:v>423.86983474637833</c:v>
                </c:pt>
                <c:pt idx="2783">
                  <c:v>423.69024517042482</c:v>
                </c:pt>
                <c:pt idx="2784">
                  <c:v>423.51070780686018</c:v>
                </c:pt>
                <c:pt idx="2785">
                  <c:v>423.33122264306024</c:v>
                </c:pt>
                <c:pt idx="2786">
                  <c:v>423.15178966640644</c:v>
                </c:pt>
                <c:pt idx="2787">
                  <c:v>422.97240886428568</c:v>
                </c:pt>
                <c:pt idx="2788">
                  <c:v>422.79308022408964</c:v>
                </c:pt>
                <c:pt idx="2789">
                  <c:v>422.61380373321555</c:v>
                </c:pt>
                <c:pt idx="2790">
                  <c:v>422.4345793790655</c:v>
                </c:pt>
                <c:pt idx="2791">
                  <c:v>422.25540714904758</c:v>
                </c:pt>
                <c:pt idx="2792">
                  <c:v>422.07628703057401</c:v>
                </c:pt>
                <c:pt idx="2793">
                  <c:v>421.89721901106299</c:v>
                </c:pt>
                <c:pt idx="2794">
                  <c:v>421.71820307793746</c:v>
                </c:pt>
                <c:pt idx="2795">
                  <c:v>421.53923921862571</c:v>
                </c:pt>
                <c:pt idx="2796">
                  <c:v>421.36032742056113</c:v>
                </c:pt>
                <c:pt idx="2797">
                  <c:v>421.18146767118242</c:v>
                </c:pt>
                <c:pt idx="2798">
                  <c:v>421.00265995793382</c:v>
                </c:pt>
                <c:pt idx="2799">
                  <c:v>420.82390426826396</c:v>
                </c:pt>
                <c:pt idx="2800">
                  <c:v>420.64520058962711</c:v>
                </c:pt>
                <c:pt idx="2801">
                  <c:v>420.46654890948258</c:v>
                </c:pt>
                <c:pt idx="2802">
                  <c:v>420.2879492152951</c:v>
                </c:pt>
                <c:pt idx="2803">
                  <c:v>420.10940149453455</c:v>
                </c:pt>
                <c:pt idx="2804">
                  <c:v>419.93090573467526</c:v>
                </c:pt>
                <c:pt idx="2805">
                  <c:v>419.75246192319798</c:v>
                </c:pt>
                <c:pt idx="2806">
                  <c:v>419.57407004758716</c:v>
                </c:pt>
                <c:pt idx="2807">
                  <c:v>419.39573009533359</c:v>
                </c:pt>
                <c:pt idx="2808">
                  <c:v>419.21744205393264</c:v>
                </c:pt>
                <c:pt idx="2809">
                  <c:v>419.03920591088496</c:v>
                </c:pt>
                <c:pt idx="2810">
                  <c:v>418.86102165369653</c:v>
                </c:pt>
                <c:pt idx="2811">
                  <c:v>418.68288926987782</c:v>
                </c:pt>
                <c:pt idx="2812">
                  <c:v>418.50480874694534</c:v>
                </c:pt>
                <c:pt idx="2813">
                  <c:v>418.32678007242055</c:v>
                </c:pt>
                <c:pt idx="2814">
                  <c:v>418.14880323382937</c:v>
                </c:pt>
                <c:pt idx="2815">
                  <c:v>417.97087821870338</c:v>
                </c:pt>
                <c:pt idx="2816">
                  <c:v>417.79300501457936</c:v>
                </c:pt>
                <c:pt idx="2817">
                  <c:v>417.6151836089989</c:v>
                </c:pt>
                <c:pt idx="2818">
                  <c:v>417.43741398950885</c:v>
                </c:pt>
                <c:pt idx="2819">
                  <c:v>417.25969614366142</c:v>
                </c:pt>
                <c:pt idx="2820">
                  <c:v>417.08203005901356</c:v>
                </c:pt>
                <c:pt idx="2821">
                  <c:v>416.90441572312739</c:v>
                </c:pt>
                <c:pt idx="2822">
                  <c:v>416.72685312357066</c:v>
                </c:pt>
                <c:pt idx="2823">
                  <c:v>416.54934224791543</c:v>
                </c:pt>
                <c:pt idx="2824">
                  <c:v>416.37188308373965</c:v>
                </c:pt>
                <c:pt idx="2825">
                  <c:v>416.19447561862529</c:v>
                </c:pt>
                <c:pt idx="2826">
                  <c:v>416.01711984016094</c:v>
                </c:pt>
                <c:pt idx="2827">
                  <c:v>415.83981573593934</c:v>
                </c:pt>
                <c:pt idx="2828">
                  <c:v>415.66256329355787</c:v>
                </c:pt>
                <c:pt idx="2829">
                  <c:v>415.48536250061994</c:v>
                </c:pt>
                <c:pt idx="2830">
                  <c:v>415.30821334473376</c:v>
                </c:pt>
                <c:pt idx="2831">
                  <c:v>415.13111581351262</c:v>
                </c:pt>
                <c:pt idx="2832">
                  <c:v>414.95406989457462</c:v>
                </c:pt>
                <c:pt idx="2833">
                  <c:v>414.77707557554328</c:v>
                </c:pt>
                <c:pt idx="2834">
                  <c:v>414.60013284404721</c:v>
                </c:pt>
                <c:pt idx="2835">
                  <c:v>414.42324168771978</c:v>
                </c:pt>
                <c:pt idx="2836">
                  <c:v>414.24640209419965</c:v>
                </c:pt>
                <c:pt idx="2837">
                  <c:v>414.06961405113083</c:v>
                </c:pt>
                <c:pt idx="2838">
                  <c:v>413.89287754616186</c:v>
                </c:pt>
                <c:pt idx="2839">
                  <c:v>413.71619256694612</c:v>
                </c:pt>
                <c:pt idx="2840">
                  <c:v>413.53955910114331</c:v>
                </c:pt>
                <c:pt idx="2841">
                  <c:v>413.36297713641693</c:v>
                </c:pt>
                <c:pt idx="2842">
                  <c:v>413.1864466604361</c:v>
                </c:pt>
                <c:pt idx="2843">
                  <c:v>413.00996766087502</c:v>
                </c:pt>
                <c:pt idx="2844">
                  <c:v>412.83354012541258</c:v>
                </c:pt>
                <c:pt idx="2845">
                  <c:v>412.65716404173327</c:v>
                </c:pt>
                <c:pt idx="2846">
                  <c:v>412.4808393975257</c:v>
                </c:pt>
                <c:pt idx="2847">
                  <c:v>412.30456618048487</c:v>
                </c:pt>
                <c:pt idx="2848">
                  <c:v>412.12834437830986</c:v>
                </c:pt>
                <c:pt idx="2849">
                  <c:v>411.95217397870505</c:v>
                </c:pt>
                <c:pt idx="2850">
                  <c:v>411.77605496937952</c:v>
                </c:pt>
                <c:pt idx="2851">
                  <c:v>411.59998733804775</c:v>
                </c:pt>
                <c:pt idx="2852">
                  <c:v>411.42397107242931</c:v>
                </c:pt>
                <c:pt idx="2853">
                  <c:v>411.24800616024845</c:v>
                </c:pt>
                <c:pt idx="2854">
                  <c:v>411.07209258923496</c:v>
                </c:pt>
                <c:pt idx="2855">
                  <c:v>410.89623034712338</c:v>
                </c:pt>
                <c:pt idx="2856">
                  <c:v>410.72041942165293</c:v>
                </c:pt>
                <c:pt idx="2857">
                  <c:v>410.54465980056824</c:v>
                </c:pt>
                <c:pt idx="2858">
                  <c:v>410.36895147161914</c:v>
                </c:pt>
                <c:pt idx="2859">
                  <c:v>410.19329442256014</c:v>
                </c:pt>
                <c:pt idx="2860">
                  <c:v>410.01768864115019</c:v>
                </c:pt>
                <c:pt idx="2861">
                  <c:v>409.84213411515486</c:v>
                </c:pt>
                <c:pt idx="2862">
                  <c:v>409.66663083234306</c:v>
                </c:pt>
                <c:pt idx="2863">
                  <c:v>409.49117878048941</c:v>
                </c:pt>
                <c:pt idx="2864">
                  <c:v>409.31577794737376</c:v>
                </c:pt>
                <c:pt idx="2865">
                  <c:v>409.14042832078053</c:v>
                </c:pt>
                <c:pt idx="2866">
                  <c:v>408.96512988849912</c:v>
                </c:pt>
                <c:pt idx="2867">
                  <c:v>408.78988263832417</c:v>
                </c:pt>
                <c:pt idx="2868">
                  <c:v>408.61468655805544</c:v>
                </c:pt>
                <c:pt idx="2869">
                  <c:v>408.43954163549745</c:v>
                </c:pt>
                <c:pt idx="2870">
                  <c:v>408.26444785845956</c:v>
                </c:pt>
                <c:pt idx="2871">
                  <c:v>408.08940521475603</c:v>
                </c:pt>
                <c:pt idx="2872">
                  <c:v>407.91441369220672</c:v>
                </c:pt>
                <c:pt idx="2873">
                  <c:v>407.7394732786359</c:v>
                </c:pt>
                <c:pt idx="2874">
                  <c:v>407.56458396187264</c:v>
                </c:pt>
                <c:pt idx="2875">
                  <c:v>407.38974572975133</c:v>
                </c:pt>
                <c:pt idx="2876">
                  <c:v>407.21495857011189</c:v>
                </c:pt>
                <c:pt idx="2877">
                  <c:v>407.0402224707982</c:v>
                </c:pt>
                <c:pt idx="2878">
                  <c:v>406.86553741965946</c:v>
                </c:pt>
                <c:pt idx="2879">
                  <c:v>406.69090340455</c:v>
                </c:pt>
                <c:pt idx="2880">
                  <c:v>406.51632041332891</c:v>
                </c:pt>
                <c:pt idx="2881">
                  <c:v>406.34178843386024</c:v>
                </c:pt>
                <c:pt idx="2882">
                  <c:v>406.1673074540131</c:v>
                </c:pt>
                <c:pt idx="2883">
                  <c:v>405.99287746166129</c:v>
                </c:pt>
                <c:pt idx="2884">
                  <c:v>405.81849844468428</c:v>
                </c:pt>
                <c:pt idx="2885">
                  <c:v>405.64417039096537</c:v>
                </c:pt>
                <c:pt idx="2886">
                  <c:v>405.46989328839356</c:v>
                </c:pt>
                <c:pt idx="2887">
                  <c:v>405.29566712486258</c:v>
                </c:pt>
                <c:pt idx="2888">
                  <c:v>405.12149188827135</c:v>
                </c:pt>
                <c:pt idx="2889">
                  <c:v>404.94736756652281</c:v>
                </c:pt>
                <c:pt idx="2890">
                  <c:v>404.77329414752614</c:v>
                </c:pt>
                <c:pt idx="2891">
                  <c:v>404.59927161919467</c:v>
                </c:pt>
                <c:pt idx="2892">
                  <c:v>404.42529996944683</c:v>
                </c:pt>
                <c:pt idx="2893">
                  <c:v>404.25137918620561</c:v>
                </c:pt>
                <c:pt idx="2894">
                  <c:v>404.07750925739947</c:v>
                </c:pt>
                <c:pt idx="2895">
                  <c:v>403.90369017096128</c:v>
                </c:pt>
                <c:pt idx="2896">
                  <c:v>403.72992191482899</c:v>
                </c:pt>
                <c:pt idx="2897">
                  <c:v>403.55620447694588</c:v>
                </c:pt>
                <c:pt idx="2898">
                  <c:v>403.38253784525989</c:v>
                </c:pt>
                <c:pt idx="2899">
                  <c:v>403.20892200772323</c:v>
                </c:pt>
                <c:pt idx="2900">
                  <c:v>403.03535695229402</c:v>
                </c:pt>
                <c:pt idx="2901">
                  <c:v>402.86184266693442</c:v>
                </c:pt>
                <c:pt idx="2902">
                  <c:v>402.68837913961221</c:v>
                </c:pt>
                <c:pt idx="2903">
                  <c:v>402.51496635829938</c:v>
                </c:pt>
                <c:pt idx="2904">
                  <c:v>402.34160431097342</c:v>
                </c:pt>
                <c:pt idx="2905">
                  <c:v>402.16829298561623</c:v>
                </c:pt>
                <c:pt idx="2906">
                  <c:v>401.99503237021514</c:v>
                </c:pt>
                <c:pt idx="2907">
                  <c:v>401.82182245276141</c:v>
                </c:pt>
                <c:pt idx="2908">
                  <c:v>401.64866322125221</c:v>
                </c:pt>
                <c:pt idx="2909">
                  <c:v>401.47555466368902</c:v>
                </c:pt>
                <c:pt idx="2910">
                  <c:v>401.30249676807807</c:v>
                </c:pt>
                <c:pt idx="2911">
                  <c:v>401.12948952243119</c:v>
                </c:pt>
                <c:pt idx="2912">
                  <c:v>400.95653291476435</c:v>
                </c:pt>
                <c:pt idx="2913">
                  <c:v>400.78362693309867</c:v>
                </c:pt>
                <c:pt idx="2914">
                  <c:v>400.61077156546031</c:v>
                </c:pt>
                <c:pt idx="2915">
                  <c:v>400.43796679987963</c:v>
                </c:pt>
                <c:pt idx="2916">
                  <c:v>400.26521262439263</c:v>
                </c:pt>
                <c:pt idx="2917">
                  <c:v>400.09250902703945</c:v>
                </c:pt>
                <c:pt idx="2918">
                  <c:v>399.9198559958657</c:v>
                </c:pt>
                <c:pt idx="2919">
                  <c:v>399.74725351892175</c:v>
                </c:pt>
                <c:pt idx="2920">
                  <c:v>399.57470158426241</c:v>
                </c:pt>
                <c:pt idx="2921">
                  <c:v>399.40220017994773</c:v>
                </c:pt>
                <c:pt idx="2922">
                  <c:v>399.22974929404239</c:v>
                </c:pt>
                <c:pt idx="2923">
                  <c:v>399.05734891461583</c:v>
                </c:pt>
                <c:pt idx="2924">
                  <c:v>398.88499902974257</c:v>
                </c:pt>
                <c:pt idx="2925">
                  <c:v>398.71269962750199</c:v>
                </c:pt>
                <c:pt idx="2926">
                  <c:v>398.54045069597828</c:v>
                </c:pt>
                <c:pt idx="2927">
                  <c:v>398.36825222326001</c:v>
                </c:pt>
                <c:pt idx="2928">
                  <c:v>398.19610419744117</c:v>
                </c:pt>
                <c:pt idx="2929">
                  <c:v>398.02400660661999</c:v>
                </c:pt>
                <c:pt idx="2930">
                  <c:v>397.85195943890005</c:v>
                </c:pt>
                <c:pt idx="2931">
                  <c:v>397.67996268238943</c:v>
                </c:pt>
                <c:pt idx="2932">
                  <c:v>397.50801632520137</c:v>
                </c:pt>
                <c:pt idx="2933">
                  <c:v>397.33612035545355</c:v>
                </c:pt>
                <c:pt idx="2934">
                  <c:v>397.16427476126853</c:v>
                </c:pt>
                <c:pt idx="2935">
                  <c:v>396.99247953077401</c:v>
                </c:pt>
                <c:pt idx="2936">
                  <c:v>396.82073465210192</c:v>
                </c:pt>
                <c:pt idx="2937">
                  <c:v>396.64904011338933</c:v>
                </c:pt>
                <c:pt idx="2938">
                  <c:v>396.47739590277791</c:v>
                </c:pt>
                <c:pt idx="2939">
                  <c:v>396.30580200841501</c:v>
                </c:pt>
                <c:pt idx="2940">
                  <c:v>396.13425841845122</c:v>
                </c:pt>
                <c:pt idx="2941">
                  <c:v>395.96276512104316</c:v>
                </c:pt>
                <c:pt idx="2942">
                  <c:v>395.79132210435171</c:v>
                </c:pt>
                <c:pt idx="2943">
                  <c:v>395.61992935654274</c:v>
                </c:pt>
                <c:pt idx="2944">
                  <c:v>395.44858686578687</c:v>
                </c:pt>
                <c:pt idx="2945">
                  <c:v>395.27729462025934</c:v>
                </c:pt>
                <c:pt idx="2946">
                  <c:v>395.10605260814032</c:v>
                </c:pt>
                <c:pt idx="2947">
                  <c:v>394.93486081761489</c:v>
                </c:pt>
                <c:pt idx="2948">
                  <c:v>394.7637192368723</c:v>
                </c:pt>
                <c:pt idx="2949">
                  <c:v>394.59262785410732</c:v>
                </c:pt>
                <c:pt idx="2950">
                  <c:v>394.42158665751947</c:v>
                </c:pt>
                <c:pt idx="2951">
                  <c:v>394.2505956353121</c:v>
                </c:pt>
                <c:pt idx="2952">
                  <c:v>394.07965477569411</c:v>
                </c:pt>
                <c:pt idx="2953">
                  <c:v>393.90876406687909</c:v>
                </c:pt>
                <c:pt idx="2954">
                  <c:v>393.73792349708555</c:v>
                </c:pt>
                <c:pt idx="2955">
                  <c:v>393.56713305453616</c:v>
                </c:pt>
                <c:pt idx="2956">
                  <c:v>393.39639272745882</c:v>
                </c:pt>
                <c:pt idx="2957">
                  <c:v>393.2257025040862</c:v>
                </c:pt>
                <c:pt idx="2958">
                  <c:v>393.05506237265524</c:v>
                </c:pt>
                <c:pt idx="2959">
                  <c:v>392.88447232140823</c:v>
                </c:pt>
                <c:pt idx="2960">
                  <c:v>392.71393233859158</c:v>
                </c:pt>
                <c:pt idx="2961">
                  <c:v>392.54344241245724</c:v>
                </c:pt>
                <c:pt idx="2962">
                  <c:v>392.37300253126114</c:v>
                </c:pt>
                <c:pt idx="2963">
                  <c:v>392.20261268326419</c:v>
                </c:pt>
                <c:pt idx="2964">
                  <c:v>392.03227285673228</c:v>
                </c:pt>
                <c:pt idx="2965">
                  <c:v>391.86198303993558</c:v>
                </c:pt>
                <c:pt idx="2966">
                  <c:v>391.69174322114935</c:v>
                </c:pt>
                <c:pt idx="2967">
                  <c:v>391.52155338865367</c:v>
                </c:pt>
                <c:pt idx="2968">
                  <c:v>391.351413530733</c:v>
                </c:pt>
                <c:pt idx="2969">
                  <c:v>391.18132363567656</c:v>
                </c:pt>
                <c:pt idx="2970">
                  <c:v>391.01128369177854</c:v>
                </c:pt>
                <c:pt idx="2971">
                  <c:v>390.8412936873375</c:v>
                </c:pt>
                <c:pt idx="2972">
                  <c:v>390.67135361065726</c:v>
                </c:pt>
                <c:pt idx="2973">
                  <c:v>390.50146345004504</c:v>
                </c:pt>
                <c:pt idx="2974">
                  <c:v>390.33162319381483</c:v>
                </c:pt>
                <c:pt idx="2975">
                  <c:v>390.16183283028363</c:v>
                </c:pt>
                <c:pt idx="2976">
                  <c:v>389.99209234777373</c:v>
                </c:pt>
                <c:pt idx="2977">
                  <c:v>389.8224017346123</c:v>
                </c:pt>
                <c:pt idx="2978">
                  <c:v>389.65276097913073</c:v>
                </c:pt>
                <c:pt idx="2979">
                  <c:v>389.48317006966573</c:v>
                </c:pt>
                <c:pt idx="2980">
                  <c:v>389.3136289945582</c:v>
                </c:pt>
                <c:pt idx="2981">
                  <c:v>389.14413774215342</c:v>
                </c:pt>
                <c:pt idx="2982">
                  <c:v>388.97469630080252</c:v>
                </c:pt>
                <c:pt idx="2983">
                  <c:v>388.80530465886028</c:v>
                </c:pt>
                <c:pt idx="2984">
                  <c:v>388.63596280468664</c:v>
                </c:pt>
                <c:pt idx="2985">
                  <c:v>388.46667072664582</c:v>
                </c:pt>
                <c:pt idx="2986">
                  <c:v>388.29742841310701</c:v>
                </c:pt>
                <c:pt idx="2987">
                  <c:v>388.12823585244422</c:v>
                </c:pt>
                <c:pt idx="2988">
                  <c:v>387.9590930330354</c:v>
                </c:pt>
                <c:pt idx="2989">
                  <c:v>387.78999994326455</c:v>
                </c:pt>
                <c:pt idx="2990">
                  <c:v>387.62095657151883</c:v>
                </c:pt>
                <c:pt idx="2991">
                  <c:v>387.45196290619111</c:v>
                </c:pt>
                <c:pt idx="2992">
                  <c:v>387.28301893567834</c:v>
                </c:pt>
                <c:pt idx="2993">
                  <c:v>387.1141246483823</c:v>
                </c:pt>
                <c:pt idx="2994">
                  <c:v>386.9452800327096</c:v>
                </c:pt>
                <c:pt idx="2995">
                  <c:v>386.77648507707102</c:v>
                </c:pt>
                <c:pt idx="2996">
                  <c:v>386.60773976988258</c:v>
                </c:pt>
                <c:pt idx="2997">
                  <c:v>386.4390440995648</c:v>
                </c:pt>
                <c:pt idx="2998">
                  <c:v>386.27039805454245</c:v>
                </c:pt>
                <c:pt idx="2999">
                  <c:v>386.10180162324536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095A-49C7-8209-8AFFF324E3F5}"/>
            </c:ext>
          </c:extLst>
        </c:ser>
        <c:ser>
          <c:idx val="11"/>
          <c:order val="8"/>
          <c:tx>
            <c:strRef>
              <c:f>'Load Line Plot'!$K$12</c:f>
              <c:strCache>
                <c:ptCount val="1"/>
                <c:pt idx="0">
                  <c:v>Op (7.1 K)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'Load Line Plot'!$X$4:$X$3003</c:f>
              <c:numCache>
                <c:formatCode>General</c:formatCode>
                <c:ptCount val="3000"/>
                <c:pt idx="0">
                  <c:v>10</c:v>
                </c:pt>
                <c:pt idx="1">
                  <c:v>10.002000666888962</c:v>
                </c:pt>
                <c:pt idx="2">
                  <c:v>10.004001333777925</c:v>
                </c:pt>
                <c:pt idx="3">
                  <c:v>10.006002000666887</c:v>
                </c:pt>
                <c:pt idx="4">
                  <c:v>10.00800266755585</c:v>
                </c:pt>
                <c:pt idx="5">
                  <c:v>10.010003334444812</c:v>
                </c:pt>
                <c:pt idx="6">
                  <c:v>10.012004001333775</c:v>
                </c:pt>
                <c:pt idx="7">
                  <c:v>10.014004668222737</c:v>
                </c:pt>
                <c:pt idx="8">
                  <c:v>10.0160053351117</c:v>
                </c:pt>
                <c:pt idx="9">
                  <c:v>10.018006002000662</c:v>
                </c:pt>
                <c:pt idx="10">
                  <c:v>10.020006668889625</c:v>
                </c:pt>
                <c:pt idx="11">
                  <c:v>10.022007335778587</c:v>
                </c:pt>
                <c:pt idx="12">
                  <c:v>10.02400800266755</c:v>
                </c:pt>
                <c:pt idx="13">
                  <c:v>10.026008669556512</c:v>
                </c:pt>
                <c:pt idx="14">
                  <c:v>10.028009336445475</c:v>
                </c:pt>
                <c:pt idx="15">
                  <c:v>10.030010003334437</c:v>
                </c:pt>
                <c:pt idx="16">
                  <c:v>10.0320106702234</c:v>
                </c:pt>
                <c:pt idx="17">
                  <c:v>10.034011337112362</c:v>
                </c:pt>
                <c:pt idx="18">
                  <c:v>10.036012004001325</c:v>
                </c:pt>
                <c:pt idx="19">
                  <c:v>10.038012670890287</c:v>
                </c:pt>
                <c:pt idx="20">
                  <c:v>10.04001333777925</c:v>
                </c:pt>
                <c:pt idx="21">
                  <c:v>10.042014004668212</c:v>
                </c:pt>
                <c:pt idx="22">
                  <c:v>10.044014671557175</c:v>
                </c:pt>
                <c:pt idx="23">
                  <c:v>10.046015338446137</c:v>
                </c:pt>
                <c:pt idx="24">
                  <c:v>10.0480160053351</c:v>
                </c:pt>
                <c:pt idx="25">
                  <c:v>10.050016672224062</c:v>
                </c:pt>
                <c:pt idx="26">
                  <c:v>10.052017339113025</c:v>
                </c:pt>
                <c:pt idx="27">
                  <c:v>10.054018006001987</c:v>
                </c:pt>
                <c:pt idx="28">
                  <c:v>10.05601867289095</c:v>
                </c:pt>
                <c:pt idx="29">
                  <c:v>10.058019339779912</c:v>
                </c:pt>
                <c:pt idx="30">
                  <c:v>10.060020006668875</c:v>
                </c:pt>
                <c:pt idx="31">
                  <c:v>10.062020673557837</c:v>
                </c:pt>
                <c:pt idx="32">
                  <c:v>10.0640213404468</c:v>
                </c:pt>
                <c:pt idx="33">
                  <c:v>10.066022007335762</c:v>
                </c:pt>
                <c:pt idx="34">
                  <c:v>10.068022674224725</c:v>
                </c:pt>
                <c:pt idx="35">
                  <c:v>10.070023341113687</c:v>
                </c:pt>
                <c:pt idx="36">
                  <c:v>10.07202400800265</c:v>
                </c:pt>
                <c:pt idx="37">
                  <c:v>10.074024674891612</c:v>
                </c:pt>
                <c:pt idx="38">
                  <c:v>10.076025341780575</c:v>
                </c:pt>
                <c:pt idx="39">
                  <c:v>10.078026008669537</c:v>
                </c:pt>
                <c:pt idx="40">
                  <c:v>10.0800266755585</c:v>
                </c:pt>
                <c:pt idx="41">
                  <c:v>10.082027342447462</c:v>
                </c:pt>
                <c:pt idx="42">
                  <c:v>10.084028009336425</c:v>
                </c:pt>
                <c:pt idx="43">
                  <c:v>10.086028676225387</c:v>
                </c:pt>
                <c:pt idx="44">
                  <c:v>10.08802934311435</c:v>
                </c:pt>
                <c:pt idx="45">
                  <c:v>10.090030010003312</c:v>
                </c:pt>
                <c:pt idx="46">
                  <c:v>10.092030676892275</c:v>
                </c:pt>
                <c:pt idx="47">
                  <c:v>10.094031343781237</c:v>
                </c:pt>
                <c:pt idx="48">
                  <c:v>10.0960320106702</c:v>
                </c:pt>
                <c:pt idx="49">
                  <c:v>10.098032677559162</c:v>
                </c:pt>
                <c:pt idx="50">
                  <c:v>10.100033344448125</c:v>
                </c:pt>
                <c:pt idx="51">
                  <c:v>10.102034011337087</c:v>
                </c:pt>
                <c:pt idx="52">
                  <c:v>10.10403467822605</c:v>
                </c:pt>
                <c:pt idx="53">
                  <c:v>10.106035345115012</c:v>
                </c:pt>
                <c:pt idx="54">
                  <c:v>10.108036012003975</c:v>
                </c:pt>
                <c:pt idx="55">
                  <c:v>10.110036678892937</c:v>
                </c:pt>
                <c:pt idx="56">
                  <c:v>10.1120373457819</c:v>
                </c:pt>
                <c:pt idx="57">
                  <c:v>10.114038012670862</c:v>
                </c:pt>
                <c:pt idx="58">
                  <c:v>10.116038679559825</c:v>
                </c:pt>
                <c:pt idx="59">
                  <c:v>10.118039346448787</c:v>
                </c:pt>
                <c:pt idx="60">
                  <c:v>10.12004001333775</c:v>
                </c:pt>
                <c:pt idx="61">
                  <c:v>10.122040680226712</c:v>
                </c:pt>
                <c:pt idx="62">
                  <c:v>10.124041347115675</c:v>
                </c:pt>
                <c:pt idx="63">
                  <c:v>10.126042014004637</c:v>
                </c:pt>
                <c:pt idx="64">
                  <c:v>10.1280426808936</c:v>
                </c:pt>
                <c:pt idx="65">
                  <c:v>10.130043347782562</c:v>
                </c:pt>
                <c:pt idx="66">
                  <c:v>10.132044014671525</c:v>
                </c:pt>
                <c:pt idx="67">
                  <c:v>10.134044681560487</c:v>
                </c:pt>
                <c:pt idx="68">
                  <c:v>10.13604534844945</c:v>
                </c:pt>
                <c:pt idx="69">
                  <c:v>10.138046015338412</c:v>
                </c:pt>
                <c:pt idx="70">
                  <c:v>10.140046682227375</c:v>
                </c:pt>
                <c:pt idx="71">
                  <c:v>10.142047349116337</c:v>
                </c:pt>
                <c:pt idx="72">
                  <c:v>10.1440480160053</c:v>
                </c:pt>
                <c:pt idx="73">
                  <c:v>10.146048682894262</c:v>
                </c:pt>
                <c:pt idx="74">
                  <c:v>10.148049349783225</c:v>
                </c:pt>
                <c:pt idx="75">
                  <c:v>10.150050016672187</c:v>
                </c:pt>
                <c:pt idx="76">
                  <c:v>10.15205068356115</c:v>
                </c:pt>
                <c:pt idx="77">
                  <c:v>10.154051350450112</c:v>
                </c:pt>
                <c:pt idx="78">
                  <c:v>10.156052017339075</c:v>
                </c:pt>
                <c:pt idx="79">
                  <c:v>10.158052684228037</c:v>
                </c:pt>
                <c:pt idx="80">
                  <c:v>10.160053351117</c:v>
                </c:pt>
                <c:pt idx="81">
                  <c:v>10.162054018005962</c:v>
                </c:pt>
                <c:pt idx="82">
                  <c:v>10.164054684894925</c:v>
                </c:pt>
                <c:pt idx="83">
                  <c:v>10.166055351783887</c:v>
                </c:pt>
                <c:pt idx="84">
                  <c:v>10.16805601867285</c:v>
                </c:pt>
                <c:pt idx="85">
                  <c:v>10.170056685561812</c:v>
                </c:pt>
                <c:pt idx="86">
                  <c:v>10.172057352450775</c:v>
                </c:pt>
                <c:pt idx="87">
                  <c:v>10.174058019339737</c:v>
                </c:pt>
                <c:pt idx="88">
                  <c:v>10.1760586862287</c:v>
                </c:pt>
                <c:pt idx="89">
                  <c:v>10.178059353117662</c:v>
                </c:pt>
                <c:pt idx="90">
                  <c:v>10.180060020006625</c:v>
                </c:pt>
                <c:pt idx="91">
                  <c:v>10.182060686895587</c:v>
                </c:pt>
                <c:pt idx="92">
                  <c:v>10.18406135378455</c:v>
                </c:pt>
                <c:pt idx="93">
                  <c:v>10.186062020673512</c:v>
                </c:pt>
                <c:pt idx="94">
                  <c:v>10.188062687562475</c:v>
                </c:pt>
                <c:pt idx="95">
                  <c:v>10.190063354451437</c:v>
                </c:pt>
                <c:pt idx="96">
                  <c:v>10.1920640213404</c:v>
                </c:pt>
                <c:pt idx="97">
                  <c:v>10.194064688229362</c:v>
                </c:pt>
                <c:pt idx="98">
                  <c:v>10.196065355118325</c:v>
                </c:pt>
                <c:pt idx="99">
                  <c:v>10.198066022007287</c:v>
                </c:pt>
                <c:pt idx="100">
                  <c:v>10.20006668889625</c:v>
                </c:pt>
                <c:pt idx="101">
                  <c:v>10.202067355785212</c:v>
                </c:pt>
                <c:pt idx="102">
                  <c:v>10.204068022674175</c:v>
                </c:pt>
                <c:pt idx="103">
                  <c:v>10.206068689563137</c:v>
                </c:pt>
                <c:pt idx="104">
                  <c:v>10.2080693564521</c:v>
                </c:pt>
                <c:pt idx="105">
                  <c:v>10.210070023341062</c:v>
                </c:pt>
                <c:pt idx="106">
                  <c:v>10.212070690230025</c:v>
                </c:pt>
                <c:pt idx="107">
                  <c:v>10.214071357118987</c:v>
                </c:pt>
                <c:pt idx="108">
                  <c:v>10.21607202400795</c:v>
                </c:pt>
                <c:pt idx="109">
                  <c:v>10.218072690896912</c:v>
                </c:pt>
                <c:pt idx="110">
                  <c:v>10.220073357785875</c:v>
                </c:pt>
                <c:pt idx="111">
                  <c:v>10.222074024674837</c:v>
                </c:pt>
                <c:pt idx="112">
                  <c:v>10.2240746915638</c:v>
                </c:pt>
                <c:pt idx="113">
                  <c:v>10.226075358452762</c:v>
                </c:pt>
                <c:pt idx="114">
                  <c:v>10.228076025341725</c:v>
                </c:pt>
                <c:pt idx="115">
                  <c:v>10.230076692230687</c:v>
                </c:pt>
                <c:pt idx="116">
                  <c:v>10.23207735911965</c:v>
                </c:pt>
                <c:pt idx="117">
                  <c:v>10.234078026008612</c:v>
                </c:pt>
                <c:pt idx="118">
                  <c:v>10.236078692897575</c:v>
                </c:pt>
                <c:pt idx="119">
                  <c:v>10.238079359786537</c:v>
                </c:pt>
                <c:pt idx="120">
                  <c:v>10.2400800266755</c:v>
                </c:pt>
                <c:pt idx="121">
                  <c:v>10.242080693564462</c:v>
                </c:pt>
                <c:pt idx="122">
                  <c:v>10.244081360453425</c:v>
                </c:pt>
                <c:pt idx="123">
                  <c:v>10.246082027342387</c:v>
                </c:pt>
                <c:pt idx="124">
                  <c:v>10.24808269423135</c:v>
                </c:pt>
                <c:pt idx="125">
                  <c:v>10.250083361120312</c:v>
                </c:pt>
                <c:pt idx="126">
                  <c:v>10.252084028009275</c:v>
                </c:pt>
                <c:pt idx="127">
                  <c:v>10.254084694898237</c:v>
                </c:pt>
                <c:pt idx="128">
                  <c:v>10.2560853617872</c:v>
                </c:pt>
                <c:pt idx="129">
                  <c:v>10.258086028676162</c:v>
                </c:pt>
                <c:pt idx="130">
                  <c:v>10.260086695565125</c:v>
                </c:pt>
                <c:pt idx="131">
                  <c:v>10.262087362454087</c:v>
                </c:pt>
                <c:pt idx="132">
                  <c:v>10.26408802934305</c:v>
                </c:pt>
                <c:pt idx="133">
                  <c:v>10.266088696232012</c:v>
                </c:pt>
                <c:pt idx="134">
                  <c:v>10.268089363120975</c:v>
                </c:pt>
                <c:pt idx="135">
                  <c:v>10.270090030009937</c:v>
                </c:pt>
                <c:pt idx="136">
                  <c:v>10.2720906968989</c:v>
                </c:pt>
                <c:pt idx="137">
                  <c:v>10.274091363787862</c:v>
                </c:pt>
                <c:pt idx="138">
                  <c:v>10.276092030676825</c:v>
                </c:pt>
                <c:pt idx="139">
                  <c:v>10.278092697565787</c:v>
                </c:pt>
                <c:pt idx="140">
                  <c:v>10.28009336445475</c:v>
                </c:pt>
                <c:pt idx="141">
                  <c:v>10.282094031343712</c:v>
                </c:pt>
                <c:pt idx="142">
                  <c:v>10.284094698232675</c:v>
                </c:pt>
                <c:pt idx="143">
                  <c:v>10.286095365121637</c:v>
                </c:pt>
                <c:pt idx="144">
                  <c:v>10.2880960320106</c:v>
                </c:pt>
                <c:pt idx="145">
                  <c:v>10.290096698899562</c:v>
                </c:pt>
                <c:pt idx="146">
                  <c:v>10.292097365788525</c:v>
                </c:pt>
                <c:pt idx="147">
                  <c:v>10.294098032677487</c:v>
                </c:pt>
                <c:pt idx="148">
                  <c:v>10.29609869956645</c:v>
                </c:pt>
                <c:pt idx="149">
                  <c:v>10.298099366455412</c:v>
                </c:pt>
                <c:pt idx="150">
                  <c:v>10.300100033344375</c:v>
                </c:pt>
                <c:pt idx="151">
                  <c:v>10.302100700233337</c:v>
                </c:pt>
                <c:pt idx="152">
                  <c:v>10.3041013671223</c:v>
                </c:pt>
                <c:pt idx="153">
                  <c:v>10.306102034011262</c:v>
                </c:pt>
                <c:pt idx="154">
                  <c:v>10.308102700900225</c:v>
                </c:pt>
                <c:pt idx="155">
                  <c:v>10.310103367789187</c:v>
                </c:pt>
                <c:pt idx="156">
                  <c:v>10.31210403467815</c:v>
                </c:pt>
                <c:pt idx="157">
                  <c:v>10.314104701567112</c:v>
                </c:pt>
                <c:pt idx="158">
                  <c:v>10.316105368456075</c:v>
                </c:pt>
                <c:pt idx="159">
                  <c:v>10.318106035345037</c:v>
                </c:pt>
                <c:pt idx="160">
                  <c:v>10.320106702234</c:v>
                </c:pt>
                <c:pt idx="161">
                  <c:v>10.322107369122962</c:v>
                </c:pt>
                <c:pt idx="162">
                  <c:v>10.324108036011925</c:v>
                </c:pt>
                <c:pt idx="163">
                  <c:v>10.326108702900887</c:v>
                </c:pt>
                <c:pt idx="164">
                  <c:v>10.32810936978985</c:v>
                </c:pt>
                <c:pt idx="165">
                  <c:v>10.330110036678812</c:v>
                </c:pt>
                <c:pt idx="166">
                  <c:v>10.332110703567775</c:v>
                </c:pt>
                <c:pt idx="167">
                  <c:v>10.334111370456737</c:v>
                </c:pt>
                <c:pt idx="168">
                  <c:v>10.3361120373457</c:v>
                </c:pt>
                <c:pt idx="169">
                  <c:v>10.338112704234662</c:v>
                </c:pt>
                <c:pt idx="170">
                  <c:v>10.340113371123625</c:v>
                </c:pt>
                <c:pt idx="171">
                  <c:v>10.342114038012587</c:v>
                </c:pt>
                <c:pt idx="172">
                  <c:v>10.34411470490155</c:v>
                </c:pt>
                <c:pt idx="173">
                  <c:v>10.346115371790512</c:v>
                </c:pt>
                <c:pt idx="174">
                  <c:v>10.348116038679475</c:v>
                </c:pt>
                <c:pt idx="175">
                  <c:v>10.350116705568437</c:v>
                </c:pt>
                <c:pt idx="176">
                  <c:v>10.3521173724574</c:v>
                </c:pt>
                <c:pt idx="177">
                  <c:v>10.354118039346362</c:v>
                </c:pt>
                <c:pt idx="178">
                  <c:v>10.356118706235325</c:v>
                </c:pt>
                <c:pt idx="179">
                  <c:v>10.358119373124287</c:v>
                </c:pt>
                <c:pt idx="180">
                  <c:v>10.36012004001325</c:v>
                </c:pt>
                <c:pt idx="181">
                  <c:v>10.362120706902212</c:v>
                </c:pt>
                <c:pt idx="182">
                  <c:v>10.364121373791175</c:v>
                </c:pt>
                <c:pt idx="183">
                  <c:v>10.366122040680137</c:v>
                </c:pt>
                <c:pt idx="184">
                  <c:v>10.3681227075691</c:v>
                </c:pt>
                <c:pt idx="185">
                  <c:v>10.370123374458062</c:v>
                </c:pt>
                <c:pt idx="186">
                  <c:v>10.372124041347025</c:v>
                </c:pt>
                <c:pt idx="187">
                  <c:v>10.374124708235987</c:v>
                </c:pt>
                <c:pt idx="188">
                  <c:v>10.37612537512495</c:v>
                </c:pt>
                <c:pt idx="189">
                  <c:v>10.378126042013912</c:v>
                </c:pt>
                <c:pt idx="190">
                  <c:v>10.380126708902875</c:v>
                </c:pt>
                <c:pt idx="191">
                  <c:v>10.382127375791837</c:v>
                </c:pt>
                <c:pt idx="192">
                  <c:v>10.3841280426808</c:v>
                </c:pt>
                <c:pt idx="193">
                  <c:v>10.386128709569762</c:v>
                </c:pt>
                <c:pt idx="194">
                  <c:v>10.388129376458725</c:v>
                </c:pt>
                <c:pt idx="195">
                  <c:v>10.390130043347687</c:v>
                </c:pt>
                <c:pt idx="196">
                  <c:v>10.39213071023665</c:v>
                </c:pt>
                <c:pt idx="197">
                  <c:v>10.394131377125612</c:v>
                </c:pt>
                <c:pt idx="198">
                  <c:v>10.396132044014575</c:v>
                </c:pt>
                <c:pt idx="199">
                  <c:v>10.398132710903537</c:v>
                </c:pt>
                <c:pt idx="200">
                  <c:v>10.4001333777925</c:v>
                </c:pt>
                <c:pt idx="201">
                  <c:v>10.402134044681462</c:v>
                </c:pt>
                <c:pt idx="202">
                  <c:v>10.404134711570425</c:v>
                </c:pt>
                <c:pt idx="203">
                  <c:v>10.406135378459387</c:v>
                </c:pt>
                <c:pt idx="204">
                  <c:v>10.40813604534835</c:v>
                </c:pt>
                <c:pt idx="205">
                  <c:v>10.410136712237312</c:v>
                </c:pt>
                <c:pt idx="206">
                  <c:v>10.412137379126275</c:v>
                </c:pt>
                <c:pt idx="207">
                  <c:v>10.414138046015237</c:v>
                </c:pt>
                <c:pt idx="208">
                  <c:v>10.4161387129042</c:v>
                </c:pt>
                <c:pt idx="209">
                  <c:v>10.418139379793162</c:v>
                </c:pt>
                <c:pt idx="210">
                  <c:v>10.420140046682125</c:v>
                </c:pt>
                <c:pt idx="211">
                  <c:v>10.422140713571087</c:v>
                </c:pt>
                <c:pt idx="212">
                  <c:v>10.42414138046005</c:v>
                </c:pt>
                <c:pt idx="213">
                  <c:v>10.426142047349012</c:v>
                </c:pt>
                <c:pt idx="214">
                  <c:v>10.428142714237975</c:v>
                </c:pt>
                <c:pt idx="215">
                  <c:v>10.430143381126937</c:v>
                </c:pt>
                <c:pt idx="216">
                  <c:v>10.4321440480159</c:v>
                </c:pt>
                <c:pt idx="217">
                  <c:v>10.434144714904862</c:v>
                </c:pt>
                <c:pt idx="218">
                  <c:v>10.436145381793825</c:v>
                </c:pt>
                <c:pt idx="219">
                  <c:v>10.438146048682787</c:v>
                </c:pt>
                <c:pt idx="220">
                  <c:v>10.44014671557175</c:v>
                </c:pt>
                <c:pt idx="221">
                  <c:v>10.442147382460712</c:v>
                </c:pt>
                <c:pt idx="222">
                  <c:v>10.444148049349675</c:v>
                </c:pt>
                <c:pt idx="223">
                  <c:v>10.446148716238637</c:v>
                </c:pt>
                <c:pt idx="224">
                  <c:v>10.4481493831276</c:v>
                </c:pt>
                <c:pt idx="225">
                  <c:v>10.450150050016562</c:v>
                </c:pt>
                <c:pt idx="226">
                  <c:v>10.452150716905525</c:v>
                </c:pt>
                <c:pt idx="227">
                  <c:v>10.454151383794487</c:v>
                </c:pt>
                <c:pt idx="228">
                  <c:v>10.45615205068345</c:v>
                </c:pt>
                <c:pt idx="229">
                  <c:v>10.458152717572412</c:v>
                </c:pt>
                <c:pt idx="230">
                  <c:v>10.460153384461375</c:v>
                </c:pt>
                <c:pt idx="231">
                  <c:v>10.462154051350337</c:v>
                </c:pt>
                <c:pt idx="232">
                  <c:v>10.4641547182393</c:v>
                </c:pt>
                <c:pt idx="233">
                  <c:v>10.466155385128262</c:v>
                </c:pt>
                <c:pt idx="234">
                  <c:v>10.468156052017225</c:v>
                </c:pt>
                <c:pt idx="235">
                  <c:v>10.470156718906187</c:v>
                </c:pt>
                <c:pt idx="236">
                  <c:v>10.47215738579515</c:v>
                </c:pt>
                <c:pt idx="237">
                  <c:v>10.474158052684112</c:v>
                </c:pt>
                <c:pt idx="238">
                  <c:v>10.476158719573075</c:v>
                </c:pt>
                <c:pt idx="239">
                  <c:v>10.478159386462037</c:v>
                </c:pt>
                <c:pt idx="240">
                  <c:v>10.480160053351</c:v>
                </c:pt>
                <c:pt idx="241">
                  <c:v>10.482160720239962</c:v>
                </c:pt>
                <c:pt idx="242">
                  <c:v>10.484161387128925</c:v>
                </c:pt>
                <c:pt idx="243">
                  <c:v>10.486162054017887</c:v>
                </c:pt>
                <c:pt idx="244">
                  <c:v>10.48816272090685</c:v>
                </c:pt>
                <c:pt idx="245">
                  <c:v>10.490163387795812</c:v>
                </c:pt>
                <c:pt idx="246">
                  <c:v>10.492164054684775</c:v>
                </c:pt>
                <c:pt idx="247">
                  <c:v>10.494164721573737</c:v>
                </c:pt>
                <c:pt idx="248">
                  <c:v>10.4961653884627</c:v>
                </c:pt>
                <c:pt idx="249">
                  <c:v>10.498166055351662</c:v>
                </c:pt>
                <c:pt idx="250">
                  <c:v>10.500166722240625</c:v>
                </c:pt>
                <c:pt idx="251">
                  <c:v>10.502167389129587</c:v>
                </c:pt>
                <c:pt idx="252">
                  <c:v>10.50416805601855</c:v>
                </c:pt>
                <c:pt idx="253">
                  <c:v>10.506168722907512</c:v>
                </c:pt>
                <c:pt idx="254">
                  <c:v>10.508169389796475</c:v>
                </c:pt>
                <c:pt idx="255">
                  <c:v>10.510170056685437</c:v>
                </c:pt>
                <c:pt idx="256">
                  <c:v>10.5121707235744</c:v>
                </c:pt>
                <c:pt idx="257">
                  <c:v>10.514171390463362</c:v>
                </c:pt>
                <c:pt idx="258">
                  <c:v>10.516172057352325</c:v>
                </c:pt>
                <c:pt idx="259">
                  <c:v>10.518172724241287</c:v>
                </c:pt>
                <c:pt idx="260">
                  <c:v>10.52017339113025</c:v>
                </c:pt>
                <c:pt idx="261">
                  <c:v>10.522174058019212</c:v>
                </c:pt>
                <c:pt idx="262">
                  <c:v>10.524174724908175</c:v>
                </c:pt>
                <c:pt idx="263">
                  <c:v>10.526175391797137</c:v>
                </c:pt>
                <c:pt idx="264">
                  <c:v>10.5281760586861</c:v>
                </c:pt>
                <c:pt idx="265">
                  <c:v>10.530176725575062</c:v>
                </c:pt>
                <c:pt idx="266">
                  <c:v>10.532177392464025</c:v>
                </c:pt>
                <c:pt idx="267">
                  <c:v>10.534178059352987</c:v>
                </c:pt>
                <c:pt idx="268">
                  <c:v>10.53617872624195</c:v>
                </c:pt>
                <c:pt idx="269">
                  <c:v>10.538179393130912</c:v>
                </c:pt>
                <c:pt idx="270">
                  <c:v>10.540180060019875</c:v>
                </c:pt>
                <c:pt idx="271">
                  <c:v>10.542180726908837</c:v>
                </c:pt>
                <c:pt idx="272">
                  <c:v>10.5441813937978</c:v>
                </c:pt>
                <c:pt idx="273">
                  <c:v>10.546182060686762</c:v>
                </c:pt>
                <c:pt idx="274">
                  <c:v>10.548182727575725</c:v>
                </c:pt>
                <c:pt idx="275">
                  <c:v>10.550183394464687</c:v>
                </c:pt>
                <c:pt idx="276">
                  <c:v>10.55218406135365</c:v>
                </c:pt>
                <c:pt idx="277">
                  <c:v>10.554184728242612</c:v>
                </c:pt>
                <c:pt idx="278">
                  <c:v>10.556185395131575</c:v>
                </c:pt>
                <c:pt idx="279">
                  <c:v>10.558186062020537</c:v>
                </c:pt>
                <c:pt idx="280">
                  <c:v>10.5601867289095</c:v>
                </c:pt>
                <c:pt idx="281">
                  <c:v>10.562187395798462</c:v>
                </c:pt>
                <c:pt idx="282">
                  <c:v>10.564188062687425</c:v>
                </c:pt>
                <c:pt idx="283">
                  <c:v>10.566188729576387</c:v>
                </c:pt>
                <c:pt idx="284">
                  <c:v>10.56818939646535</c:v>
                </c:pt>
                <c:pt idx="285">
                  <c:v>10.570190063354312</c:v>
                </c:pt>
                <c:pt idx="286">
                  <c:v>10.572190730243275</c:v>
                </c:pt>
                <c:pt idx="287">
                  <c:v>10.574191397132237</c:v>
                </c:pt>
                <c:pt idx="288">
                  <c:v>10.5761920640212</c:v>
                </c:pt>
                <c:pt idx="289">
                  <c:v>10.578192730910162</c:v>
                </c:pt>
                <c:pt idx="290">
                  <c:v>10.580193397799125</c:v>
                </c:pt>
                <c:pt idx="291">
                  <c:v>10.582194064688087</c:v>
                </c:pt>
                <c:pt idx="292">
                  <c:v>10.58419473157705</c:v>
                </c:pt>
                <c:pt idx="293">
                  <c:v>10.586195398466012</c:v>
                </c:pt>
                <c:pt idx="294">
                  <c:v>10.588196065354975</c:v>
                </c:pt>
                <c:pt idx="295">
                  <c:v>10.590196732243937</c:v>
                </c:pt>
                <c:pt idx="296">
                  <c:v>10.5921973991329</c:v>
                </c:pt>
                <c:pt idx="297">
                  <c:v>10.594198066021862</c:v>
                </c:pt>
                <c:pt idx="298">
                  <c:v>10.596198732910825</c:v>
                </c:pt>
                <c:pt idx="299">
                  <c:v>10.598199399799787</c:v>
                </c:pt>
                <c:pt idx="300">
                  <c:v>10.60020006668875</c:v>
                </c:pt>
                <c:pt idx="301">
                  <c:v>10.602200733577712</c:v>
                </c:pt>
                <c:pt idx="302">
                  <c:v>10.604201400466675</c:v>
                </c:pt>
                <c:pt idx="303">
                  <c:v>10.606202067355637</c:v>
                </c:pt>
                <c:pt idx="304">
                  <c:v>10.6082027342446</c:v>
                </c:pt>
                <c:pt idx="305">
                  <c:v>10.610203401133562</c:v>
                </c:pt>
                <c:pt idx="306">
                  <c:v>10.612204068022525</c:v>
                </c:pt>
                <c:pt idx="307">
                  <c:v>10.614204734911487</c:v>
                </c:pt>
                <c:pt idx="308">
                  <c:v>10.61620540180045</c:v>
                </c:pt>
                <c:pt idx="309">
                  <c:v>10.618206068689412</c:v>
                </c:pt>
                <c:pt idx="310">
                  <c:v>10.620206735578375</c:v>
                </c:pt>
                <c:pt idx="311">
                  <c:v>10.622207402467337</c:v>
                </c:pt>
                <c:pt idx="312">
                  <c:v>10.6242080693563</c:v>
                </c:pt>
                <c:pt idx="313">
                  <c:v>10.626208736245262</c:v>
                </c:pt>
                <c:pt idx="314">
                  <c:v>10.628209403134225</c:v>
                </c:pt>
                <c:pt idx="315">
                  <c:v>10.630210070023187</c:v>
                </c:pt>
                <c:pt idx="316">
                  <c:v>10.63221073691215</c:v>
                </c:pt>
                <c:pt idx="317">
                  <c:v>10.634211403801112</c:v>
                </c:pt>
                <c:pt idx="318">
                  <c:v>10.636212070690075</c:v>
                </c:pt>
                <c:pt idx="319">
                  <c:v>10.638212737579037</c:v>
                </c:pt>
                <c:pt idx="320">
                  <c:v>10.640213404468</c:v>
                </c:pt>
                <c:pt idx="321">
                  <c:v>10.642214071356962</c:v>
                </c:pt>
                <c:pt idx="322">
                  <c:v>10.644214738245925</c:v>
                </c:pt>
                <c:pt idx="323">
                  <c:v>10.646215405134887</c:v>
                </c:pt>
                <c:pt idx="324">
                  <c:v>10.64821607202385</c:v>
                </c:pt>
                <c:pt idx="325">
                  <c:v>10.650216738912812</c:v>
                </c:pt>
                <c:pt idx="326">
                  <c:v>10.652217405801775</c:v>
                </c:pt>
                <c:pt idx="327">
                  <c:v>10.654218072690737</c:v>
                </c:pt>
                <c:pt idx="328">
                  <c:v>10.6562187395797</c:v>
                </c:pt>
                <c:pt idx="329">
                  <c:v>10.658219406468662</c:v>
                </c:pt>
                <c:pt idx="330">
                  <c:v>10.660220073357625</c:v>
                </c:pt>
                <c:pt idx="331">
                  <c:v>10.662220740246587</c:v>
                </c:pt>
                <c:pt idx="332">
                  <c:v>10.66422140713555</c:v>
                </c:pt>
                <c:pt idx="333">
                  <c:v>10.666222074024512</c:v>
                </c:pt>
                <c:pt idx="334">
                  <c:v>10.668222740913475</c:v>
                </c:pt>
                <c:pt idx="335">
                  <c:v>10.670223407802437</c:v>
                </c:pt>
                <c:pt idx="336">
                  <c:v>10.6722240746914</c:v>
                </c:pt>
                <c:pt idx="337">
                  <c:v>10.674224741580362</c:v>
                </c:pt>
                <c:pt idx="338">
                  <c:v>10.676225408469325</c:v>
                </c:pt>
                <c:pt idx="339">
                  <c:v>10.678226075358287</c:v>
                </c:pt>
                <c:pt idx="340">
                  <c:v>10.68022674224725</c:v>
                </c:pt>
                <c:pt idx="341">
                  <c:v>10.682227409136212</c:v>
                </c:pt>
                <c:pt idx="342">
                  <c:v>10.684228076025175</c:v>
                </c:pt>
                <c:pt idx="343">
                  <c:v>10.686228742914137</c:v>
                </c:pt>
                <c:pt idx="344">
                  <c:v>10.6882294098031</c:v>
                </c:pt>
                <c:pt idx="345">
                  <c:v>10.690230076692062</c:v>
                </c:pt>
                <c:pt idx="346">
                  <c:v>10.692230743581025</c:v>
                </c:pt>
                <c:pt idx="347">
                  <c:v>10.694231410469987</c:v>
                </c:pt>
                <c:pt idx="348">
                  <c:v>10.69623207735895</c:v>
                </c:pt>
                <c:pt idx="349">
                  <c:v>10.698232744247912</c:v>
                </c:pt>
                <c:pt idx="350">
                  <c:v>10.700233411136875</c:v>
                </c:pt>
                <c:pt idx="351">
                  <c:v>10.702234078025837</c:v>
                </c:pt>
                <c:pt idx="352">
                  <c:v>10.7042347449148</c:v>
                </c:pt>
                <c:pt idx="353">
                  <c:v>10.706235411803762</c:v>
                </c:pt>
                <c:pt idx="354">
                  <c:v>10.708236078692725</c:v>
                </c:pt>
                <c:pt idx="355">
                  <c:v>10.710236745581687</c:v>
                </c:pt>
                <c:pt idx="356">
                  <c:v>10.71223741247065</c:v>
                </c:pt>
                <c:pt idx="357">
                  <c:v>10.714238079359612</c:v>
                </c:pt>
                <c:pt idx="358">
                  <c:v>10.716238746248575</c:v>
                </c:pt>
                <c:pt idx="359">
                  <c:v>10.718239413137537</c:v>
                </c:pt>
                <c:pt idx="360">
                  <c:v>10.7202400800265</c:v>
                </c:pt>
                <c:pt idx="361">
                  <c:v>10.722240746915462</c:v>
                </c:pt>
                <c:pt idx="362">
                  <c:v>10.724241413804425</c:v>
                </c:pt>
                <c:pt idx="363">
                  <c:v>10.726242080693387</c:v>
                </c:pt>
                <c:pt idx="364">
                  <c:v>10.72824274758235</c:v>
                </c:pt>
                <c:pt idx="365">
                  <c:v>10.730243414471312</c:v>
                </c:pt>
                <c:pt idx="366">
                  <c:v>10.732244081360275</c:v>
                </c:pt>
                <c:pt idx="367">
                  <c:v>10.734244748249237</c:v>
                </c:pt>
                <c:pt idx="368">
                  <c:v>10.7362454151382</c:v>
                </c:pt>
                <c:pt idx="369">
                  <c:v>10.738246082027162</c:v>
                </c:pt>
                <c:pt idx="370">
                  <c:v>10.740246748916125</c:v>
                </c:pt>
                <c:pt idx="371">
                  <c:v>10.742247415805087</c:v>
                </c:pt>
                <c:pt idx="372">
                  <c:v>10.74424808269405</c:v>
                </c:pt>
                <c:pt idx="373">
                  <c:v>10.746248749583012</c:v>
                </c:pt>
                <c:pt idx="374">
                  <c:v>10.748249416471975</c:v>
                </c:pt>
                <c:pt idx="375">
                  <c:v>10.750250083360937</c:v>
                </c:pt>
                <c:pt idx="376">
                  <c:v>10.7522507502499</c:v>
                </c:pt>
                <c:pt idx="377">
                  <c:v>10.754251417138862</c:v>
                </c:pt>
                <c:pt idx="378">
                  <c:v>10.756252084027825</c:v>
                </c:pt>
                <c:pt idx="379">
                  <c:v>10.758252750916787</c:v>
                </c:pt>
                <c:pt idx="380">
                  <c:v>10.76025341780575</c:v>
                </c:pt>
                <c:pt idx="381">
                  <c:v>10.762254084694712</c:v>
                </c:pt>
                <c:pt idx="382">
                  <c:v>10.764254751583675</c:v>
                </c:pt>
                <c:pt idx="383">
                  <c:v>10.766255418472637</c:v>
                </c:pt>
                <c:pt idx="384">
                  <c:v>10.7682560853616</c:v>
                </c:pt>
                <c:pt idx="385">
                  <c:v>10.770256752250562</c:v>
                </c:pt>
                <c:pt idx="386">
                  <c:v>10.772257419139525</c:v>
                </c:pt>
                <c:pt idx="387">
                  <c:v>10.774258086028487</c:v>
                </c:pt>
                <c:pt idx="388">
                  <c:v>10.77625875291745</c:v>
                </c:pt>
                <c:pt idx="389">
                  <c:v>10.778259419806412</c:v>
                </c:pt>
                <c:pt idx="390">
                  <c:v>10.780260086695375</c:v>
                </c:pt>
                <c:pt idx="391">
                  <c:v>10.782260753584337</c:v>
                </c:pt>
                <c:pt idx="392">
                  <c:v>10.7842614204733</c:v>
                </c:pt>
                <c:pt idx="393">
                  <c:v>10.786262087362262</c:v>
                </c:pt>
                <c:pt idx="394">
                  <c:v>10.788262754251225</c:v>
                </c:pt>
                <c:pt idx="395">
                  <c:v>10.790263421140187</c:v>
                </c:pt>
                <c:pt idx="396">
                  <c:v>10.79226408802915</c:v>
                </c:pt>
                <c:pt idx="397">
                  <c:v>10.794264754918112</c:v>
                </c:pt>
                <c:pt idx="398">
                  <c:v>10.796265421807075</c:v>
                </c:pt>
                <c:pt idx="399">
                  <c:v>10.798266088696037</c:v>
                </c:pt>
                <c:pt idx="400">
                  <c:v>10.800266755585</c:v>
                </c:pt>
                <c:pt idx="401">
                  <c:v>10.802267422473962</c:v>
                </c:pt>
                <c:pt idx="402">
                  <c:v>10.804268089362925</c:v>
                </c:pt>
                <c:pt idx="403">
                  <c:v>10.806268756251887</c:v>
                </c:pt>
                <c:pt idx="404">
                  <c:v>10.80826942314085</c:v>
                </c:pt>
                <c:pt idx="405">
                  <c:v>10.810270090029812</c:v>
                </c:pt>
                <c:pt idx="406">
                  <c:v>10.812270756918775</c:v>
                </c:pt>
                <c:pt idx="407">
                  <c:v>10.814271423807737</c:v>
                </c:pt>
                <c:pt idx="408">
                  <c:v>10.8162720906967</c:v>
                </c:pt>
                <c:pt idx="409">
                  <c:v>10.818272757585662</c:v>
                </c:pt>
                <c:pt idx="410">
                  <c:v>10.820273424474625</c:v>
                </c:pt>
                <c:pt idx="411">
                  <c:v>10.822274091363587</c:v>
                </c:pt>
                <c:pt idx="412">
                  <c:v>10.82427475825255</c:v>
                </c:pt>
                <c:pt idx="413">
                  <c:v>10.826275425141512</c:v>
                </c:pt>
                <c:pt idx="414">
                  <c:v>10.828276092030475</c:v>
                </c:pt>
                <c:pt idx="415">
                  <c:v>10.830276758919437</c:v>
                </c:pt>
                <c:pt idx="416">
                  <c:v>10.8322774258084</c:v>
                </c:pt>
                <c:pt idx="417">
                  <c:v>10.834278092697362</c:v>
                </c:pt>
                <c:pt idx="418">
                  <c:v>10.836278759586325</c:v>
                </c:pt>
                <c:pt idx="419">
                  <c:v>10.838279426475287</c:v>
                </c:pt>
                <c:pt idx="420">
                  <c:v>10.84028009336425</c:v>
                </c:pt>
                <c:pt idx="421">
                  <c:v>10.842280760253212</c:v>
                </c:pt>
                <c:pt idx="422">
                  <c:v>10.844281427142175</c:v>
                </c:pt>
                <c:pt idx="423">
                  <c:v>10.846282094031137</c:v>
                </c:pt>
                <c:pt idx="424">
                  <c:v>10.8482827609201</c:v>
                </c:pt>
                <c:pt idx="425">
                  <c:v>10.850283427809062</c:v>
                </c:pt>
                <c:pt idx="426">
                  <c:v>10.852284094698025</c:v>
                </c:pt>
                <c:pt idx="427">
                  <c:v>10.854284761586987</c:v>
                </c:pt>
                <c:pt idx="428">
                  <c:v>10.85628542847595</c:v>
                </c:pt>
                <c:pt idx="429">
                  <c:v>10.858286095364912</c:v>
                </c:pt>
                <c:pt idx="430">
                  <c:v>10.860286762253875</c:v>
                </c:pt>
                <c:pt idx="431">
                  <c:v>10.862287429142837</c:v>
                </c:pt>
                <c:pt idx="432">
                  <c:v>10.8642880960318</c:v>
                </c:pt>
                <c:pt idx="433">
                  <c:v>10.866288762920762</c:v>
                </c:pt>
                <c:pt idx="434">
                  <c:v>10.868289429809725</c:v>
                </c:pt>
                <c:pt idx="435">
                  <c:v>10.870290096698687</c:v>
                </c:pt>
                <c:pt idx="436">
                  <c:v>10.87229076358765</c:v>
                </c:pt>
                <c:pt idx="437">
                  <c:v>10.874291430476612</c:v>
                </c:pt>
                <c:pt idx="438">
                  <c:v>10.876292097365575</c:v>
                </c:pt>
                <c:pt idx="439">
                  <c:v>10.878292764254537</c:v>
                </c:pt>
                <c:pt idx="440">
                  <c:v>10.8802934311435</c:v>
                </c:pt>
                <c:pt idx="441">
                  <c:v>10.882294098032462</c:v>
                </c:pt>
                <c:pt idx="442">
                  <c:v>10.884294764921425</c:v>
                </c:pt>
                <c:pt idx="443">
                  <c:v>10.886295431810387</c:v>
                </c:pt>
                <c:pt idx="444">
                  <c:v>10.88829609869935</c:v>
                </c:pt>
                <c:pt idx="445">
                  <c:v>10.890296765588312</c:v>
                </c:pt>
                <c:pt idx="446">
                  <c:v>10.892297432477275</c:v>
                </c:pt>
                <c:pt idx="447">
                  <c:v>10.894298099366237</c:v>
                </c:pt>
                <c:pt idx="448">
                  <c:v>10.8962987662552</c:v>
                </c:pt>
                <c:pt idx="449">
                  <c:v>10.898299433144162</c:v>
                </c:pt>
                <c:pt idx="450">
                  <c:v>10.900300100033125</c:v>
                </c:pt>
                <c:pt idx="451">
                  <c:v>10.902300766922087</c:v>
                </c:pt>
                <c:pt idx="452">
                  <c:v>10.90430143381105</c:v>
                </c:pt>
                <c:pt idx="453">
                  <c:v>10.906302100700012</c:v>
                </c:pt>
                <c:pt idx="454">
                  <c:v>10.908302767588975</c:v>
                </c:pt>
                <c:pt idx="455">
                  <c:v>10.910303434477937</c:v>
                </c:pt>
                <c:pt idx="456">
                  <c:v>10.9123041013669</c:v>
                </c:pt>
                <c:pt idx="457">
                  <c:v>10.914304768255862</c:v>
                </c:pt>
                <c:pt idx="458">
                  <c:v>10.916305435144825</c:v>
                </c:pt>
                <c:pt idx="459">
                  <c:v>10.918306102033787</c:v>
                </c:pt>
                <c:pt idx="460">
                  <c:v>10.92030676892275</c:v>
                </c:pt>
                <c:pt idx="461">
                  <c:v>10.922307435811712</c:v>
                </c:pt>
                <c:pt idx="462">
                  <c:v>10.924308102700675</c:v>
                </c:pt>
                <c:pt idx="463">
                  <c:v>10.926308769589637</c:v>
                </c:pt>
                <c:pt idx="464">
                  <c:v>10.9283094364786</c:v>
                </c:pt>
                <c:pt idx="465">
                  <c:v>10.930310103367562</c:v>
                </c:pt>
                <c:pt idx="466">
                  <c:v>10.932310770256525</c:v>
                </c:pt>
                <c:pt idx="467">
                  <c:v>10.934311437145487</c:v>
                </c:pt>
                <c:pt idx="468">
                  <c:v>10.93631210403445</c:v>
                </c:pt>
                <c:pt idx="469">
                  <c:v>10.938312770923412</c:v>
                </c:pt>
                <c:pt idx="470">
                  <c:v>10.940313437812375</c:v>
                </c:pt>
                <c:pt idx="471">
                  <c:v>10.942314104701337</c:v>
                </c:pt>
                <c:pt idx="472">
                  <c:v>10.9443147715903</c:v>
                </c:pt>
                <c:pt idx="473">
                  <c:v>10.946315438479262</c:v>
                </c:pt>
                <c:pt idx="474">
                  <c:v>10.948316105368225</c:v>
                </c:pt>
                <c:pt idx="475">
                  <c:v>10.950316772257187</c:v>
                </c:pt>
                <c:pt idx="476">
                  <c:v>10.95231743914615</c:v>
                </c:pt>
                <c:pt idx="477">
                  <c:v>10.954318106035112</c:v>
                </c:pt>
                <c:pt idx="478">
                  <c:v>10.956318772924075</c:v>
                </c:pt>
                <c:pt idx="479">
                  <c:v>10.958319439813037</c:v>
                </c:pt>
                <c:pt idx="480">
                  <c:v>10.960320106702</c:v>
                </c:pt>
                <c:pt idx="481">
                  <c:v>10.962320773590962</c:v>
                </c:pt>
                <c:pt idx="482">
                  <c:v>10.964321440479925</c:v>
                </c:pt>
                <c:pt idx="483">
                  <c:v>10.966322107368887</c:v>
                </c:pt>
                <c:pt idx="484">
                  <c:v>10.96832277425785</c:v>
                </c:pt>
                <c:pt idx="485">
                  <c:v>10.970323441146812</c:v>
                </c:pt>
                <c:pt idx="486">
                  <c:v>10.972324108035775</c:v>
                </c:pt>
                <c:pt idx="487">
                  <c:v>10.974324774924737</c:v>
                </c:pt>
                <c:pt idx="488">
                  <c:v>10.9763254418137</c:v>
                </c:pt>
                <c:pt idx="489">
                  <c:v>10.978326108702662</c:v>
                </c:pt>
                <c:pt idx="490">
                  <c:v>10.980326775591625</c:v>
                </c:pt>
                <c:pt idx="491">
                  <c:v>10.982327442480587</c:v>
                </c:pt>
                <c:pt idx="492">
                  <c:v>10.98432810936955</c:v>
                </c:pt>
                <c:pt idx="493">
                  <c:v>10.986328776258512</c:v>
                </c:pt>
                <c:pt idx="494">
                  <c:v>10.988329443147475</c:v>
                </c:pt>
                <c:pt idx="495">
                  <c:v>10.990330110036437</c:v>
                </c:pt>
                <c:pt idx="496">
                  <c:v>10.9923307769254</c:v>
                </c:pt>
                <c:pt idx="497">
                  <c:v>10.994331443814362</c:v>
                </c:pt>
                <c:pt idx="498">
                  <c:v>10.996332110703325</c:v>
                </c:pt>
                <c:pt idx="499">
                  <c:v>10.998332777592287</c:v>
                </c:pt>
                <c:pt idx="500">
                  <c:v>11.00033344448125</c:v>
                </c:pt>
                <c:pt idx="501">
                  <c:v>11.002334111370212</c:v>
                </c:pt>
                <c:pt idx="502">
                  <c:v>11.004334778259174</c:v>
                </c:pt>
                <c:pt idx="503">
                  <c:v>11.006335445148137</c:v>
                </c:pt>
                <c:pt idx="504">
                  <c:v>11.008336112037099</c:v>
                </c:pt>
                <c:pt idx="505">
                  <c:v>11.010336778926062</c:v>
                </c:pt>
                <c:pt idx="506">
                  <c:v>11.012337445815024</c:v>
                </c:pt>
                <c:pt idx="507">
                  <c:v>11.014338112703987</c:v>
                </c:pt>
                <c:pt idx="508">
                  <c:v>11.016338779592949</c:v>
                </c:pt>
                <c:pt idx="509">
                  <c:v>11.018339446481912</c:v>
                </c:pt>
                <c:pt idx="510">
                  <c:v>11.020340113370874</c:v>
                </c:pt>
                <c:pt idx="511">
                  <c:v>11.022340780259837</c:v>
                </c:pt>
                <c:pt idx="512">
                  <c:v>11.024341447148799</c:v>
                </c:pt>
                <c:pt idx="513">
                  <c:v>11.026342114037762</c:v>
                </c:pt>
                <c:pt idx="514">
                  <c:v>11.028342780926724</c:v>
                </c:pt>
                <c:pt idx="515">
                  <c:v>11.030343447815687</c:v>
                </c:pt>
                <c:pt idx="516">
                  <c:v>11.032344114704649</c:v>
                </c:pt>
                <c:pt idx="517">
                  <c:v>11.034344781593612</c:v>
                </c:pt>
                <c:pt idx="518">
                  <c:v>11.036345448482574</c:v>
                </c:pt>
                <c:pt idx="519">
                  <c:v>11.038346115371537</c:v>
                </c:pt>
                <c:pt idx="520">
                  <c:v>11.040346782260499</c:v>
                </c:pt>
                <c:pt idx="521">
                  <c:v>11.042347449149462</c:v>
                </c:pt>
                <c:pt idx="522">
                  <c:v>11.044348116038424</c:v>
                </c:pt>
                <c:pt idx="523">
                  <c:v>11.046348782927387</c:v>
                </c:pt>
                <c:pt idx="524">
                  <c:v>11.048349449816349</c:v>
                </c:pt>
                <c:pt idx="525">
                  <c:v>11.050350116705312</c:v>
                </c:pt>
                <c:pt idx="526">
                  <c:v>11.052350783594274</c:v>
                </c:pt>
                <c:pt idx="527">
                  <c:v>11.054351450483237</c:v>
                </c:pt>
                <c:pt idx="528">
                  <c:v>11.056352117372199</c:v>
                </c:pt>
                <c:pt idx="529">
                  <c:v>11.058352784261162</c:v>
                </c:pt>
                <c:pt idx="530">
                  <c:v>11.060353451150124</c:v>
                </c:pt>
                <c:pt idx="531">
                  <c:v>11.062354118039087</c:v>
                </c:pt>
                <c:pt idx="532">
                  <c:v>11.064354784928049</c:v>
                </c:pt>
                <c:pt idx="533">
                  <c:v>11.066355451817012</c:v>
                </c:pt>
                <c:pt idx="534">
                  <c:v>11.068356118705974</c:v>
                </c:pt>
                <c:pt idx="535">
                  <c:v>11.070356785594937</c:v>
                </c:pt>
                <c:pt idx="536">
                  <c:v>11.072357452483899</c:v>
                </c:pt>
                <c:pt idx="537">
                  <c:v>11.074358119372862</c:v>
                </c:pt>
                <c:pt idx="538">
                  <c:v>11.076358786261824</c:v>
                </c:pt>
                <c:pt idx="539">
                  <c:v>11.078359453150787</c:v>
                </c:pt>
                <c:pt idx="540">
                  <c:v>11.080360120039749</c:v>
                </c:pt>
                <c:pt idx="541">
                  <c:v>11.082360786928712</c:v>
                </c:pt>
                <c:pt idx="542">
                  <c:v>11.084361453817674</c:v>
                </c:pt>
                <c:pt idx="543">
                  <c:v>11.086362120706637</c:v>
                </c:pt>
                <c:pt idx="544">
                  <c:v>11.088362787595599</c:v>
                </c:pt>
                <c:pt idx="545">
                  <c:v>11.090363454484562</c:v>
                </c:pt>
                <c:pt idx="546">
                  <c:v>11.092364121373524</c:v>
                </c:pt>
                <c:pt idx="547">
                  <c:v>11.094364788262487</c:v>
                </c:pt>
                <c:pt idx="548">
                  <c:v>11.096365455151449</c:v>
                </c:pt>
                <c:pt idx="549">
                  <c:v>11.098366122040412</c:v>
                </c:pt>
                <c:pt idx="550">
                  <c:v>11.100366788929374</c:v>
                </c:pt>
                <c:pt idx="551">
                  <c:v>11.102367455818337</c:v>
                </c:pt>
                <c:pt idx="552">
                  <c:v>11.104368122707299</c:v>
                </c:pt>
                <c:pt idx="553">
                  <c:v>11.106368789596262</c:v>
                </c:pt>
                <c:pt idx="554">
                  <c:v>11.108369456485224</c:v>
                </c:pt>
                <c:pt idx="555">
                  <c:v>11.110370123374187</c:v>
                </c:pt>
                <c:pt idx="556">
                  <c:v>11.112370790263149</c:v>
                </c:pt>
                <c:pt idx="557">
                  <c:v>11.114371457152112</c:v>
                </c:pt>
                <c:pt idx="558">
                  <c:v>11.116372124041074</c:v>
                </c:pt>
                <c:pt idx="559">
                  <c:v>11.118372790930037</c:v>
                </c:pt>
                <c:pt idx="560">
                  <c:v>11.120373457818999</c:v>
                </c:pt>
                <c:pt idx="561">
                  <c:v>11.122374124707962</c:v>
                </c:pt>
                <c:pt idx="562">
                  <c:v>11.124374791596924</c:v>
                </c:pt>
                <c:pt idx="563">
                  <c:v>11.126375458485887</c:v>
                </c:pt>
                <c:pt idx="564">
                  <c:v>11.128376125374849</c:v>
                </c:pt>
                <c:pt idx="565">
                  <c:v>11.130376792263812</c:v>
                </c:pt>
                <c:pt idx="566">
                  <c:v>11.132377459152774</c:v>
                </c:pt>
                <c:pt idx="567">
                  <c:v>11.134378126041737</c:v>
                </c:pt>
                <c:pt idx="568">
                  <c:v>11.136378792930699</c:v>
                </c:pt>
                <c:pt idx="569">
                  <c:v>11.138379459819662</c:v>
                </c:pt>
                <c:pt idx="570">
                  <c:v>11.140380126708624</c:v>
                </c:pt>
                <c:pt idx="571">
                  <c:v>11.142380793597587</c:v>
                </c:pt>
                <c:pt idx="572">
                  <c:v>11.144381460486549</c:v>
                </c:pt>
                <c:pt idx="573">
                  <c:v>11.146382127375512</c:v>
                </c:pt>
                <c:pt idx="574">
                  <c:v>11.148382794264474</c:v>
                </c:pt>
                <c:pt idx="575">
                  <c:v>11.150383461153437</c:v>
                </c:pt>
                <c:pt idx="576">
                  <c:v>11.152384128042399</c:v>
                </c:pt>
                <c:pt idx="577">
                  <c:v>11.154384794931362</c:v>
                </c:pt>
                <c:pt idx="578">
                  <c:v>11.156385461820324</c:v>
                </c:pt>
                <c:pt idx="579">
                  <c:v>11.158386128709287</c:v>
                </c:pt>
                <c:pt idx="580">
                  <c:v>11.160386795598249</c:v>
                </c:pt>
                <c:pt idx="581">
                  <c:v>11.162387462487212</c:v>
                </c:pt>
                <c:pt idx="582">
                  <c:v>11.164388129376174</c:v>
                </c:pt>
                <c:pt idx="583">
                  <c:v>11.166388796265137</c:v>
                </c:pt>
                <c:pt idx="584">
                  <c:v>11.168389463154099</c:v>
                </c:pt>
                <c:pt idx="585">
                  <c:v>11.170390130043062</c:v>
                </c:pt>
                <c:pt idx="586">
                  <c:v>11.172390796932024</c:v>
                </c:pt>
                <c:pt idx="587">
                  <c:v>11.174391463820987</c:v>
                </c:pt>
                <c:pt idx="588">
                  <c:v>11.176392130709949</c:v>
                </c:pt>
                <c:pt idx="589">
                  <c:v>11.178392797598912</c:v>
                </c:pt>
                <c:pt idx="590">
                  <c:v>11.180393464487874</c:v>
                </c:pt>
                <c:pt idx="591">
                  <c:v>11.182394131376837</c:v>
                </c:pt>
                <c:pt idx="592">
                  <c:v>11.184394798265799</c:v>
                </c:pt>
                <c:pt idx="593">
                  <c:v>11.186395465154762</c:v>
                </c:pt>
                <c:pt idx="594">
                  <c:v>11.188396132043724</c:v>
                </c:pt>
                <c:pt idx="595">
                  <c:v>11.190396798932687</c:v>
                </c:pt>
                <c:pt idx="596">
                  <c:v>11.192397465821649</c:v>
                </c:pt>
                <c:pt idx="597">
                  <c:v>11.194398132710612</c:v>
                </c:pt>
                <c:pt idx="598">
                  <c:v>11.196398799599574</c:v>
                </c:pt>
                <c:pt idx="599">
                  <c:v>11.198399466488537</c:v>
                </c:pt>
                <c:pt idx="600">
                  <c:v>11.200400133377499</c:v>
                </c:pt>
                <c:pt idx="601">
                  <c:v>11.202400800266462</c:v>
                </c:pt>
                <c:pt idx="602">
                  <c:v>11.204401467155424</c:v>
                </c:pt>
                <c:pt idx="603">
                  <c:v>11.206402134044387</c:v>
                </c:pt>
                <c:pt idx="604">
                  <c:v>11.208402800933349</c:v>
                </c:pt>
                <c:pt idx="605">
                  <c:v>11.210403467822312</c:v>
                </c:pt>
                <c:pt idx="606">
                  <c:v>11.212404134711274</c:v>
                </c:pt>
                <c:pt idx="607">
                  <c:v>11.214404801600237</c:v>
                </c:pt>
                <c:pt idx="608">
                  <c:v>11.216405468489199</c:v>
                </c:pt>
                <c:pt idx="609">
                  <c:v>11.218406135378162</c:v>
                </c:pt>
                <c:pt idx="610">
                  <c:v>11.220406802267124</c:v>
                </c:pt>
                <c:pt idx="611">
                  <c:v>11.222407469156087</c:v>
                </c:pt>
                <c:pt idx="612">
                  <c:v>11.224408136045049</c:v>
                </c:pt>
                <c:pt idx="613">
                  <c:v>11.226408802934012</c:v>
                </c:pt>
                <c:pt idx="614">
                  <c:v>11.228409469822974</c:v>
                </c:pt>
                <c:pt idx="615">
                  <c:v>11.230410136711937</c:v>
                </c:pt>
                <c:pt idx="616">
                  <c:v>11.232410803600899</c:v>
                </c:pt>
                <c:pt idx="617">
                  <c:v>11.234411470489862</c:v>
                </c:pt>
                <c:pt idx="618">
                  <c:v>11.236412137378824</c:v>
                </c:pt>
                <c:pt idx="619">
                  <c:v>11.238412804267787</c:v>
                </c:pt>
                <c:pt idx="620">
                  <c:v>11.240413471156749</c:v>
                </c:pt>
                <c:pt idx="621">
                  <c:v>11.242414138045712</c:v>
                </c:pt>
                <c:pt idx="622">
                  <c:v>11.244414804934674</c:v>
                </c:pt>
                <c:pt idx="623">
                  <c:v>11.246415471823637</c:v>
                </c:pt>
                <c:pt idx="624">
                  <c:v>11.248416138712599</c:v>
                </c:pt>
                <c:pt idx="625">
                  <c:v>11.250416805601562</c:v>
                </c:pt>
                <c:pt idx="626">
                  <c:v>11.252417472490524</c:v>
                </c:pt>
                <c:pt idx="627">
                  <c:v>11.254418139379487</c:v>
                </c:pt>
                <c:pt idx="628">
                  <c:v>11.256418806268449</c:v>
                </c:pt>
                <c:pt idx="629">
                  <c:v>11.258419473157412</c:v>
                </c:pt>
                <c:pt idx="630">
                  <c:v>11.260420140046374</c:v>
                </c:pt>
                <c:pt idx="631">
                  <c:v>11.262420806935337</c:v>
                </c:pt>
                <c:pt idx="632">
                  <c:v>11.264421473824299</c:v>
                </c:pt>
                <c:pt idx="633">
                  <c:v>11.266422140713262</c:v>
                </c:pt>
                <c:pt idx="634">
                  <c:v>11.268422807602224</c:v>
                </c:pt>
                <c:pt idx="635">
                  <c:v>11.270423474491187</c:v>
                </c:pt>
                <c:pt idx="636">
                  <c:v>11.272424141380149</c:v>
                </c:pt>
                <c:pt idx="637">
                  <c:v>11.274424808269112</c:v>
                </c:pt>
                <c:pt idx="638">
                  <c:v>11.276425475158074</c:v>
                </c:pt>
                <c:pt idx="639">
                  <c:v>11.278426142047037</c:v>
                </c:pt>
                <c:pt idx="640">
                  <c:v>11.280426808935999</c:v>
                </c:pt>
                <c:pt idx="641">
                  <c:v>11.282427475824962</c:v>
                </c:pt>
                <c:pt idx="642">
                  <c:v>11.284428142713924</c:v>
                </c:pt>
                <c:pt idx="643">
                  <c:v>11.286428809602887</c:v>
                </c:pt>
                <c:pt idx="644">
                  <c:v>11.288429476491849</c:v>
                </c:pt>
                <c:pt idx="645">
                  <c:v>11.290430143380812</c:v>
                </c:pt>
                <c:pt idx="646">
                  <c:v>11.292430810269774</c:v>
                </c:pt>
                <c:pt idx="647">
                  <c:v>11.294431477158737</c:v>
                </c:pt>
                <c:pt idx="648">
                  <c:v>11.296432144047699</c:v>
                </c:pt>
                <c:pt idx="649">
                  <c:v>11.298432810936662</c:v>
                </c:pt>
                <c:pt idx="650">
                  <c:v>11.300433477825624</c:v>
                </c:pt>
                <c:pt idx="651">
                  <c:v>11.302434144714587</c:v>
                </c:pt>
                <c:pt idx="652">
                  <c:v>11.304434811603549</c:v>
                </c:pt>
                <c:pt idx="653">
                  <c:v>11.306435478492512</c:v>
                </c:pt>
                <c:pt idx="654">
                  <c:v>11.308436145381474</c:v>
                </c:pt>
                <c:pt idx="655">
                  <c:v>11.310436812270437</c:v>
                </c:pt>
                <c:pt idx="656">
                  <c:v>11.312437479159399</c:v>
                </c:pt>
                <c:pt idx="657">
                  <c:v>11.314438146048362</c:v>
                </c:pt>
                <c:pt idx="658">
                  <c:v>11.316438812937324</c:v>
                </c:pt>
                <c:pt idx="659">
                  <c:v>11.318439479826287</c:v>
                </c:pt>
                <c:pt idx="660">
                  <c:v>11.320440146715249</c:v>
                </c:pt>
                <c:pt idx="661">
                  <c:v>11.322440813604212</c:v>
                </c:pt>
                <c:pt idx="662">
                  <c:v>11.324441480493174</c:v>
                </c:pt>
                <c:pt idx="663">
                  <c:v>11.326442147382137</c:v>
                </c:pt>
                <c:pt idx="664">
                  <c:v>11.328442814271099</c:v>
                </c:pt>
                <c:pt idx="665">
                  <c:v>11.330443481160062</c:v>
                </c:pt>
                <c:pt idx="666">
                  <c:v>11.332444148049024</c:v>
                </c:pt>
                <c:pt idx="667">
                  <c:v>11.334444814937987</c:v>
                </c:pt>
                <c:pt idx="668">
                  <c:v>11.336445481826949</c:v>
                </c:pt>
                <c:pt idx="669">
                  <c:v>11.338446148715912</c:v>
                </c:pt>
                <c:pt idx="670">
                  <c:v>11.340446815604874</c:v>
                </c:pt>
                <c:pt idx="671">
                  <c:v>11.342447482493837</c:v>
                </c:pt>
                <c:pt idx="672">
                  <c:v>11.344448149382799</c:v>
                </c:pt>
                <c:pt idx="673">
                  <c:v>11.346448816271762</c:v>
                </c:pt>
                <c:pt idx="674">
                  <c:v>11.348449483160724</c:v>
                </c:pt>
                <c:pt idx="675">
                  <c:v>11.350450150049687</c:v>
                </c:pt>
                <c:pt idx="676">
                  <c:v>11.352450816938649</c:v>
                </c:pt>
                <c:pt idx="677">
                  <c:v>11.354451483827612</c:v>
                </c:pt>
                <c:pt idx="678">
                  <c:v>11.356452150716574</c:v>
                </c:pt>
                <c:pt idx="679">
                  <c:v>11.358452817605537</c:v>
                </c:pt>
                <c:pt idx="680">
                  <c:v>11.360453484494499</c:v>
                </c:pt>
                <c:pt idx="681">
                  <c:v>11.362454151383462</c:v>
                </c:pt>
                <c:pt idx="682">
                  <c:v>11.364454818272424</c:v>
                </c:pt>
                <c:pt idx="683">
                  <c:v>11.366455485161387</c:v>
                </c:pt>
                <c:pt idx="684">
                  <c:v>11.368456152050349</c:v>
                </c:pt>
                <c:pt idx="685">
                  <c:v>11.370456818939312</c:v>
                </c:pt>
                <c:pt idx="686">
                  <c:v>11.372457485828274</c:v>
                </c:pt>
                <c:pt idx="687">
                  <c:v>11.374458152717237</c:v>
                </c:pt>
                <c:pt idx="688">
                  <c:v>11.376458819606199</c:v>
                </c:pt>
                <c:pt idx="689">
                  <c:v>11.378459486495162</c:v>
                </c:pt>
                <c:pt idx="690">
                  <c:v>11.380460153384124</c:v>
                </c:pt>
                <c:pt idx="691">
                  <c:v>11.382460820273087</c:v>
                </c:pt>
                <c:pt idx="692">
                  <c:v>11.384461487162049</c:v>
                </c:pt>
                <c:pt idx="693">
                  <c:v>11.386462154051012</c:v>
                </c:pt>
                <c:pt idx="694">
                  <c:v>11.388462820939974</c:v>
                </c:pt>
                <c:pt idx="695">
                  <c:v>11.390463487828937</c:v>
                </c:pt>
                <c:pt idx="696">
                  <c:v>11.392464154717899</c:v>
                </c:pt>
                <c:pt idx="697">
                  <c:v>11.394464821606862</c:v>
                </c:pt>
                <c:pt idx="698">
                  <c:v>11.396465488495824</c:v>
                </c:pt>
                <c:pt idx="699">
                  <c:v>11.398466155384787</c:v>
                </c:pt>
                <c:pt idx="700">
                  <c:v>11.400466822273749</c:v>
                </c:pt>
                <c:pt idx="701">
                  <c:v>11.402467489162712</c:v>
                </c:pt>
                <c:pt idx="702">
                  <c:v>11.404468156051674</c:v>
                </c:pt>
                <c:pt idx="703">
                  <c:v>11.406468822940637</c:v>
                </c:pt>
                <c:pt idx="704">
                  <c:v>11.408469489829599</c:v>
                </c:pt>
                <c:pt idx="705">
                  <c:v>11.410470156718562</c:v>
                </c:pt>
                <c:pt idx="706">
                  <c:v>11.412470823607524</c:v>
                </c:pt>
                <c:pt idx="707">
                  <c:v>11.414471490496487</c:v>
                </c:pt>
                <c:pt idx="708">
                  <c:v>11.416472157385449</c:v>
                </c:pt>
                <c:pt idx="709">
                  <c:v>11.418472824274412</c:v>
                </c:pt>
                <c:pt idx="710">
                  <c:v>11.420473491163374</c:v>
                </c:pt>
                <c:pt idx="711">
                  <c:v>11.422474158052337</c:v>
                </c:pt>
                <c:pt idx="712">
                  <c:v>11.424474824941299</c:v>
                </c:pt>
                <c:pt idx="713">
                  <c:v>11.426475491830262</c:v>
                </c:pt>
                <c:pt idx="714">
                  <c:v>11.428476158719224</c:v>
                </c:pt>
                <c:pt idx="715">
                  <c:v>11.430476825608187</c:v>
                </c:pt>
                <c:pt idx="716">
                  <c:v>11.432477492497149</c:v>
                </c:pt>
                <c:pt idx="717">
                  <c:v>11.434478159386112</c:v>
                </c:pt>
                <c:pt idx="718">
                  <c:v>11.436478826275074</c:v>
                </c:pt>
                <c:pt idx="719">
                  <c:v>11.438479493164037</c:v>
                </c:pt>
                <c:pt idx="720">
                  <c:v>11.440480160052999</c:v>
                </c:pt>
                <c:pt idx="721">
                  <c:v>11.442480826941962</c:v>
                </c:pt>
                <c:pt idx="722">
                  <c:v>11.444481493830924</c:v>
                </c:pt>
                <c:pt idx="723">
                  <c:v>11.446482160719887</c:v>
                </c:pt>
                <c:pt idx="724">
                  <c:v>11.448482827608849</c:v>
                </c:pt>
                <c:pt idx="725">
                  <c:v>11.450483494497812</c:v>
                </c:pt>
                <c:pt idx="726">
                  <c:v>11.452484161386774</c:v>
                </c:pt>
                <c:pt idx="727">
                  <c:v>11.454484828275737</c:v>
                </c:pt>
                <c:pt idx="728">
                  <c:v>11.456485495164699</c:v>
                </c:pt>
                <c:pt idx="729">
                  <c:v>11.458486162053662</c:v>
                </c:pt>
                <c:pt idx="730">
                  <c:v>11.460486828942624</c:v>
                </c:pt>
                <c:pt idx="731">
                  <c:v>11.462487495831587</c:v>
                </c:pt>
                <c:pt idx="732">
                  <c:v>11.464488162720549</c:v>
                </c:pt>
                <c:pt idx="733">
                  <c:v>11.466488829609512</c:v>
                </c:pt>
                <c:pt idx="734">
                  <c:v>11.468489496498474</c:v>
                </c:pt>
                <c:pt idx="735">
                  <c:v>11.470490163387437</c:v>
                </c:pt>
                <c:pt idx="736">
                  <c:v>11.472490830276399</c:v>
                </c:pt>
                <c:pt idx="737">
                  <c:v>11.474491497165362</c:v>
                </c:pt>
                <c:pt idx="738">
                  <c:v>11.476492164054324</c:v>
                </c:pt>
                <c:pt idx="739">
                  <c:v>11.478492830943287</c:v>
                </c:pt>
                <c:pt idx="740">
                  <c:v>11.480493497832249</c:v>
                </c:pt>
                <c:pt idx="741">
                  <c:v>11.482494164721212</c:v>
                </c:pt>
                <c:pt idx="742">
                  <c:v>11.484494831610174</c:v>
                </c:pt>
                <c:pt idx="743">
                  <c:v>11.486495498499137</c:v>
                </c:pt>
                <c:pt idx="744">
                  <c:v>11.488496165388099</c:v>
                </c:pt>
                <c:pt idx="745">
                  <c:v>11.490496832277062</c:v>
                </c:pt>
                <c:pt idx="746">
                  <c:v>11.492497499166024</c:v>
                </c:pt>
                <c:pt idx="747">
                  <c:v>11.494498166054987</c:v>
                </c:pt>
                <c:pt idx="748">
                  <c:v>11.496498832943949</c:v>
                </c:pt>
                <c:pt idx="749">
                  <c:v>11.498499499832912</c:v>
                </c:pt>
                <c:pt idx="750">
                  <c:v>11.500500166721874</c:v>
                </c:pt>
                <c:pt idx="751">
                  <c:v>11.502500833610837</c:v>
                </c:pt>
                <c:pt idx="752">
                  <c:v>11.504501500499799</c:v>
                </c:pt>
                <c:pt idx="753">
                  <c:v>11.506502167388762</c:v>
                </c:pt>
                <c:pt idx="754">
                  <c:v>11.508502834277724</c:v>
                </c:pt>
                <c:pt idx="755">
                  <c:v>11.510503501166687</c:v>
                </c:pt>
                <c:pt idx="756">
                  <c:v>11.512504168055649</c:v>
                </c:pt>
                <c:pt idx="757">
                  <c:v>11.514504834944612</c:v>
                </c:pt>
                <c:pt idx="758">
                  <c:v>11.516505501833574</c:v>
                </c:pt>
                <c:pt idx="759">
                  <c:v>11.518506168722537</c:v>
                </c:pt>
                <c:pt idx="760">
                  <c:v>11.520506835611499</c:v>
                </c:pt>
                <c:pt idx="761">
                  <c:v>11.522507502500462</c:v>
                </c:pt>
                <c:pt idx="762">
                  <c:v>11.524508169389424</c:v>
                </c:pt>
                <c:pt idx="763">
                  <c:v>11.526508836278387</c:v>
                </c:pt>
                <c:pt idx="764">
                  <c:v>11.528509503167349</c:v>
                </c:pt>
                <c:pt idx="765">
                  <c:v>11.530510170056312</c:v>
                </c:pt>
                <c:pt idx="766">
                  <c:v>11.532510836945274</c:v>
                </c:pt>
                <c:pt idx="767">
                  <c:v>11.534511503834237</c:v>
                </c:pt>
                <c:pt idx="768">
                  <c:v>11.536512170723199</c:v>
                </c:pt>
                <c:pt idx="769">
                  <c:v>11.538512837612162</c:v>
                </c:pt>
                <c:pt idx="770">
                  <c:v>11.540513504501124</c:v>
                </c:pt>
                <c:pt idx="771">
                  <c:v>11.542514171390087</c:v>
                </c:pt>
                <c:pt idx="772">
                  <c:v>11.544514838279049</c:v>
                </c:pt>
                <c:pt idx="773">
                  <c:v>11.546515505168012</c:v>
                </c:pt>
                <c:pt idx="774">
                  <c:v>11.548516172056974</c:v>
                </c:pt>
                <c:pt idx="775">
                  <c:v>11.550516838945937</c:v>
                </c:pt>
                <c:pt idx="776">
                  <c:v>11.552517505834899</c:v>
                </c:pt>
                <c:pt idx="777">
                  <c:v>11.554518172723862</c:v>
                </c:pt>
                <c:pt idx="778">
                  <c:v>11.556518839612824</c:v>
                </c:pt>
                <c:pt idx="779">
                  <c:v>11.558519506501787</c:v>
                </c:pt>
                <c:pt idx="780">
                  <c:v>11.560520173390749</c:v>
                </c:pt>
                <c:pt idx="781">
                  <c:v>11.562520840279712</c:v>
                </c:pt>
                <c:pt idx="782">
                  <c:v>11.564521507168674</c:v>
                </c:pt>
                <c:pt idx="783">
                  <c:v>11.566522174057637</c:v>
                </c:pt>
                <c:pt idx="784">
                  <c:v>11.568522840946599</c:v>
                </c:pt>
                <c:pt idx="785">
                  <c:v>11.570523507835562</c:v>
                </c:pt>
                <c:pt idx="786">
                  <c:v>11.572524174724524</c:v>
                </c:pt>
                <c:pt idx="787">
                  <c:v>11.574524841613487</c:v>
                </c:pt>
                <c:pt idx="788">
                  <c:v>11.576525508502449</c:v>
                </c:pt>
                <c:pt idx="789">
                  <c:v>11.578526175391412</c:v>
                </c:pt>
                <c:pt idx="790">
                  <c:v>11.580526842280374</c:v>
                </c:pt>
                <c:pt idx="791">
                  <c:v>11.582527509169337</c:v>
                </c:pt>
                <c:pt idx="792">
                  <c:v>11.584528176058299</c:v>
                </c:pt>
                <c:pt idx="793">
                  <c:v>11.586528842947262</c:v>
                </c:pt>
                <c:pt idx="794">
                  <c:v>11.588529509836224</c:v>
                </c:pt>
                <c:pt idx="795">
                  <c:v>11.590530176725187</c:v>
                </c:pt>
                <c:pt idx="796">
                  <c:v>11.592530843614149</c:v>
                </c:pt>
                <c:pt idx="797">
                  <c:v>11.594531510503112</c:v>
                </c:pt>
                <c:pt idx="798">
                  <c:v>11.596532177392074</c:v>
                </c:pt>
                <c:pt idx="799">
                  <c:v>11.598532844281037</c:v>
                </c:pt>
                <c:pt idx="800">
                  <c:v>11.600533511169999</c:v>
                </c:pt>
                <c:pt idx="801">
                  <c:v>11.602534178058962</c:v>
                </c:pt>
                <c:pt idx="802">
                  <c:v>11.604534844947924</c:v>
                </c:pt>
                <c:pt idx="803">
                  <c:v>11.606535511836887</c:v>
                </c:pt>
                <c:pt idx="804">
                  <c:v>11.608536178725849</c:v>
                </c:pt>
                <c:pt idx="805">
                  <c:v>11.610536845614812</c:v>
                </c:pt>
                <c:pt idx="806">
                  <c:v>11.612537512503774</c:v>
                </c:pt>
                <c:pt idx="807">
                  <c:v>11.614538179392737</c:v>
                </c:pt>
                <c:pt idx="808">
                  <c:v>11.616538846281699</c:v>
                </c:pt>
                <c:pt idx="809">
                  <c:v>11.618539513170662</c:v>
                </c:pt>
                <c:pt idx="810">
                  <c:v>11.620540180059624</c:v>
                </c:pt>
                <c:pt idx="811">
                  <c:v>11.622540846948587</c:v>
                </c:pt>
                <c:pt idx="812">
                  <c:v>11.624541513837549</c:v>
                </c:pt>
                <c:pt idx="813">
                  <c:v>11.626542180726512</c:v>
                </c:pt>
                <c:pt idx="814">
                  <c:v>11.628542847615474</c:v>
                </c:pt>
                <c:pt idx="815">
                  <c:v>11.630543514504437</c:v>
                </c:pt>
                <c:pt idx="816">
                  <c:v>11.632544181393399</c:v>
                </c:pt>
                <c:pt idx="817">
                  <c:v>11.634544848282362</c:v>
                </c:pt>
                <c:pt idx="818">
                  <c:v>11.636545515171324</c:v>
                </c:pt>
                <c:pt idx="819">
                  <c:v>11.638546182060287</c:v>
                </c:pt>
                <c:pt idx="820">
                  <c:v>11.640546848949249</c:v>
                </c:pt>
                <c:pt idx="821">
                  <c:v>11.642547515838212</c:v>
                </c:pt>
                <c:pt idx="822">
                  <c:v>11.644548182727174</c:v>
                </c:pt>
                <c:pt idx="823">
                  <c:v>11.646548849616137</c:v>
                </c:pt>
                <c:pt idx="824">
                  <c:v>11.648549516505099</c:v>
                </c:pt>
                <c:pt idx="825">
                  <c:v>11.650550183394062</c:v>
                </c:pt>
                <c:pt idx="826">
                  <c:v>11.652550850283024</c:v>
                </c:pt>
                <c:pt idx="827">
                  <c:v>11.654551517171987</c:v>
                </c:pt>
                <c:pt idx="828">
                  <c:v>11.656552184060949</c:v>
                </c:pt>
                <c:pt idx="829">
                  <c:v>11.658552850949912</c:v>
                </c:pt>
                <c:pt idx="830">
                  <c:v>11.660553517838874</c:v>
                </c:pt>
                <c:pt idx="831">
                  <c:v>11.662554184727837</c:v>
                </c:pt>
                <c:pt idx="832">
                  <c:v>11.664554851616799</c:v>
                </c:pt>
                <c:pt idx="833">
                  <c:v>11.666555518505762</c:v>
                </c:pt>
                <c:pt idx="834">
                  <c:v>11.668556185394724</c:v>
                </c:pt>
                <c:pt idx="835">
                  <c:v>11.670556852283687</c:v>
                </c:pt>
                <c:pt idx="836">
                  <c:v>11.672557519172649</c:v>
                </c:pt>
                <c:pt idx="837">
                  <c:v>11.674558186061612</c:v>
                </c:pt>
                <c:pt idx="838">
                  <c:v>11.676558852950574</c:v>
                </c:pt>
                <c:pt idx="839">
                  <c:v>11.678559519839537</c:v>
                </c:pt>
                <c:pt idx="840">
                  <c:v>11.680560186728499</c:v>
                </c:pt>
                <c:pt idx="841">
                  <c:v>11.682560853617462</c:v>
                </c:pt>
                <c:pt idx="842">
                  <c:v>11.684561520506424</c:v>
                </c:pt>
                <c:pt idx="843">
                  <c:v>11.686562187395387</c:v>
                </c:pt>
                <c:pt idx="844">
                  <c:v>11.688562854284349</c:v>
                </c:pt>
                <c:pt idx="845">
                  <c:v>11.690563521173312</c:v>
                </c:pt>
                <c:pt idx="846">
                  <c:v>11.692564188062274</c:v>
                </c:pt>
                <c:pt idx="847">
                  <c:v>11.694564854951237</c:v>
                </c:pt>
                <c:pt idx="848">
                  <c:v>11.696565521840199</c:v>
                </c:pt>
                <c:pt idx="849">
                  <c:v>11.698566188729162</c:v>
                </c:pt>
                <c:pt idx="850">
                  <c:v>11.700566855618124</c:v>
                </c:pt>
                <c:pt idx="851">
                  <c:v>11.702567522507087</c:v>
                </c:pt>
                <c:pt idx="852">
                  <c:v>11.704568189396049</c:v>
                </c:pt>
                <c:pt idx="853">
                  <c:v>11.706568856285012</c:v>
                </c:pt>
                <c:pt idx="854">
                  <c:v>11.708569523173974</c:v>
                </c:pt>
                <c:pt idx="855">
                  <c:v>11.710570190062937</c:v>
                </c:pt>
                <c:pt idx="856">
                  <c:v>11.712570856951899</c:v>
                </c:pt>
                <c:pt idx="857">
                  <c:v>11.714571523840862</c:v>
                </c:pt>
                <c:pt idx="858">
                  <c:v>11.716572190729824</c:v>
                </c:pt>
                <c:pt idx="859">
                  <c:v>11.718572857618787</c:v>
                </c:pt>
                <c:pt idx="860">
                  <c:v>11.720573524507749</c:v>
                </c:pt>
                <c:pt idx="861">
                  <c:v>11.722574191396712</c:v>
                </c:pt>
                <c:pt idx="862">
                  <c:v>11.724574858285674</c:v>
                </c:pt>
                <c:pt idx="863">
                  <c:v>11.726575525174637</c:v>
                </c:pt>
                <c:pt idx="864">
                  <c:v>11.728576192063599</c:v>
                </c:pt>
                <c:pt idx="865">
                  <c:v>11.730576858952562</c:v>
                </c:pt>
                <c:pt idx="866">
                  <c:v>11.732577525841524</c:v>
                </c:pt>
                <c:pt idx="867">
                  <c:v>11.734578192730487</c:v>
                </c:pt>
                <c:pt idx="868">
                  <c:v>11.736578859619449</c:v>
                </c:pt>
                <c:pt idx="869">
                  <c:v>11.738579526508412</c:v>
                </c:pt>
                <c:pt idx="870">
                  <c:v>11.740580193397374</c:v>
                </c:pt>
                <c:pt idx="871">
                  <c:v>11.742580860286337</c:v>
                </c:pt>
                <c:pt idx="872">
                  <c:v>11.744581527175299</c:v>
                </c:pt>
                <c:pt idx="873">
                  <c:v>11.746582194064262</c:v>
                </c:pt>
                <c:pt idx="874">
                  <c:v>11.748582860953224</c:v>
                </c:pt>
                <c:pt idx="875">
                  <c:v>11.750583527842187</c:v>
                </c:pt>
                <c:pt idx="876">
                  <c:v>11.752584194731149</c:v>
                </c:pt>
                <c:pt idx="877">
                  <c:v>11.754584861620112</c:v>
                </c:pt>
                <c:pt idx="878">
                  <c:v>11.756585528509074</c:v>
                </c:pt>
                <c:pt idx="879">
                  <c:v>11.758586195398037</c:v>
                </c:pt>
                <c:pt idx="880">
                  <c:v>11.760586862286999</c:v>
                </c:pt>
                <c:pt idx="881">
                  <c:v>11.762587529175962</c:v>
                </c:pt>
                <c:pt idx="882">
                  <c:v>11.764588196064924</c:v>
                </c:pt>
                <c:pt idx="883">
                  <c:v>11.766588862953887</c:v>
                </c:pt>
                <c:pt idx="884">
                  <c:v>11.768589529842849</c:v>
                </c:pt>
                <c:pt idx="885">
                  <c:v>11.770590196731812</c:v>
                </c:pt>
                <c:pt idx="886">
                  <c:v>11.772590863620774</c:v>
                </c:pt>
                <c:pt idx="887">
                  <c:v>11.774591530509737</c:v>
                </c:pt>
                <c:pt idx="888">
                  <c:v>11.776592197398699</c:v>
                </c:pt>
                <c:pt idx="889">
                  <c:v>11.778592864287662</c:v>
                </c:pt>
                <c:pt idx="890">
                  <c:v>11.780593531176624</c:v>
                </c:pt>
                <c:pt idx="891">
                  <c:v>11.782594198065587</c:v>
                </c:pt>
                <c:pt idx="892">
                  <c:v>11.784594864954549</c:v>
                </c:pt>
                <c:pt idx="893">
                  <c:v>11.786595531843512</c:v>
                </c:pt>
                <c:pt idx="894">
                  <c:v>11.788596198732474</c:v>
                </c:pt>
                <c:pt idx="895">
                  <c:v>11.790596865621437</c:v>
                </c:pt>
                <c:pt idx="896">
                  <c:v>11.792597532510399</c:v>
                </c:pt>
                <c:pt idx="897">
                  <c:v>11.794598199399362</c:v>
                </c:pt>
                <c:pt idx="898">
                  <c:v>11.796598866288324</c:v>
                </c:pt>
                <c:pt idx="899">
                  <c:v>11.798599533177287</c:v>
                </c:pt>
                <c:pt idx="900">
                  <c:v>11.800600200066249</c:v>
                </c:pt>
                <c:pt idx="901">
                  <c:v>11.802600866955212</c:v>
                </c:pt>
                <c:pt idx="902">
                  <c:v>11.804601533844174</c:v>
                </c:pt>
                <c:pt idx="903">
                  <c:v>11.806602200733137</c:v>
                </c:pt>
                <c:pt idx="904">
                  <c:v>11.808602867622099</c:v>
                </c:pt>
                <c:pt idx="905">
                  <c:v>11.810603534511062</c:v>
                </c:pt>
                <c:pt idx="906">
                  <c:v>11.812604201400024</c:v>
                </c:pt>
                <c:pt idx="907">
                  <c:v>11.814604868288987</c:v>
                </c:pt>
                <c:pt idx="908">
                  <c:v>11.816605535177949</c:v>
                </c:pt>
                <c:pt idx="909">
                  <c:v>11.818606202066912</c:v>
                </c:pt>
                <c:pt idx="910">
                  <c:v>11.820606868955874</c:v>
                </c:pt>
                <c:pt idx="911">
                  <c:v>11.822607535844837</c:v>
                </c:pt>
                <c:pt idx="912">
                  <c:v>11.824608202733799</c:v>
                </c:pt>
                <c:pt idx="913">
                  <c:v>11.826608869622762</c:v>
                </c:pt>
                <c:pt idx="914">
                  <c:v>11.828609536511724</c:v>
                </c:pt>
                <c:pt idx="915">
                  <c:v>11.830610203400687</c:v>
                </c:pt>
                <c:pt idx="916">
                  <c:v>11.832610870289649</c:v>
                </c:pt>
                <c:pt idx="917">
                  <c:v>11.834611537178612</c:v>
                </c:pt>
                <c:pt idx="918">
                  <c:v>11.836612204067574</c:v>
                </c:pt>
                <c:pt idx="919">
                  <c:v>11.838612870956537</c:v>
                </c:pt>
                <c:pt idx="920">
                  <c:v>11.840613537845499</c:v>
                </c:pt>
                <c:pt idx="921">
                  <c:v>11.842614204734462</c:v>
                </c:pt>
                <c:pt idx="922">
                  <c:v>11.844614871623424</c:v>
                </c:pt>
                <c:pt idx="923">
                  <c:v>11.846615538512387</c:v>
                </c:pt>
                <c:pt idx="924">
                  <c:v>11.848616205401349</c:v>
                </c:pt>
                <c:pt idx="925">
                  <c:v>11.850616872290312</c:v>
                </c:pt>
                <c:pt idx="926">
                  <c:v>11.852617539179274</c:v>
                </c:pt>
                <c:pt idx="927">
                  <c:v>11.854618206068237</c:v>
                </c:pt>
                <c:pt idx="928">
                  <c:v>11.856618872957199</c:v>
                </c:pt>
                <c:pt idx="929">
                  <c:v>11.858619539846162</c:v>
                </c:pt>
                <c:pt idx="930">
                  <c:v>11.860620206735124</c:v>
                </c:pt>
                <c:pt idx="931">
                  <c:v>11.862620873624087</c:v>
                </c:pt>
                <c:pt idx="932">
                  <c:v>11.864621540513049</c:v>
                </c:pt>
                <c:pt idx="933">
                  <c:v>11.866622207402012</c:v>
                </c:pt>
                <c:pt idx="934">
                  <c:v>11.868622874290974</c:v>
                </c:pt>
                <c:pt idx="935">
                  <c:v>11.870623541179937</c:v>
                </c:pt>
                <c:pt idx="936">
                  <c:v>11.872624208068899</c:v>
                </c:pt>
                <c:pt idx="937">
                  <c:v>11.874624874957862</c:v>
                </c:pt>
                <c:pt idx="938">
                  <c:v>11.876625541846824</c:v>
                </c:pt>
                <c:pt idx="939">
                  <c:v>11.878626208735787</c:v>
                </c:pt>
                <c:pt idx="940">
                  <c:v>11.880626875624749</c:v>
                </c:pt>
                <c:pt idx="941">
                  <c:v>11.882627542513712</c:v>
                </c:pt>
                <c:pt idx="942">
                  <c:v>11.884628209402674</c:v>
                </c:pt>
                <c:pt idx="943">
                  <c:v>11.886628876291637</c:v>
                </c:pt>
                <c:pt idx="944">
                  <c:v>11.888629543180599</c:v>
                </c:pt>
                <c:pt idx="945">
                  <c:v>11.890630210069562</c:v>
                </c:pt>
                <c:pt idx="946">
                  <c:v>11.892630876958524</c:v>
                </c:pt>
                <c:pt idx="947">
                  <c:v>11.894631543847487</c:v>
                </c:pt>
                <c:pt idx="948">
                  <c:v>11.896632210736449</c:v>
                </c:pt>
                <c:pt idx="949">
                  <c:v>11.898632877625412</c:v>
                </c:pt>
                <c:pt idx="950">
                  <c:v>11.900633544514374</c:v>
                </c:pt>
                <c:pt idx="951">
                  <c:v>11.902634211403337</c:v>
                </c:pt>
                <c:pt idx="952">
                  <c:v>11.904634878292299</c:v>
                </c:pt>
                <c:pt idx="953">
                  <c:v>11.906635545181262</c:v>
                </c:pt>
                <c:pt idx="954">
                  <c:v>11.908636212070224</c:v>
                </c:pt>
                <c:pt idx="955">
                  <c:v>11.910636878959187</c:v>
                </c:pt>
                <c:pt idx="956">
                  <c:v>11.912637545848149</c:v>
                </c:pt>
                <c:pt idx="957">
                  <c:v>11.914638212737112</c:v>
                </c:pt>
                <c:pt idx="958">
                  <c:v>11.916638879626074</c:v>
                </c:pt>
                <c:pt idx="959">
                  <c:v>11.918639546515037</c:v>
                </c:pt>
                <c:pt idx="960">
                  <c:v>11.920640213403999</c:v>
                </c:pt>
                <c:pt idx="961">
                  <c:v>11.922640880292962</c:v>
                </c:pt>
                <c:pt idx="962">
                  <c:v>11.924641547181924</c:v>
                </c:pt>
                <c:pt idx="963">
                  <c:v>11.926642214070887</c:v>
                </c:pt>
                <c:pt idx="964">
                  <c:v>11.928642880959849</c:v>
                </c:pt>
                <c:pt idx="965">
                  <c:v>11.930643547848812</c:v>
                </c:pt>
                <c:pt idx="966">
                  <c:v>11.932644214737774</c:v>
                </c:pt>
                <c:pt idx="967">
                  <c:v>11.934644881626737</c:v>
                </c:pt>
                <c:pt idx="968">
                  <c:v>11.936645548515699</c:v>
                </c:pt>
                <c:pt idx="969">
                  <c:v>11.938646215404662</c:v>
                </c:pt>
                <c:pt idx="970">
                  <c:v>11.940646882293624</c:v>
                </c:pt>
                <c:pt idx="971">
                  <c:v>11.942647549182587</c:v>
                </c:pt>
                <c:pt idx="972">
                  <c:v>11.944648216071549</c:v>
                </c:pt>
                <c:pt idx="973">
                  <c:v>11.946648882960512</c:v>
                </c:pt>
                <c:pt idx="974">
                  <c:v>11.948649549849474</c:v>
                </c:pt>
                <c:pt idx="975">
                  <c:v>11.950650216738437</c:v>
                </c:pt>
                <c:pt idx="976">
                  <c:v>11.952650883627399</c:v>
                </c:pt>
                <c:pt idx="977">
                  <c:v>11.954651550516362</c:v>
                </c:pt>
                <c:pt idx="978">
                  <c:v>11.956652217405324</c:v>
                </c:pt>
                <c:pt idx="979">
                  <c:v>11.958652884294287</c:v>
                </c:pt>
                <c:pt idx="980">
                  <c:v>11.960653551183249</c:v>
                </c:pt>
                <c:pt idx="981">
                  <c:v>11.962654218072212</c:v>
                </c:pt>
                <c:pt idx="982">
                  <c:v>11.964654884961174</c:v>
                </c:pt>
                <c:pt idx="983">
                  <c:v>11.966655551850137</c:v>
                </c:pt>
                <c:pt idx="984">
                  <c:v>11.968656218739099</c:v>
                </c:pt>
                <c:pt idx="985">
                  <c:v>11.970656885628062</c:v>
                </c:pt>
                <c:pt idx="986">
                  <c:v>11.972657552517024</c:v>
                </c:pt>
                <c:pt idx="987">
                  <c:v>11.974658219405987</c:v>
                </c:pt>
                <c:pt idx="988">
                  <c:v>11.976658886294949</c:v>
                </c:pt>
                <c:pt idx="989">
                  <c:v>11.978659553183912</c:v>
                </c:pt>
                <c:pt idx="990">
                  <c:v>11.980660220072874</c:v>
                </c:pt>
                <c:pt idx="991">
                  <c:v>11.982660886961837</c:v>
                </c:pt>
                <c:pt idx="992">
                  <c:v>11.984661553850799</c:v>
                </c:pt>
                <c:pt idx="993">
                  <c:v>11.986662220739762</c:v>
                </c:pt>
                <c:pt idx="994">
                  <c:v>11.988662887628724</c:v>
                </c:pt>
                <c:pt idx="995">
                  <c:v>11.990663554517687</c:v>
                </c:pt>
                <c:pt idx="996">
                  <c:v>11.992664221406649</c:v>
                </c:pt>
                <c:pt idx="997">
                  <c:v>11.994664888295612</c:v>
                </c:pt>
                <c:pt idx="998">
                  <c:v>11.996665555184574</c:v>
                </c:pt>
                <c:pt idx="999">
                  <c:v>11.998666222073537</c:v>
                </c:pt>
                <c:pt idx="1000">
                  <c:v>12.000666888962499</c:v>
                </c:pt>
                <c:pt idx="1001">
                  <c:v>12.002667555851462</c:v>
                </c:pt>
                <c:pt idx="1002">
                  <c:v>12.004668222740424</c:v>
                </c:pt>
                <c:pt idx="1003">
                  <c:v>12.006668889629386</c:v>
                </c:pt>
                <c:pt idx="1004">
                  <c:v>12.008669556518349</c:v>
                </c:pt>
                <c:pt idx="1005">
                  <c:v>12.010670223407311</c:v>
                </c:pt>
                <c:pt idx="1006">
                  <c:v>12.012670890296274</c:v>
                </c:pt>
                <c:pt idx="1007">
                  <c:v>12.014671557185236</c:v>
                </c:pt>
                <c:pt idx="1008">
                  <c:v>12.016672224074199</c:v>
                </c:pt>
                <c:pt idx="1009">
                  <c:v>12.018672890963161</c:v>
                </c:pt>
                <c:pt idx="1010">
                  <c:v>12.020673557852124</c:v>
                </c:pt>
                <c:pt idx="1011">
                  <c:v>12.022674224741086</c:v>
                </c:pt>
                <c:pt idx="1012">
                  <c:v>12.024674891630049</c:v>
                </c:pt>
                <c:pt idx="1013">
                  <c:v>12.026675558519011</c:v>
                </c:pt>
                <c:pt idx="1014">
                  <c:v>12.028676225407974</c:v>
                </c:pt>
                <c:pt idx="1015">
                  <c:v>12.030676892296936</c:v>
                </c:pt>
                <c:pt idx="1016">
                  <c:v>12.032677559185899</c:v>
                </c:pt>
                <c:pt idx="1017">
                  <c:v>12.034678226074861</c:v>
                </c:pt>
                <c:pt idx="1018">
                  <c:v>12.036678892963824</c:v>
                </c:pt>
                <c:pt idx="1019">
                  <c:v>12.038679559852786</c:v>
                </c:pt>
                <c:pt idx="1020">
                  <c:v>12.040680226741749</c:v>
                </c:pt>
                <c:pt idx="1021">
                  <c:v>12.042680893630711</c:v>
                </c:pt>
                <c:pt idx="1022">
                  <c:v>12.044681560519674</c:v>
                </c:pt>
                <c:pt idx="1023">
                  <c:v>12.046682227408636</c:v>
                </c:pt>
                <c:pt idx="1024">
                  <c:v>12.048682894297599</c:v>
                </c:pt>
                <c:pt idx="1025">
                  <c:v>12.050683561186561</c:v>
                </c:pt>
                <c:pt idx="1026">
                  <c:v>12.052684228075524</c:v>
                </c:pt>
                <c:pt idx="1027">
                  <c:v>12.054684894964486</c:v>
                </c:pt>
                <c:pt idx="1028">
                  <c:v>12.056685561853449</c:v>
                </c:pt>
                <c:pt idx="1029">
                  <c:v>12.058686228742411</c:v>
                </c:pt>
                <c:pt idx="1030">
                  <c:v>12.060686895631374</c:v>
                </c:pt>
                <c:pt idx="1031">
                  <c:v>12.062687562520336</c:v>
                </c:pt>
                <c:pt idx="1032">
                  <c:v>12.064688229409299</c:v>
                </c:pt>
                <c:pt idx="1033">
                  <c:v>12.066688896298261</c:v>
                </c:pt>
                <c:pt idx="1034">
                  <c:v>12.068689563187224</c:v>
                </c:pt>
                <c:pt idx="1035">
                  <c:v>12.070690230076186</c:v>
                </c:pt>
                <c:pt idx="1036">
                  <c:v>12.072690896965149</c:v>
                </c:pt>
                <c:pt idx="1037">
                  <c:v>12.074691563854111</c:v>
                </c:pt>
                <c:pt idx="1038">
                  <c:v>12.076692230743074</c:v>
                </c:pt>
                <c:pt idx="1039">
                  <c:v>12.078692897632036</c:v>
                </c:pt>
                <c:pt idx="1040">
                  <c:v>12.080693564520999</c:v>
                </c:pt>
                <c:pt idx="1041">
                  <c:v>12.082694231409961</c:v>
                </c:pt>
                <c:pt idx="1042">
                  <c:v>12.084694898298924</c:v>
                </c:pt>
                <c:pt idx="1043">
                  <c:v>12.086695565187886</c:v>
                </c:pt>
                <c:pt idx="1044">
                  <c:v>12.088696232076849</c:v>
                </c:pt>
                <c:pt idx="1045">
                  <c:v>12.090696898965811</c:v>
                </c:pt>
                <c:pt idx="1046">
                  <c:v>12.092697565854774</c:v>
                </c:pt>
                <c:pt idx="1047">
                  <c:v>12.094698232743736</c:v>
                </c:pt>
                <c:pt idx="1048">
                  <c:v>12.096698899632699</c:v>
                </c:pt>
                <c:pt idx="1049">
                  <c:v>12.098699566521661</c:v>
                </c:pt>
                <c:pt idx="1050">
                  <c:v>12.100700233410624</c:v>
                </c:pt>
                <c:pt idx="1051">
                  <c:v>12.102700900299586</c:v>
                </c:pt>
                <c:pt idx="1052">
                  <c:v>12.104701567188549</c:v>
                </c:pt>
                <c:pt idx="1053">
                  <c:v>12.106702234077511</c:v>
                </c:pt>
                <c:pt idx="1054">
                  <c:v>12.108702900966474</c:v>
                </c:pt>
                <c:pt idx="1055">
                  <c:v>12.110703567855436</c:v>
                </c:pt>
                <c:pt idx="1056">
                  <c:v>12.112704234744399</c:v>
                </c:pt>
                <c:pt idx="1057">
                  <c:v>12.114704901633361</c:v>
                </c:pt>
                <c:pt idx="1058">
                  <c:v>12.116705568522324</c:v>
                </c:pt>
                <c:pt idx="1059">
                  <c:v>12.118706235411286</c:v>
                </c:pt>
                <c:pt idx="1060">
                  <c:v>12.120706902300249</c:v>
                </c:pt>
                <c:pt idx="1061">
                  <c:v>12.122707569189211</c:v>
                </c:pt>
                <c:pt idx="1062">
                  <c:v>12.124708236078174</c:v>
                </c:pt>
                <c:pt idx="1063">
                  <c:v>12.126708902967136</c:v>
                </c:pt>
                <c:pt idx="1064">
                  <c:v>12.128709569856099</c:v>
                </c:pt>
                <c:pt idx="1065">
                  <c:v>12.130710236745061</c:v>
                </c:pt>
                <c:pt idx="1066">
                  <c:v>12.132710903634024</c:v>
                </c:pt>
                <c:pt idx="1067">
                  <c:v>12.134711570522986</c:v>
                </c:pt>
                <c:pt idx="1068">
                  <c:v>12.136712237411949</c:v>
                </c:pt>
                <c:pt idx="1069">
                  <c:v>12.138712904300911</c:v>
                </c:pt>
                <c:pt idx="1070">
                  <c:v>12.140713571189874</c:v>
                </c:pt>
                <c:pt idx="1071">
                  <c:v>12.142714238078836</c:v>
                </c:pt>
                <c:pt idx="1072">
                  <c:v>12.144714904967799</c:v>
                </c:pt>
                <c:pt idx="1073">
                  <c:v>12.146715571856761</c:v>
                </c:pt>
                <c:pt idx="1074">
                  <c:v>12.148716238745724</c:v>
                </c:pt>
                <c:pt idx="1075">
                  <c:v>12.150716905634686</c:v>
                </c:pt>
                <c:pt idx="1076">
                  <c:v>12.152717572523649</c:v>
                </c:pt>
                <c:pt idx="1077">
                  <c:v>12.154718239412611</c:v>
                </c:pt>
                <c:pt idx="1078">
                  <c:v>12.156718906301574</c:v>
                </c:pt>
                <c:pt idx="1079">
                  <c:v>12.158719573190536</c:v>
                </c:pt>
                <c:pt idx="1080">
                  <c:v>12.160720240079499</c:v>
                </c:pt>
                <c:pt idx="1081">
                  <c:v>12.162720906968461</c:v>
                </c:pt>
                <c:pt idx="1082">
                  <c:v>12.164721573857424</c:v>
                </c:pt>
                <c:pt idx="1083">
                  <c:v>12.166722240746386</c:v>
                </c:pt>
                <c:pt idx="1084">
                  <c:v>12.168722907635349</c:v>
                </c:pt>
                <c:pt idx="1085">
                  <c:v>12.170723574524311</c:v>
                </c:pt>
                <c:pt idx="1086">
                  <c:v>12.172724241413274</c:v>
                </c:pt>
                <c:pt idx="1087">
                  <c:v>12.174724908302236</c:v>
                </c:pt>
                <c:pt idx="1088">
                  <c:v>12.176725575191199</c:v>
                </c:pt>
                <c:pt idx="1089">
                  <c:v>12.178726242080161</c:v>
                </c:pt>
                <c:pt idx="1090">
                  <c:v>12.180726908969124</c:v>
                </c:pt>
                <c:pt idx="1091">
                  <c:v>12.182727575858086</c:v>
                </c:pt>
                <c:pt idx="1092">
                  <c:v>12.184728242747049</c:v>
                </c:pt>
                <c:pt idx="1093">
                  <c:v>12.186728909636011</c:v>
                </c:pt>
                <c:pt idx="1094">
                  <c:v>12.188729576524974</c:v>
                </c:pt>
                <c:pt idx="1095">
                  <c:v>12.190730243413936</c:v>
                </c:pt>
                <c:pt idx="1096">
                  <c:v>12.192730910302899</c:v>
                </c:pt>
                <c:pt idx="1097">
                  <c:v>12.194731577191861</c:v>
                </c:pt>
                <c:pt idx="1098">
                  <c:v>12.196732244080824</c:v>
                </c:pt>
                <c:pt idx="1099">
                  <c:v>12.198732910969786</c:v>
                </c:pt>
                <c:pt idx="1100">
                  <c:v>12.200733577858749</c:v>
                </c:pt>
                <c:pt idx="1101">
                  <c:v>12.202734244747711</c:v>
                </c:pt>
                <c:pt idx="1102">
                  <c:v>12.204734911636674</c:v>
                </c:pt>
                <c:pt idx="1103">
                  <c:v>12.206735578525636</c:v>
                </c:pt>
                <c:pt idx="1104">
                  <c:v>12.208736245414599</c:v>
                </c:pt>
                <c:pt idx="1105">
                  <c:v>12.210736912303561</c:v>
                </c:pt>
                <c:pt idx="1106">
                  <c:v>12.212737579192524</c:v>
                </c:pt>
                <c:pt idx="1107">
                  <c:v>12.214738246081486</c:v>
                </c:pt>
                <c:pt idx="1108">
                  <c:v>12.216738912970449</c:v>
                </c:pt>
                <c:pt idx="1109">
                  <c:v>12.218739579859411</c:v>
                </c:pt>
                <c:pt idx="1110">
                  <c:v>12.220740246748374</c:v>
                </c:pt>
                <c:pt idx="1111">
                  <c:v>12.222740913637336</c:v>
                </c:pt>
                <c:pt idx="1112">
                  <c:v>12.224741580526299</c:v>
                </c:pt>
                <c:pt idx="1113">
                  <c:v>12.226742247415261</c:v>
                </c:pt>
                <c:pt idx="1114">
                  <c:v>12.228742914304224</c:v>
                </c:pt>
                <c:pt idx="1115">
                  <c:v>12.230743581193186</c:v>
                </c:pt>
                <c:pt idx="1116">
                  <c:v>12.232744248082149</c:v>
                </c:pt>
                <c:pt idx="1117">
                  <c:v>12.234744914971111</c:v>
                </c:pt>
                <c:pt idx="1118">
                  <c:v>12.236745581860074</c:v>
                </c:pt>
                <c:pt idx="1119">
                  <c:v>12.238746248749036</c:v>
                </c:pt>
                <c:pt idx="1120">
                  <c:v>12.240746915637999</c:v>
                </c:pt>
                <c:pt idx="1121">
                  <c:v>12.242747582526961</c:v>
                </c:pt>
                <c:pt idx="1122">
                  <c:v>12.244748249415924</c:v>
                </c:pt>
                <c:pt idx="1123">
                  <c:v>12.246748916304886</c:v>
                </c:pt>
                <c:pt idx="1124">
                  <c:v>12.248749583193849</c:v>
                </c:pt>
                <c:pt idx="1125">
                  <c:v>12.250750250082811</c:v>
                </c:pt>
                <c:pt idx="1126">
                  <c:v>12.252750916971774</c:v>
                </c:pt>
                <c:pt idx="1127">
                  <c:v>12.254751583860736</c:v>
                </c:pt>
                <c:pt idx="1128">
                  <c:v>12.256752250749699</c:v>
                </c:pt>
                <c:pt idx="1129">
                  <c:v>12.258752917638661</c:v>
                </c:pt>
                <c:pt idx="1130">
                  <c:v>12.260753584527624</c:v>
                </c:pt>
                <c:pt idx="1131">
                  <c:v>12.262754251416586</c:v>
                </c:pt>
                <c:pt idx="1132">
                  <c:v>12.264754918305549</c:v>
                </c:pt>
                <c:pt idx="1133">
                  <c:v>12.266755585194511</c:v>
                </c:pt>
                <c:pt idx="1134">
                  <c:v>12.268756252083474</c:v>
                </c:pt>
                <c:pt idx="1135">
                  <c:v>12.270756918972436</c:v>
                </c:pt>
                <c:pt idx="1136">
                  <c:v>12.272757585861399</c:v>
                </c:pt>
                <c:pt idx="1137">
                  <c:v>12.274758252750361</c:v>
                </c:pt>
                <c:pt idx="1138">
                  <c:v>12.276758919639324</c:v>
                </c:pt>
                <c:pt idx="1139">
                  <c:v>12.278759586528286</c:v>
                </c:pt>
                <c:pt idx="1140">
                  <c:v>12.280760253417249</c:v>
                </c:pt>
                <c:pt idx="1141">
                  <c:v>12.282760920306211</c:v>
                </c:pt>
                <c:pt idx="1142">
                  <c:v>12.284761587195174</c:v>
                </c:pt>
                <c:pt idx="1143">
                  <c:v>12.286762254084136</c:v>
                </c:pt>
                <c:pt idx="1144">
                  <c:v>12.288762920973099</c:v>
                </c:pt>
                <c:pt idx="1145">
                  <c:v>12.290763587862061</c:v>
                </c:pt>
                <c:pt idx="1146">
                  <c:v>12.292764254751024</c:v>
                </c:pt>
                <c:pt idx="1147">
                  <c:v>12.294764921639986</c:v>
                </c:pt>
                <c:pt idx="1148">
                  <c:v>12.296765588528949</c:v>
                </c:pt>
                <c:pt idx="1149">
                  <c:v>12.298766255417911</c:v>
                </c:pt>
                <c:pt idx="1150">
                  <c:v>12.300766922306874</c:v>
                </c:pt>
                <c:pt idx="1151">
                  <c:v>12.302767589195836</c:v>
                </c:pt>
                <c:pt idx="1152">
                  <c:v>12.304768256084799</c:v>
                </c:pt>
                <c:pt idx="1153">
                  <c:v>12.306768922973761</c:v>
                </c:pt>
                <c:pt idx="1154">
                  <c:v>12.308769589862724</c:v>
                </c:pt>
                <c:pt idx="1155">
                  <c:v>12.310770256751686</c:v>
                </c:pt>
                <c:pt idx="1156">
                  <c:v>12.312770923640649</c:v>
                </c:pt>
                <c:pt idx="1157">
                  <c:v>12.314771590529611</c:v>
                </c:pt>
                <c:pt idx="1158">
                  <c:v>12.316772257418574</c:v>
                </c:pt>
                <c:pt idx="1159">
                  <c:v>12.318772924307536</c:v>
                </c:pt>
                <c:pt idx="1160">
                  <c:v>12.320773591196499</c:v>
                </c:pt>
                <c:pt idx="1161">
                  <c:v>12.322774258085461</c:v>
                </c:pt>
                <c:pt idx="1162">
                  <c:v>12.324774924974424</c:v>
                </c:pt>
                <c:pt idx="1163">
                  <c:v>12.326775591863386</c:v>
                </c:pt>
                <c:pt idx="1164">
                  <c:v>12.328776258752349</c:v>
                </c:pt>
                <c:pt idx="1165">
                  <c:v>12.330776925641311</c:v>
                </c:pt>
                <c:pt idx="1166">
                  <c:v>12.332777592530274</c:v>
                </c:pt>
                <c:pt idx="1167">
                  <c:v>12.334778259419236</c:v>
                </c:pt>
                <c:pt idx="1168">
                  <c:v>12.336778926308199</c:v>
                </c:pt>
                <c:pt idx="1169">
                  <c:v>12.338779593197161</c:v>
                </c:pt>
                <c:pt idx="1170">
                  <c:v>12.340780260086124</c:v>
                </c:pt>
                <c:pt idx="1171">
                  <c:v>12.342780926975086</c:v>
                </c:pt>
                <c:pt idx="1172">
                  <c:v>12.344781593864049</c:v>
                </c:pt>
                <c:pt idx="1173">
                  <c:v>12.346782260753011</c:v>
                </c:pt>
                <c:pt idx="1174">
                  <c:v>12.348782927641974</c:v>
                </c:pt>
                <c:pt idx="1175">
                  <c:v>12.350783594530936</c:v>
                </c:pt>
                <c:pt idx="1176">
                  <c:v>12.352784261419899</c:v>
                </c:pt>
                <c:pt idx="1177">
                  <c:v>12.354784928308861</c:v>
                </c:pt>
                <c:pt idx="1178">
                  <c:v>12.356785595197824</c:v>
                </c:pt>
                <c:pt idx="1179">
                  <c:v>12.358786262086786</c:v>
                </c:pt>
                <c:pt idx="1180">
                  <c:v>12.360786928975749</c:v>
                </c:pt>
                <c:pt idx="1181">
                  <c:v>12.362787595864711</c:v>
                </c:pt>
                <c:pt idx="1182">
                  <c:v>12.364788262753674</c:v>
                </c:pt>
                <c:pt idx="1183">
                  <c:v>12.366788929642636</c:v>
                </c:pt>
                <c:pt idx="1184">
                  <c:v>12.368789596531599</c:v>
                </c:pt>
                <c:pt idx="1185">
                  <c:v>12.370790263420561</c:v>
                </c:pt>
                <c:pt idx="1186">
                  <c:v>12.372790930309524</c:v>
                </c:pt>
                <c:pt idx="1187">
                  <c:v>12.374791597198486</c:v>
                </c:pt>
                <c:pt idx="1188">
                  <c:v>12.376792264087449</c:v>
                </c:pt>
                <c:pt idx="1189">
                  <c:v>12.378792930976411</c:v>
                </c:pt>
                <c:pt idx="1190">
                  <c:v>12.380793597865374</c:v>
                </c:pt>
                <c:pt idx="1191">
                  <c:v>12.382794264754336</c:v>
                </c:pt>
                <c:pt idx="1192">
                  <c:v>12.384794931643299</c:v>
                </c:pt>
                <c:pt idx="1193">
                  <c:v>12.386795598532261</c:v>
                </c:pt>
                <c:pt idx="1194">
                  <c:v>12.388796265421224</c:v>
                </c:pt>
                <c:pt idx="1195">
                  <c:v>12.390796932310186</c:v>
                </c:pt>
                <c:pt idx="1196">
                  <c:v>12.392797599199149</c:v>
                </c:pt>
                <c:pt idx="1197">
                  <c:v>12.394798266088111</c:v>
                </c:pt>
                <c:pt idx="1198">
                  <c:v>12.396798932977074</c:v>
                </c:pt>
                <c:pt idx="1199">
                  <c:v>12.398799599866036</c:v>
                </c:pt>
                <c:pt idx="1200">
                  <c:v>12.400800266754999</c:v>
                </c:pt>
                <c:pt idx="1201">
                  <c:v>12.402800933643961</c:v>
                </c:pt>
                <c:pt idx="1202">
                  <c:v>12.404801600532924</c:v>
                </c:pt>
                <c:pt idx="1203">
                  <c:v>12.406802267421886</c:v>
                </c:pt>
                <c:pt idx="1204">
                  <c:v>12.408802934310849</c:v>
                </c:pt>
                <c:pt idx="1205">
                  <c:v>12.410803601199811</c:v>
                </c:pt>
                <c:pt idx="1206">
                  <c:v>12.412804268088774</c:v>
                </c:pt>
                <c:pt idx="1207">
                  <c:v>12.414804934977736</c:v>
                </c:pt>
                <c:pt idx="1208">
                  <c:v>12.416805601866699</c:v>
                </c:pt>
                <c:pt idx="1209">
                  <c:v>12.418806268755661</c:v>
                </c:pt>
                <c:pt idx="1210">
                  <c:v>12.420806935644624</c:v>
                </c:pt>
                <c:pt idx="1211">
                  <c:v>12.422807602533586</c:v>
                </c:pt>
                <c:pt idx="1212">
                  <c:v>12.424808269422549</c:v>
                </c:pt>
                <c:pt idx="1213">
                  <c:v>12.426808936311511</c:v>
                </c:pt>
                <c:pt idx="1214">
                  <c:v>12.428809603200474</c:v>
                </c:pt>
                <c:pt idx="1215">
                  <c:v>12.430810270089436</c:v>
                </c:pt>
                <c:pt idx="1216">
                  <c:v>12.432810936978399</c:v>
                </c:pt>
                <c:pt idx="1217">
                  <c:v>12.434811603867361</c:v>
                </c:pt>
                <c:pt idx="1218">
                  <c:v>12.436812270756324</c:v>
                </c:pt>
                <c:pt idx="1219">
                  <c:v>12.438812937645286</c:v>
                </c:pt>
                <c:pt idx="1220">
                  <c:v>12.440813604534249</c:v>
                </c:pt>
                <c:pt idx="1221">
                  <c:v>12.442814271423211</c:v>
                </c:pt>
                <c:pt idx="1222">
                  <c:v>12.444814938312174</c:v>
                </c:pt>
                <c:pt idx="1223">
                  <c:v>12.446815605201136</c:v>
                </c:pt>
                <c:pt idx="1224">
                  <c:v>12.448816272090099</c:v>
                </c:pt>
                <c:pt idx="1225">
                  <c:v>12.450816938979061</c:v>
                </c:pt>
                <c:pt idx="1226">
                  <c:v>12.452817605868024</c:v>
                </c:pt>
                <c:pt idx="1227">
                  <c:v>12.454818272756986</c:v>
                </c:pt>
                <c:pt idx="1228">
                  <c:v>12.456818939645949</c:v>
                </c:pt>
                <c:pt idx="1229">
                  <c:v>12.458819606534911</c:v>
                </c:pt>
                <c:pt idx="1230">
                  <c:v>12.460820273423874</c:v>
                </c:pt>
                <c:pt idx="1231">
                  <c:v>12.462820940312836</c:v>
                </c:pt>
                <c:pt idx="1232">
                  <c:v>12.464821607201799</c:v>
                </c:pt>
                <c:pt idx="1233">
                  <c:v>12.466822274090761</c:v>
                </c:pt>
                <c:pt idx="1234">
                  <c:v>12.468822940979724</c:v>
                </c:pt>
                <c:pt idx="1235">
                  <c:v>12.470823607868686</c:v>
                </c:pt>
                <c:pt idx="1236">
                  <c:v>12.472824274757649</c:v>
                </c:pt>
                <c:pt idx="1237">
                  <c:v>12.474824941646611</c:v>
                </c:pt>
                <c:pt idx="1238">
                  <c:v>12.476825608535574</c:v>
                </c:pt>
                <c:pt idx="1239">
                  <c:v>12.478826275424536</c:v>
                </c:pt>
                <c:pt idx="1240">
                  <c:v>12.480826942313499</c:v>
                </c:pt>
                <c:pt idx="1241">
                  <c:v>12.482827609202461</c:v>
                </c:pt>
                <c:pt idx="1242">
                  <c:v>12.484828276091424</c:v>
                </c:pt>
                <c:pt idx="1243">
                  <c:v>12.486828942980386</c:v>
                </c:pt>
                <c:pt idx="1244">
                  <c:v>12.488829609869349</c:v>
                </c:pt>
                <c:pt idx="1245">
                  <c:v>12.490830276758311</c:v>
                </c:pt>
                <c:pt idx="1246">
                  <c:v>12.492830943647274</c:v>
                </c:pt>
                <c:pt idx="1247">
                  <c:v>12.494831610536236</c:v>
                </c:pt>
                <c:pt idx="1248">
                  <c:v>12.496832277425199</c:v>
                </c:pt>
                <c:pt idx="1249">
                  <c:v>12.498832944314161</c:v>
                </c:pt>
                <c:pt idx="1250">
                  <c:v>12.500833611203124</c:v>
                </c:pt>
                <c:pt idx="1251">
                  <c:v>12.502834278092086</c:v>
                </c:pt>
                <c:pt idx="1252">
                  <c:v>12.504834944981049</c:v>
                </c:pt>
                <c:pt idx="1253">
                  <c:v>12.506835611870011</c:v>
                </c:pt>
                <c:pt idx="1254">
                  <c:v>12.508836278758974</c:v>
                </c:pt>
                <c:pt idx="1255">
                  <c:v>12.510836945647936</c:v>
                </c:pt>
                <c:pt idx="1256">
                  <c:v>12.512837612536899</c:v>
                </c:pt>
                <c:pt idx="1257">
                  <c:v>12.514838279425861</c:v>
                </c:pt>
                <c:pt idx="1258">
                  <c:v>12.516838946314824</c:v>
                </c:pt>
                <c:pt idx="1259">
                  <c:v>12.518839613203786</c:v>
                </c:pt>
                <c:pt idx="1260">
                  <c:v>12.520840280092749</c:v>
                </c:pt>
                <c:pt idx="1261">
                  <c:v>12.522840946981711</c:v>
                </c:pt>
                <c:pt idx="1262">
                  <c:v>12.524841613870674</c:v>
                </c:pt>
                <c:pt idx="1263">
                  <c:v>12.526842280759636</c:v>
                </c:pt>
                <c:pt idx="1264">
                  <c:v>12.528842947648599</c:v>
                </c:pt>
                <c:pt idx="1265">
                  <c:v>12.530843614537561</c:v>
                </c:pt>
                <c:pt idx="1266">
                  <c:v>12.532844281426524</c:v>
                </c:pt>
                <c:pt idx="1267">
                  <c:v>12.534844948315486</c:v>
                </c:pt>
                <c:pt idx="1268">
                  <c:v>12.536845615204449</c:v>
                </c:pt>
                <c:pt idx="1269">
                  <c:v>12.538846282093411</c:v>
                </c:pt>
                <c:pt idx="1270">
                  <c:v>12.540846948982374</c:v>
                </c:pt>
                <c:pt idx="1271">
                  <c:v>12.542847615871336</c:v>
                </c:pt>
                <c:pt idx="1272">
                  <c:v>12.544848282760299</c:v>
                </c:pt>
                <c:pt idx="1273">
                  <c:v>12.546848949649261</c:v>
                </c:pt>
                <c:pt idx="1274">
                  <c:v>12.548849616538224</c:v>
                </c:pt>
                <c:pt idx="1275">
                  <c:v>12.550850283427186</c:v>
                </c:pt>
                <c:pt idx="1276">
                  <c:v>12.552850950316149</c:v>
                </c:pt>
                <c:pt idx="1277">
                  <c:v>12.554851617205111</c:v>
                </c:pt>
                <c:pt idx="1278">
                  <c:v>12.556852284094074</c:v>
                </c:pt>
                <c:pt idx="1279">
                  <c:v>12.558852950983036</c:v>
                </c:pt>
                <c:pt idx="1280">
                  <c:v>12.560853617871999</c:v>
                </c:pt>
                <c:pt idx="1281">
                  <c:v>12.562854284760961</c:v>
                </c:pt>
                <c:pt idx="1282">
                  <c:v>12.564854951649924</c:v>
                </c:pt>
                <c:pt idx="1283">
                  <c:v>12.566855618538886</c:v>
                </c:pt>
                <c:pt idx="1284">
                  <c:v>12.568856285427849</c:v>
                </c:pt>
                <c:pt idx="1285">
                  <c:v>12.570856952316811</c:v>
                </c:pt>
                <c:pt idx="1286">
                  <c:v>12.572857619205774</c:v>
                </c:pt>
                <c:pt idx="1287">
                  <c:v>12.574858286094736</c:v>
                </c:pt>
                <c:pt idx="1288">
                  <c:v>12.576858952983699</c:v>
                </c:pt>
                <c:pt idx="1289">
                  <c:v>12.578859619872661</c:v>
                </c:pt>
                <c:pt idx="1290">
                  <c:v>12.580860286761624</c:v>
                </c:pt>
                <c:pt idx="1291">
                  <c:v>12.582860953650586</c:v>
                </c:pt>
                <c:pt idx="1292">
                  <c:v>12.584861620539549</c:v>
                </c:pt>
                <c:pt idx="1293">
                  <c:v>12.586862287428511</c:v>
                </c:pt>
                <c:pt idx="1294">
                  <c:v>12.588862954317474</c:v>
                </c:pt>
                <c:pt idx="1295">
                  <c:v>12.590863621206436</c:v>
                </c:pt>
                <c:pt idx="1296">
                  <c:v>12.592864288095399</c:v>
                </c:pt>
                <c:pt idx="1297">
                  <c:v>12.594864954984361</c:v>
                </c:pt>
                <c:pt idx="1298">
                  <c:v>12.596865621873324</c:v>
                </c:pt>
                <c:pt idx="1299">
                  <c:v>12.598866288762286</c:v>
                </c:pt>
                <c:pt idx="1300">
                  <c:v>12.600866955651249</c:v>
                </c:pt>
                <c:pt idx="1301">
                  <c:v>12.602867622540211</c:v>
                </c:pt>
                <c:pt idx="1302">
                  <c:v>12.604868289429174</c:v>
                </c:pt>
                <c:pt idx="1303">
                  <c:v>12.606868956318136</c:v>
                </c:pt>
                <c:pt idx="1304">
                  <c:v>12.608869623207099</c:v>
                </c:pt>
                <c:pt idx="1305">
                  <c:v>12.610870290096061</c:v>
                </c:pt>
                <c:pt idx="1306">
                  <c:v>12.612870956985024</c:v>
                </c:pt>
                <c:pt idx="1307">
                  <c:v>12.614871623873986</c:v>
                </c:pt>
                <c:pt idx="1308">
                  <c:v>12.616872290762949</c:v>
                </c:pt>
                <c:pt idx="1309">
                  <c:v>12.618872957651911</c:v>
                </c:pt>
                <c:pt idx="1310">
                  <c:v>12.620873624540874</c:v>
                </c:pt>
                <c:pt idx="1311">
                  <c:v>12.622874291429836</c:v>
                </c:pt>
                <c:pt idx="1312">
                  <c:v>12.624874958318799</c:v>
                </c:pt>
                <c:pt idx="1313">
                  <c:v>12.626875625207761</c:v>
                </c:pt>
                <c:pt idx="1314">
                  <c:v>12.628876292096724</c:v>
                </c:pt>
                <c:pt idx="1315">
                  <c:v>12.630876958985686</c:v>
                </c:pt>
                <c:pt idx="1316">
                  <c:v>12.632877625874649</c:v>
                </c:pt>
                <c:pt idx="1317">
                  <c:v>12.634878292763611</c:v>
                </c:pt>
                <c:pt idx="1318">
                  <c:v>12.636878959652574</c:v>
                </c:pt>
                <c:pt idx="1319">
                  <c:v>12.638879626541536</c:v>
                </c:pt>
                <c:pt idx="1320">
                  <c:v>12.640880293430499</c:v>
                </c:pt>
                <c:pt idx="1321">
                  <c:v>12.642880960319461</c:v>
                </c:pt>
                <c:pt idx="1322">
                  <c:v>12.644881627208424</c:v>
                </c:pt>
                <c:pt idx="1323">
                  <c:v>12.646882294097386</c:v>
                </c:pt>
                <c:pt idx="1324">
                  <c:v>12.648882960986349</c:v>
                </c:pt>
                <c:pt idx="1325">
                  <c:v>12.650883627875311</c:v>
                </c:pt>
                <c:pt idx="1326">
                  <c:v>12.652884294764274</c:v>
                </c:pt>
                <c:pt idx="1327">
                  <c:v>12.654884961653236</c:v>
                </c:pt>
                <c:pt idx="1328">
                  <c:v>12.656885628542199</c:v>
                </c:pt>
                <c:pt idx="1329">
                  <c:v>12.658886295431161</c:v>
                </c:pt>
                <c:pt idx="1330">
                  <c:v>12.660886962320124</c:v>
                </c:pt>
                <c:pt idx="1331">
                  <c:v>12.662887629209086</c:v>
                </c:pt>
                <c:pt idx="1332">
                  <c:v>12.664888296098049</c:v>
                </c:pt>
                <c:pt idx="1333">
                  <c:v>12.666888962987011</c:v>
                </c:pt>
                <c:pt idx="1334">
                  <c:v>12.668889629875974</c:v>
                </c:pt>
                <c:pt idx="1335">
                  <c:v>12.670890296764936</c:v>
                </c:pt>
                <c:pt idx="1336">
                  <c:v>12.672890963653899</c:v>
                </c:pt>
                <c:pt idx="1337">
                  <c:v>12.674891630542861</c:v>
                </c:pt>
                <c:pt idx="1338">
                  <c:v>12.676892297431824</c:v>
                </c:pt>
                <c:pt idx="1339">
                  <c:v>12.678892964320786</c:v>
                </c:pt>
                <c:pt idx="1340">
                  <c:v>12.680893631209749</c:v>
                </c:pt>
                <c:pt idx="1341">
                  <c:v>12.682894298098711</c:v>
                </c:pt>
                <c:pt idx="1342">
                  <c:v>12.684894964987674</c:v>
                </c:pt>
                <c:pt idx="1343">
                  <c:v>12.686895631876636</c:v>
                </c:pt>
                <c:pt idx="1344">
                  <c:v>12.688896298765599</c:v>
                </c:pt>
                <c:pt idx="1345">
                  <c:v>12.690896965654561</c:v>
                </c:pt>
                <c:pt idx="1346">
                  <c:v>12.692897632543524</c:v>
                </c:pt>
                <c:pt idx="1347">
                  <c:v>12.694898299432486</c:v>
                </c:pt>
                <c:pt idx="1348">
                  <c:v>12.696898966321449</c:v>
                </c:pt>
                <c:pt idx="1349">
                  <c:v>12.698899633210411</c:v>
                </c:pt>
                <c:pt idx="1350">
                  <c:v>12.700900300099374</c:v>
                </c:pt>
                <c:pt idx="1351">
                  <c:v>12.702900966988336</c:v>
                </c:pt>
                <c:pt idx="1352">
                  <c:v>12.704901633877299</c:v>
                </c:pt>
                <c:pt idx="1353">
                  <c:v>12.706902300766261</c:v>
                </c:pt>
                <c:pt idx="1354">
                  <c:v>12.708902967655224</c:v>
                </c:pt>
                <c:pt idx="1355">
                  <c:v>12.710903634544186</c:v>
                </c:pt>
                <c:pt idx="1356">
                  <c:v>12.712904301433149</c:v>
                </c:pt>
                <c:pt idx="1357">
                  <c:v>12.714904968322111</c:v>
                </c:pt>
                <c:pt idx="1358">
                  <c:v>12.716905635211074</c:v>
                </c:pt>
                <c:pt idx="1359">
                  <c:v>12.718906302100036</c:v>
                </c:pt>
                <c:pt idx="1360">
                  <c:v>12.720906968988999</c:v>
                </c:pt>
                <c:pt idx="1361">
                  <c:v>12.722907635877961</c:v>
                </c:pt>
                <c:pt idx="1362">
                  <c:v>12.724908302766924</c:v>
                </c:pt>
                <c:pt idx="1363">
                  <c:v>12.726908969655886</c:v>
                </c:pt>
                <c:pt idx="1364">
                  <c:v>12.728909636544849</c:v>
                </c:pt>
                <c:pt idx="1365">
                  <c:v>12.730910303433811</c:v>
                </c:pt>
                <c:pt idx="1366">
                  <c:v>12.732910970322774</c:v>
                </c:pt>
                <c:pt idx="1367">
                  <c:v>12.734911637211736</c:v>
                </c:pt>
                <c:pt idx="1368">
                  <c:v>12.736912304100699</c:v>
                </c:pt>
                <c:pt idx="1369">
                  <c:v>12.738912970989661</c:v>
                </c:pt>
                <c:pt idx="1370">
                  <c:v>12.740913637878624</c:v>
                </c:pt>
                <c:pt idx="1371">
                  <c:v>12.742914304767586</c:v>
                </c:pt>
                <c:pt idx="1372">
                  <c:v>12.744914971656549</c:v>
                </c:pt>
                <c:pt idx="1373">
                  <c:v>12.746915638545511</c:v>
                </c:pt>
                <c:pt idx="1374">
                  <c:v>12.748916305434474</c:v>
                </c:pt>
                <c:pt idx="1375">
                  <c:v>12.750916972323436</c:v>
                </c:pt>
                <c:pt idx="1376">
                  <c:v>12.752917639212399</c:v>
                </c:pt>
                <c:pt idx="1377">
                  <c:v>12.754918306101361</c:v>
                </c:pt>
                <c:pt idx="1378">
                  <c:v>12.756918972990324</c:v>
                </c:pt>
                <c:pt idx="1379">
                  <c:v>12.758919639879286</c:v>
                </c:pt>
                <c:pt idx="1380">
                  <c:v>12.760920306768249</c:v>
                </c:pt>
                <c:pt idx="1381">
                  <c:v>12.762920973657211</c:v>
                </c:pt>
                <c:pt idx="1382">
                  <c:v>12.764921640546174</c:v>
                </c:pt>
                <c:pt idx="1383">
                  <c:v>12.766922307435136</c:v>
                </c:pt>
                <c:pt idx="1384">
                  <c:v>12.768922974324099</c:v>
                </c:pt>
                <c:pt idx="1385">
                  <c:v>12.770923641213061</c:v>
                </c:pt>
                <c:pt idx="1386">
                  <c:v>12.772924308102024</c:v>
                </c:pt>
                <c:pt idx="1387">
                  <c:v>12.774924974990986</c:v>
                </c:pt>
                <c:pt idx="1388">
                  <c:v>12.776925641879949</c:v>
                </c:pt>
                <c:pt idx="1389">
                  <c:v>12.778926308768911</c:v>
                </c:pt>
                <c:pt idx="1390">
                  <c:v>12.780926975657874</c:v>
                </c:pt>
                <c:pt idx="1391">
                  <c:v>12.782927642546836</c:v>
                </c:pt>
                <c:pt idx="1392">
                  <c:v>12.784928309435799</c:v>
                </c:pt>
                <c:pt idx="1393">
                  <c:v>12.786928976324761</c:v>
                </c:pt>
                <c:pt idx="1394">
                  <c:v>12.788929643213724</c:v>
                </c:pt>
                <c:pt idx="1395">
                  <c:v>12.790930310102686</c:v>
                </c:pt>
                <c:pt idx="1396">
                  <c:v>12.792930976991649</c:v>
                </c:pt>
                <c:pt idx="1397">
                  <c:v>12.794931643880611</c:v>
                </c:pt>
                <c:pt idx="1398">
                  <c:v>12.796932310769574</c:v>
                </c:pt>
                <c:pt idx="1399">
                  <c:v>12.798932977658536</c:v>
                </c:pt>
                <c:pt idx="1400">
                  <c:v>12.800933644547499</c:v>
                </c:pt>
                <c:pt idx="1401">
                  <c:v>12.802934311436461</c:v>
                </c:pt>
                <c:pt idx="1402">
                  <c:v>12.804934978325424</c:v>
                </c:pt>
                <c:pt idx="1403">
                  <c:v>12.806935645214386</c:v>
                </c:pt>
                <c:pt idx="1404">
                  <c:v>12.808936312103349</c:v>
                </c:pt>
                <c:pt idx="1405">
                  <c:v>12.810936978992311</c:v>
                </c:pt>
                <c:pt idx="1406">
                  <c:v>12.812937645881274</c:v>
                </c:pt>
                <c:pt idx="1407">
                  <c:v>12.814938312770236</c:v>
                </c:pt>
                <c:pt idx="1408">
                  <c:v>12.816938979659199</c:v>
                </c:pt>
                <c:pt idx="1409">
                  <c:v>12.818939646548161</c:v>
                </c:pt>
                <c:pt idx="1410">
                  <c:v>12.820940313437124</c:v>
                </c:pt>
                <c:pt idx="1411">
                  <c:v>12.822940980326086</c:v>
                </c:pt>
                <c:pt idx="1412">
                  <c:v>12.824941647215049</c:v>
                </c:pt>
                <c:pt idx="1413">
                  <c:v>12.826942314104011</c:v>
                </c:pt>
                <c:pt idx="1414">
                  <c:v>12.828942980992974</c:v>
                </c:pt>
                <c:pt idx="1415">
                  <c:v>12.830943647881936</c:v>
                </c:pt>
                <c:pt idx="1416">
                  <c:v>12.832944314770899</c:v>
                </c:pt>
                <c:pt idx="1417">
                  <c:v>12.834944981659861</c:v>
                </c:pt>
                <c:pt idx="1418">
                  <c:v>12.836945648548824</c:v>
                </c:pt>
                <c:pt idx="1419">
                  <c:v>12.838946315437786</c:v>
                </c:pt>
                <c:pt idx="1420">
                  <c:v>12.840946982326749</c:v>
                </c:pt>
                <c:pt idx="1421">
                  <c:v>12.842947649215711</c:v>
                </c:pt>
                <c:pt idx="1422">
                  <c:v>12.844948316104674</c:v>
                </c:pt>
                <c:pt idx="1423">
                  <c:v>12.846948982993636</c:v>
                </c:pt>
                <c:pt idx="1424">
                  <c:v>12.848949649882599</c:v>
                </c:pt>
                <c:pt idx="1425">
                  <c:v>12.850950316771561</c:v>
                </c:pt>
                <c:pt idx="1426">
                  <c:v>12.852950983660524</c:v>
                </c:pt>
                <c:pt idx="1427">
                  <c:v>12.854951650549486</c:v>
                </c:pt>
                <c:pt idx="1428">
                  <c:v>12.856952317438449</c:v>
                </c:pt>
                <c:pt idx="1429">
                  <c:v>12.858952984327411</c:v>
                </c:pt>
                <c:pt idx="1430">
                  <c:v>12.860953651216374</c:v>
                </c:pt>
                <c:pt idx="1431">
                  <c:v>12.862954318105336</c:v>
                </c:pt>
                <c:pt idx="1432">
                  <c:v>12.864954984994299</c:v>
                </c:pt>
                <c:pt idx="1433">
                  <c:v>12.866955651883261</c:v>
                </c:pt>
                <c:pt idx="1434">
                  <c:v>12.868956318772224</c:v>
                </c:pt>
                <c:pt idx="1435">
                  <c:v>12.870956985661186</c:v>
                </c:pt>
                <c:pt idx="1436">
                  <c:v>12.872957652550149</c:v>
                </c:pt>
                <c:pt idx="1437">
                  <c:v>12.874958319439111</c:v>
                </c:pt>
                <c:pt idx="1438">
                  <c:v>12.876958986328074</c:v>
                </c:pt>
                <c:pt idx="1439">
                  <c:v>12.878959653217036</c:v>
                </c:pt>
                <c:pt idx="1440">
                  <c:v>12.880960320105999</c:v>
                </c:pt>
                <c:pt idx="1441">
                  <c:v>12.882960986994961</c:v>
                </c:pt>
                <c:pt idx="1442">
                  <c:v>12.884961653883924</c:v>
                </c:pt>
                <c:pt idx="1443">
                  <c:v>12.886962320772886</c:v>
                </c:pt>
                <c:pt idx="1444">
                  <c:v>12.888962987661849</c:v>
                </c:pt>
                <c:pt idx="1445">
                  <c:v>12.890963654550811</c:v>
                </c:pt>
                <c:pt idx="1446">
                  <c:v>12.892964321439774</c:v>
                </c:pt>
                <c:pt idx="1447">
                  <c:v>12.894964988328736</c:v>
                </c:pt>
                <c:pt idx="1448">
                  <c:v>12.896965655217699</c:v>
                </c:pt>
                <c:pt idx="1449">
                  <c:v>12.898966322106661</c:v>
                </c:pt>
                <c:pt idx="1450">
                  <c:v>12.900966988995624</c:v>
                </c:pt>
                <c:pt idx="1451">
                  <c:v>12.902967655884586</c:v>
                </c:pt>
                <c:pt idx="1452">
                  <c:v>12.904968322773549</c:v>
                </c:pt>
                <c:pt idx="1453">
                  <c:v>12.906968989662511</c:v>
                </c:pt>
                <c:pt idx="1454">
                  <c:v>12.908969656551474</c:v>
                </c:pt>
                <c:pt idx="1455">
                  <c:v>12.910970323440436</c:v>
                </c:pt>
                <c:pt idx="1456">
                  <c:v>12.912970990329399</c:v>
                </c:pt>
                <c:pt idx="1457">
                  <c:v>12.914971657218361</c:v>
                </c:pt>
                <c:pt idx="1458">
                  <c:v>12.916972324107324</c:v>
                </c:pt>
                <c:pt idx="1459">
                  <c:v>12.918972990996286</c:v>
                </c:pt>
                <c:pt idx="1460">
                  <c:v>12.920973657885249</c:v>
                </c:pt>
                <c:pt idx="1461">
                  <c:v>12.922974324774211</c:v>
                </c:pt>
                <c:pt idx="1462">
                  <c:v>12.924974991663174</c:v>
                </c:pt>
                <c:pt idx="1463">
                  <c:v>12.926975658552136</c:v>
                </c:pt>
                <c:pt idx="1464">
                  <c:v>12.928976325441099</c:v>
                </c:pt>
                <c:pt idx="1465">
                  <c:v>12.930976992330061</c:v>
                </c:pt>
                <c:pt idx="1466">
                  <c:v>12.932977659219024</c:v>
                </c:pt>
                <c:pt idx="1467">
                  <c:v>12.934978326107986</c:v>
                </c:pt>
                <c:pt idx="1468">
                  <c:v>12.936978992996949</c:v>
                </c:pt>
                <c:pt idx="1469">
                  <c:v>12.938979659885911</c:v>
                </c:pt>
                <c:pt idx="1470">
                  <c:v>12.940980326774874</c:v>
                </c:pt>
                <c:pt idx="1471">
                  <c:v>12.942980993663836</c:v>
                </c:pt>
                <c:pt idx="1472">
                  <c:v>12.944981660552799</c:v>
                </c:pt>
                <c:pt idx="1473">
                  <c:v>12.946982327441761</c:v>
                </c:pt>
                <c:pt idx="1474">
                  <c:v>12.948982994330724</c:v>
                </c:pt>
                <c:pt idx="1475">
                  <c:v>12.950983661219686</c:v>
                </c:pt>
                <c:pt idx="1476">
                  <c:v>12.952984328108649</c:v>
                </c:pt>
                <c:pt idx="1477">
                  <c:v>12.954984994997611</c:v>
                </c:pt>
                <c:pt idx="1478">
                  <c:v>12.956985661886574</c:v>
                </c:pt>
                <c:pt idx="1479">
                  <c:v>12.958986328775536</c:v>
                </c:pt>
                <c:pt idx="1480">
                  <c:v>12.960986995664499</c:v>
                </c:pt>
                <c:pt idx="1481">
                  <c:v>12.962987662553461</c:v>
                </c:pt>
                <c:pt idx="1482">
                  <c:v>12.964988329442424</c:v>
                </c:pt>
                <c:pt idx="1483">
                  <c:v>12.966988996331386</c:v>
                </c:pt>
                <c:pt idx="1484">
                  <c:v>12.968989663220349</c:v>
                </c:pt>
                <c:pt idx="1485">
                  <c:v>12.970990330109311</c:v>
                </c:pt>
                <c:pt idx="1486">
                  <c:v>12.972990996998274</c:v>
                </c:pt>
                <c:pt idx="1487">
                  <c:v>12.974991663887236</c:v>
                </c:pt>
                <c:pt idx="1488">
                  <c:v>12.976992330776199</c:v>
                </c:pt>
                <c:pt idx="1489">
                  <c:v>12.978992997665161</c:v>
                </c:pt>
                <c:pt idx="1490">
                  <c:v>12.980993664554124</c:v>
                </c:pt>
                <c:pt idx="1491">
                  <c:v>12.982994331443086</c:v>
                </c:pt>
                <c:pt idx="1492">
                  <c:v>12.984994998332049</c:v>
                </c:pt>
                <c:pt idx="1493">
                  <c:v>12.986995665221011</c:v>
                </c:pt>
                <c:pt idx="1494">
                  <c:v>12.988996332109974</c:v>
                </c:pt>
                <c:pt idx="1495">
                  <c:v>12.990996998998936</c:v>
                </c:pt>
                <c:pt idx="1496">
                  <c:v>12.992997665887899</c:v>
                </c:pt>
                <c:pt idx="1497">
                  <c:v>12.994998332776861</c:v>
                </c:pt>
                <c:pt idx="1498">
                  <c:v>12.996998999665824</c:v>
                </c:pt>
                <c:pt idx="1499">
                  <c:v>12.998999666554786</c:v>
                </c:pt>
                <c:pt idx="1500">
                  <c:v>13.001000333443749</c:v>
                </c:pt>
                <c:pt idx="1501">
                  <c:v>13.003001000332711</c:v>
                </c:pt>
                <c:pt idx="1502">
                  <c:v>13.005001667221674</c:v>
                </c:pt>
                <c:pt idx="1503">
                  <c:v>13.007002334110636</c:v>
                </c:pt>
                <c:pt idx="1504">
                  <c:v>13.009003000999598</c:v>
                </c:pt>
                <c:pt idx="1505">
                  <c:v>13.011003667888561</c:v>
                </c:pt>
                <c:pt idx="1506">
                  <c:v>13.013004334777523</c:v>
                </c:pt>
                <c:pt idx="1507">
                  <c:v>13.015005001666486</c:v>
                </c:pt>
                <c:pt idx="1508">
                  <c:v>13.017005668555448</c:v>
                </c:pt>
                <c:pt idx="1509">
                  <c:v>13.019006335444411</c:v>
                </c:pt>
                <c:pt idx="1510">
                  <c:v>13.021007002333373</c:v>
                </c:pt>
                <c:pt idx="1511">
                  <c:v>13.023007669222336</c:v>
                </c:pt>
                <c:pt idx="1512">
                  <c:v>13.025008336111298</c:v>
                </c:pt>
                <c:pt idx="1513">
                  <c:v>13.027009003000261</c:v>
                </c:pt>
                <c:pt idx="1514">
                  <c:v>13.029009669889223</c:v>
                </c:pt>
                <c:pt idx="1515">
                  <c:v>13.031010336778186</c:v>
                </c:pt>
                <c:pt idx="1516">
                  <c:v>13.033011003667148</c:v>
                </c:pt>
                <c:pt idx="1517">
                  <c:v>13.035011670556111</c:v>
                </c:pt>
                <c:pt idx="1518">
                  <c:v>13.037012337445073</c:v>
                </c:pt>
                <c:pt idx="1519">
                  <c:v>13.039013004334036</c:v>
                </c:pt>
                <c:pt idx="1520">
                  <c:v>13.041013671222998</c:v>
                </c:pt>
                <c:pt idx="1521">
                  <c:v>13.043014338111961</c:v>
                </c:pt>
                <c:pt idx="1522">
                  <c:v>13.045015005000923</c:v>
                </c:pt>
                <c:pt idx="1523">
                  <c:v>13.047015671889886</c:v>
                </c:pt>
                <c:pt idx="1524">
                  <c:v>13.049016338778848</c:v>
                </c:pt>
                <c:pt idx="1525">
                  <c:v>13.051017005667811</c:v>
                </c:pt>
                <c:pt idx="1526">
                  <c:v>13.053017672556773</c:v>
                </c:pt>
                <c:pt idx="1527">
                  <c:v>13.055018339445736</c:v>
                </c:pt>
                <c:pt idx="1528">
                  <c:v>13.057019006334698</c:v>
                </c:pt>
                <c:pt idx="1529">
                  <c:v>13.059019673223661</c:v>
                </c:pt>
                <c:pt idx="1530">
                  <c:v>13.061020340112623</c:v>
                </c:pt>
                <c:pt idx="1531">
                  <c:v>13.063021007001586</c:v>
                </c:pt>
                <c:pt idx="1532">
                  <c:v>13.065021673890548</c:v>
                </c:pt>
                <c:pt idx="1533">
                  <c:v>13.067022340779511</c:v>
                </c:pt>
                <c:pt idx="1534">
                  <c:v>13.069023007668473</c:v>
                </c:pt>
                <c:pt idx="1535">
                  <c:v>13.071023674557436</c:v>
                </c:pt>
                <c:pt idx="1536">
                  <c:v>13.073024341446398</c:v>
                </c:pt>
                <c:pt idx="1537">
                  <c:v>13.075025008335361</c:v>
                </c:pt>
                <c:pt idx="1538">
                  <c:v>13.077025675224323</c:v>
                </c:pt>
                <c:pt idx="1539">
                  <c:v>13.079026342113286</c:v>
                </c:pt>
                <c:pt idx="1540">
                  <c:v>13.081027009002248</c:v>
                </c:pt>
                <c:pt idx="1541">
                  <c:v>13.083027675891211</c:v>
                </c:pt>
                <c:pt idx="1542">
                  <c:v>13.085028342780173</c:v>
                </c:pt>
                <c:pt idx="1543">
                  <c:v>13.087029009669136</c:v>
                </c:pt>
                <c:pt idx="1544">
                  <c:v>13.089029676558098</c:v>
                </c:pt>
                <c:pt idx="1545">
                  <c:v>13.091030343447061</c:v>
                </c:pt>
                <c:pt idx="1546">
                  <c:v>13.093031010336023</c:v>
                </c:pt>
                <c:pt idx="1547">
                  <c:v>13.095031677224986</c:v>
                </c:pt>
                <c:pt idx="1548">
                  <c:v>13.097032344113948</c:v>
                </c:pt>
                <c:pt idx="1549">
                  <c:v>13.099033011002911</c:v>
                </c:pt>
                <c:pt idx="1550">
                  <c:v>13.101033677891873</c:v>
                </c:pt>
                <c:pt idx="1551">
                  <c:v>13.103034344780836</c:v>
                </c:pt>
                <c:pt idx="1552">
                  <c:v>13.105035011669798</c:v>
                </c:pt>
                <c:pt idx="1553">
                  <c:v>13.107035678558761</c:v>
                </c:pt>
                <c:pt idx="1554">
                  <c:v>13.109036345447723</c:v>
                </c:pt>
                <c:pt idx="1555">
                  <c:v>13.111037012336686</c:v>
                </c:pt>
                <c:pt idx="1556">
                  <c:v>13.113037679225648</c:v>
                </c:pt>
                <c:pt idx="1557">
                  <c:v>13.115038346114611</c:v>
                </c:pt>
                <c:pt idx="1558">
                  <c:v>13.117039013003573</c:v>
                </c:pt>
                <c:pt idx="1559">
                  <c:v>13.119039679892536</c:v>
                </c:pt>
                <c:pt idx="1560">
                  <c:v>13.121040346781498</c:v>
                </c:pt>
                <c:pt idx="1561">
                  <c:v>13.123041013670461</c:v>
                </c:pt>
                <c:pt idx="1562">
                  <c:v>13.125041680559423</c:v>
                </c:pt>
                <c:pt idx="1563">
                  <c:v>13.127042347448386</c:v>
                </c:pt>
                <c:pt idx="1564">
                  <c:v>13.129043014337348</c:v>
                </c:pt>
                <c:pt idx="1565">
                  <c:v>13.131043681226311</c:v>
                </c:pt>
                <c:pt idx="1566">
                  <c:v>13.133044348115273</c:v>
                </c:pt>
                <c:pt idx="1567">
                  <c:v>13.135045015004236</c:v>
                </c:pt>
                <c:pt idx="1568">
                  <c:v>13.137045681893198</c:v>
                </c:pt>
                <c:pt idx="1569">
                  <c:v>13.139046348782161</c:v>
                </c:pt>
                <c:pt idx="1570">
                  <c:v>13.141047015671123</c:v>
                </c:pt>
                <c:pt idx="1571">
                  <c:v>13.143047682560086</c:v>
                </c:pt>
                <c:pt idx="1572">
                  <c:v>13.145048349449048</c:v>
                </c:pt>
                <c:pt idx="1573">
                  <c:v>13.147049016338011</c:v>
                </c:pt>
                <c:pt idx="1574">
                  <c:v>13.149049683226973</c:v>
                </c:pt>
                <c:pt idx="1575">
                  <c:v>13.151050350115936</c:v>
                </c:pt>
                <c:pt idx="1576">
                  <c:v>13.153051017004898</c:v>
                </c:pt>
                <c:pt idx="1577">
                  <c:v>13.155051683893861</c:v>
                </c:pt>
                <c:pt idx="1578">
                  <c:v>13.157052350782823</c:v>
                </c:pt>
                <c:pt idx="1579">
                  <c:v>13.159053017671786</c:v>
                </c:pt>
                <c:pt idx="1580">
                  <c:v>13.161053684560748</c:v>
                </c:pt>
                <c:pt idx="1581">
                  <c:v>13.163054351449711</c:v>
                </c:pt>
                <c:pt idx="1582">
                  <c:v>13.165055018338673</c:v>
                </c:pt>
                <c:pt idx="1583">
                  <c:v>13.167055685227636</c:v>
                </c:pt>
                <c:pt idx="1584">
                  <c:v>13.169056352116598</c:v>
                </c:pt>
                <c:pt idx="1585">
                  <c:v>13.171057019005561</c:v>
                </c:pt>
                <c:pt idx="1586">
                  <c:v>13.173057685894523</c:v>
                </c:pt>
                <c:pt idx="1587">
                  <c:v>13.175058352783486</c:v>
                </c:pt>
                <c:pt idx="1588">
                  <c:v>13.177059019672448</c:v>
                </c:pt>
                <c:pt idx="1589">
                  <c:v>13.179059686561411</c:v>
                </c:pt>
                <c:pt idx="1590">
                  <c:v>13.181060353450373</c:v>
                </c:pt>
                <c:pt idx="1591">
                  <c:v>13.183061020339336</c:v>
                </c:pt>
                <c:pt idx="1592">
                  <c:v>13.185061687228298</c:v>
                </c:pt>
                <c:pt idx="1593">
                  <c:v>13.187062354117261</c:v>
                </c:pt>
                <c:pt idx="1594">
                  <c:v>13.189063021006223</c:v>
                </c:pt>
                <c:pt idx="1595">
                  <c:v>13.191063687895186</c:v>
                </c:pt>
                <c:pt idx="1596">
                  <c:v>13.193064354784148</c:v>
                </c:pt>
                <c:pt idx="1597">
                  <c:v>13.195065021673111</c:v>
                </c:pt>
                <c:pt idx="1598">
                  <c:v>13.197065688562073</c:v>
                </c:pt>
                <c:pt idx="1599">
                  <c:v>13.199066355451036</c:v>
                </c:pt>
                <c:pt idx="1600">
                  <c:v>13.201067022339998</c:v>
                </c:pt>
                <c:pt idx="1601">
                  <c:v>13.203067689228961</c:v>
                </c:pt>
                <c:pt idx="1602">
                  <c:v>13.205068356117923</c:v>
                </c:pt>
                <c:pt idx="1603">
                  <c:v>13.207069023006886</c:v>
                </c:pt>
                <c:pt idx="1604">
                  <c:v>13.209069689895848</c:v>
                </c:pt>
                <c:pt idx="1605">
                  <c:v>13.211070356784811</c:v>
                </c:pt>
                <c:pt idx="1606">
                  <c:v>13.213071023673773</c:v>
                </c:pt>
                <c:pt idx="1607">
                  <c:v>13.215071690562736</c:v>
                </c:pt>
                <c:pt idx="1608">
                  <c:v>13.217072357451698</c:v>
                </c:pt>
                <c:pt idx="1609">
                  <c:v>13.219073024340661</c:v>
                </c:pt>
                <c:pt idx="1610">
                  <c:v>13.221073691229623</c:v>
                </c:pt>
                <c:pt idx="1611">
                  <c:v>13.223074358118586</c:v>
                </c:pt>
                <c:pt idx="1612">
                  <c:v>13.225075025007548</c:v>
                </c:pt>
                <c:pt idx="1613">
                  <c:v>13.227075691896511</c:v>
                </c:pt>
                <c:pt idx="1614">
                  <c:v>13.229076358785473</c:v>
                </c:pt>
                <c:pt idx="1615">
                  <c:v>13.231077025674436</c:v>
                </c:pt>
                <c:pt idx="1616">
                  <c:v>13.233077692563398</c:v>
                </c:pt>
                <c:pt idx="1617">
                  <c:v>13.235078359452361</c:v>
                </c:pt>
                <c:pt idx="1618">
                  <c:v>13.237079026341323</c:v>
                </c:pt>
                <c:pt idx="1619">
                  <c:v>13.239079693230286</c:v>
                </c:pt>
                <c:pt idx="1620">
                  <c:v>13.241080360119248</c:v>
                </c:pt>
                <c:pt idx="1621">
                  <c:v>13.243081027008211</c:v>
                </c:pt>
                <c:pt idx="1622">
                  <c:v>13.245081693897173</c:v>
                </c:pt>
                <c:pt idx="1623">
                  <c:v>13.247082360786136</c:v>
                </c:pt>
                <c:pt idx="1624">
                  <c:v>13.249083027675098</c:v>
                </c:pt>
                <c:pt idx="1625">
                  <c:v>13.251083694564061</c:v>
                </c:pt>
                <c:pt idx="1626">
                  <c:v>13.253084361453023</c:v>
                </c:pt>
                <c:pt idx="1627">
                  <c:v>13.255085028341986</c:v>
                </c:pt>
                <c:pt idx="1628">
                  <c:v>13.257085695230948</c:v>
                </c:pt>
                <c:pt idx="1629">
                  <c:v>13.259086362119911</c:v>
                </c:pt>
                <c:pt idx="1630">
                  <c:v>13.261087029008873</c:v>
                </c:pt>
                <c:pt idx="1631">
                  <c:v>13.263087695897836</c:v>
                </c:pt>
                <c:pt idx="1632">
                  <c:v>13.265088362786798</c:v>
                </c:pt>
                <c:pt idx="1633">
                  <c:v>13.267089029675761</c:v>
                </c:pt>
                <c:pt idx="1634">
                  <c:v>13.269089696564723</c:v>
                </c:pt>
                <c:pt idx="1635">
                  <c:v>13.271090363453686</c:v>
                </c:pt>
                <c:pt idx="1636">
                  <c:v>13.273091030342648</c:v>
                </c:pt>
                <c:pt idx="1637">
                  <c:v>13.275091697231611</c:v>
                </c:pt>
                <c:pt idx="1638">
                  <c:v>13.277092364120573</c:v>
                </c:pt>
                <c:pt idx="1639">
                  <c:v>13.279093031009536</c:v>
                </c:pt>
                <c:pt idx="1640">
                  <c:v>13.281093697898498</c:v>
                </c:pt>
                <c:pt idx="1641">
                  <c:v>13.283094364787461</c:v>
                </c:pt>
                <c:pt idx="1642">
                  <c:v>13.285095031676423</c:v>
                </c:pt>
                <c:pt idx="1643">
                  <c:v>13.287095698565386</c:v>
                </c:pt>
                <c:pt idx="1644">
                  <c:v>13.289096365454348</c:v>
                </c:pt>
                <c:pt idx="1645">
                  <c:v>13.291097032343311</c:v>
                </c:pt>
                <c:pt idx="1646">
                  <c:v>13.293097699232273</c:v>
                </c:pt>
                <c:pt idx="1647">
                  <c:v>13.295098366121236</c:v>
                </c:pt>
                <c:pt idx="1648">
                  <c:v>13.297099033010198</c:v>
                </c:pt>
                <c:pt idx="1649">
                  <c:v>13.299099699899161</c:v>
                </c:pt>
                <c:pt idx="1650">
                  <c:v>13.301100366788123</c:v>
                </c:pt>
                <c:pt idx="1651">
                  <c:v>13.303101033677086</c:v>
                </c:pt>
                <c:pt idx="1652">
                  <c:v>13.305101700566048</c:v>
                </c:pt>
                <c:pt idx="1653">
                  <c:v>13.307102367455011</c:v>
                </c:pt>
                <c:pt idx="1654">
                  <c:v>13.309103034343973</c:v>
                </c:pt>
                <c:pt idx="1655">
                  <c:v>13.311103701232936</c:v>
                </c:pt>
                <c:pt idx="1656">
                  <c:v>13.313104368121898</c:v>
                </c:pt>
                <c:pt idx="1657">
                  <c:v>13.315105035010861</c:v>
                </c:pt>
                <c:pt idx="1658">
                  <c:v>13.317105701899823</c:v>
                </c:pt>
                <c:pt idx="1659">
                  <c:v>13.319106368788786</c:v>
                </c:pt>
                <c:pt idx="1660">
                  <c:v>13.321107035677748</c:v>
                </c:pt>
                <c:pt idx="1661">
                  <c:v>13.323107702566711</c:v>
                </c:pt>
                <c:pt idx="1662">
                  <c:v>13.325108369455673</c:v>
                </c:pt>
                <c:pt idx="1663">
                  <c:v>13.327109036344636</c:v>
                </c:pt>
                <c:pt idx="1664">
                  <c:v>13.329109703233598</c:v>
                </c:pt>
                <c:pt idx="1665">
                  <c:v>13.331110370122561</c:v>
                </c:pt>
                <c:pt idx="1666">
                  <c:v>13.333111037011523</c:v>
                </c:pt>
                <c:pt idx="1667">
                  <c:v>13.335111703900486</c:v>
                </c:pt>
                <c:pt idx="1668">
                  <c:v>13.337112370789448</c:v>
                </c:pt>
                <c:pt idx="1669">
                  <c:v>13.339113037678411</c:v>
                </c:pt>
                <c:pt idx="1670">
                  <c:v>13.341113704567373</c:v>
                </c:pt>
                <c:pt idx="1671">
                  <c:v>13.343114371456336</c:v>
                </c:pt>
                <c:pt idx="1672">
                  <c:v>13.345115038345298</c:v>
                </c:pt>
                <c:pt idx="1673">
                  <c:v>13.347115705234261</c:v>
                </c:pt>
                <c:pt idx="1674">
                  <c:v>13.349116372123223</c:v>
                </c:pt>
                <c:pt idx="1675">
                  <c:v>13.351117039012186</c:v>
                </c:pt>
                <c:pt idx="1676">
                  <c:v>13.353117705901148</c:v>
                </c:pt>
                <c:pt idx="1677">
                  <c:v>13.355118372790111</c:v>
                </c:pt>
                <c:pt idx="1678">
                  <c:v>13.357119039679073</c:v>
                </c:pt>
                <c:pt idx="1679">
                  <c:v>13.359119706568036</c:v>
                </c:pt>
                <c:pt idx="1680">
                  <c:v>13.361120373456998</c:v>
                </c:pt>
                <c:pt idx="1681">
                  <c:v>13.363121040345961</c:v>
                </c:pt>
                <c:pt idx="1682">
                  <c:v>13.365121707234923</c:v>
                </c:pt>
                <c:pt idx="1683">
                  <c:v>13.367122374123886</c:v>
                </c:pt>
                <c:pt idx="1684">
                  <c:v>13.369123041012848</c:v>
                </c:pt>
                <c:pt idx="1685">
                  <c:v>13.371123707901811</c:v>
                </c:pt>
                <c:pt idx="1686">
                  <c:v>13.373124374790773</c:v>
                </c:pt>
                <c:pt idx="1687">
                  <c:v>13.375125041679736</c:v>
                </c:pt>
                <c:pt idx="1688">
                  <c:v>13.377125708568698</c:v>
                </c:pt>
                <c:pt idx="1689">
                  <c:v>13.379126375457661</c:v>
                </c:pt>
                <c:pt idx="1690">
                  <c:v>13.381127042346623</c:v>
                </c:pt>
                <c:pt idx="1691">
                  <c:v>13.383127709235586</c:v>
                </c:pt>
                <c:pt idx="1692">
                  <c:v>13.385128376124548</c:v>
                </c:pt>
                <c:pt idx="1693">
                  <c:v>13.387129043013511</c:v>
                </c:pt>
                <c:pt idx="1694">
                  <c:v>13.389129709902473</c:v>
                </c:pt>
                <c:pt idx="1695">
                  <c:v>13.391130376791436</c:v>
                </c:pt>
                <c:pt idx="1696">
                  <c:v>13.393131043680398</c:v>
                </c:pt>
                <c:pt idx="1697">
                  <c:v>13.395131710569361</c:v>
                </c:pt>
                <c:pt idx="1698">
                  <c:v>13.397132377458323</c:v>
                </c:pt>
                <c:pt idx="1699">
                  <c:v>13.399133044347286</c:v>
                </c:pt>
                <c:pt idx="1700">
                  <c:v>13.401133711236248</c:v>
                </c:pt>
                <c:pt idx="1701">
                  <c:v>13.403134378125211</c:v>
                </c:pt>
                <c:pt idx="1702">
                  <c:v>13.405135045014173</c:v>
                </c:pt>
                <c:pt idx="1703">
                  <c:v>13.407135711903136</c:v>
                </c:pt>
                <c:pt idx="1704">
                  <c:v>13.409136378792098</c:v>
                </c:pt>
                <c:pt idx="1705">
                  <c:v>13.411137045681061</c:v>
                </c:pt>
                <c:pt idx="1706">
                  <c:v>13.413137712570023</c:v>
                </c:pt>
                <c:pt idx="1707">
                  <c:v>13.415138379458986</c:v>
                </c:pt>
                <c:pt idx="1708">
                  <c:v>13.417139046347948</c:v>
                </c:pt>
                <c:pt idx="1709">
                  <c:v>13.419139713236911</c:v>
                </c:pt>
                <c:pt idx="1710">
                  <c:v>13.421140380125873</c:v>
                </c:pt>
                <c:pt idx="1711">
                  <c:v>13.423141047014836</c:v>
                </c:pt>
                <c:pt idx="1712">
                  <c:v>13.425141713903798</c:v>
                </c:pt>
                <c:pt idx="1713">
                  <c:v>13.427142380792761</c:v>
                </c:pt>
                <c:pt idx="1714">
                  <c:v>13.429143047681723</c:v>
                </c:pt>
                <c:pt idx="1715">
                  <c:v>13.431143714570686</c:v>
                </c:pt>
                <c:pt idx="1716">
                  <c:v>13.433144381459648</c:v>
                </c:pt>
                <c:pt idx="1717">
                  <c:v>13.435145048348611</c:v>
                </c:pt>
                <c:pt idx="1718">
                  <c:v>13.437145715237573</c:v>
                </c:pt>
                <c:pt idx="1719">
                  <c:v>13.439146382126536</c:v>
                </c:pt>
                <c:pt idx="1720">
                  <c:v>13.441147049015498</c:v>
                </c:pt>
                <c:pt idx="1721">
                  <c:v>13.443147715904461</c:v>
                </c:pt>
                <c:pt idx="1722">
                  <c:v>13.445148382793423</c:v>
                </c:pt>
                <c:pt idx="1723">
                  <c:v>13.447149049682386</c:v>
                </c:pt>
                <c:pt idx="1724">
                  <c:v>13.449149716571348</c:v>
                </c:pt>
                <c:pt idx="1725">
                  <c:v>13.451150383460311</c:v>
                </c:pt>
                <c:pt idx="1726">
                  <c:v>13.453151050349273</c:v>
                </c:pt>
                <c:pt idx="1727">
                  <c:v>13.455151717238236</c:v>
                </c:pt>
                <c:pt idx="1728">
                  <c:v>13.457152384127198</c:v>
                </c:pt>
                <c:pt idx="1729">
                  <c:v>13.459153051016161</c:v>
                </c:pt>
                <c:pt idx="1730">
                  <c:v>13.461153717905123</c:v>
                </c:pt>
                <c:pt idx="1731">
                  <c:v>13.463154384794086</c:v>
                </c:pt>
                <c:pt idx="1732">
                  <c:v>13.465155051683048</c:v>
                </c:pt>
                <c:pt idx="1733">
                  <c:v>13.467155718572011</c:v>
                </c:pt>
                <c:pt idx="1734">
                  <c:v>13.469156385460973</c:v>
                </c:pt>
                <c:pt idx="1735">
                  <c:v>13.471157052349936</c:v>
                </c:pt>
                <c:pt idx="1736">
                  <c:v>13.473157719238898</c:v>
                </c:pt>
                <c:pt idx="1737">
                  <c:v>13.475158386127861</c:v>
                </c:pt>
                <c:pt idx="1738">
                  <c:v>13.477159053016823</c:v>
                </c:pt>
                <c:pt idx="1739">
                  <c:v>13.479159719905786</c:v>
                </c:pt>
                <c:pt idx="1740">
                  <c:v>13.481160386794748</c:v>
                </c:pt>
                <c:pt idx="1741">
                  <c:v>13.483161053683711</c:v>
                </c:pt>
                <c:pt idx="1742">
                  <c:v>13.485161720572673</c:v>
                </c:pt>
                <c:pt idx="1743">
                  <c:v>13.487162387461636</c:v>
                </c:pt>
                <c:pt idx="1744">
                  <c:v>13.489163054350598</c:v>
                </c:pt>
                <c:pt idx="1745">
                  <c:v>13.491163721239561</c:v>
                </c:pt>
                <c:pt idx="1746">
                  <c:v>13.493164388128523</c:v>
                </c:pt>
                <c:pt idx="1747">
                  <c:v>13.495165055017486</c:v>
                </c:pt>
                <c:pt idx="1748">
                  <c:v>13.497165721906448</c:v>
                </c:pt>
                <c:pt idx="1749">
                  <c:v>13.499166388795411</c:v>
                </c:pt>
                <c:pt idx="1750">
                  <c:v>13.501167055684373</c:v>
                </c:pt>
                <c:pt idx="1751">
                  <c:v>13.503167722573336</c:v>
                </c:pt>
                <c:pt idx="1752">
                  <c:v>13.505168389462298</c:v>
                </c:pt>
                <c:pt idx="1753">
                  <c:v>13.507169056351261</c:v>
                </c:pt>
                <c:pt idx="1754">
                  <c:v>13.509169723240223</c:v>
                </c:pt>
                <c:pt idx="1755">
                  <c:v>13.511170390129186</c:v>
                </c:pt>
                <c:pt idx="1756">
                  <c:v>13.513171057018148</c:v>
                </c:pt>
                <c:pt idx="1757">
                  <c:v>13.515171723907111</c:v>
                </c:pt>
                <c:pt idx="1758">
                  <c:v>13.517172390796073</c:v>
                </c:pt>
                <c:pt idx="1759">
                  <c:v>13.519173057685036</c:v>
                </c:pt>
                <c:pt idx="1760">
                  <c:v>13.521173724573998</c:v>
                </c:pt>
                <c:pt idx="1761">
                  <c:v>13.523174391462961</c:v>
                </c:pt>
                <c:pt idx="1762">
                  <c:v>13.525175058351923</c:v>
                </c:pt>
                <c:pt idx="1763">
                  <c:v>13.527175725240886</c:v>
                </c:pt>
                <c:pt idx="1764">
                  <c:v>13.529176392129848</c:v>
                </c:pt>
                <c:pt idx="1765">
                  <c:v>13.531177059018811</c:v>
                </c:pt>
                <c:pt idx="1766">
                  <c:v>13.533177725907773</c:v>
                </c:pt>
                <c:pt idx="1767">
                  <c:v>13.535178392796736</c:v>
                </c:pt>
                <c:pt idx="1768">
                  <c:v>13.537179059685698</c:v>
                </c:pt>
                <c:pt idx="1769">
                  <c:v>13.539179726574661</c:v>
                </c:pt>
                <c:pt idx="1770">
                  <c:v>13.541180393463623</c:v>
                </c:pt>
                <c:pt idx="1771">
                  <c:v>13.543181060352586</c:v>
                </c:pt>
                <c:pt idx="1772">
                  <c:v>13.545181727241548</c:v>
                </c:pt>
                <c:pt idx="1773">
                  <c:v>13.547182394130511</c:v>
                </c:pt>
                <c:pt idx="1774">
                  <c:v>13.549183061019473</c:v>
                </c:pt>
                <c:pt idx="1775">
                  <c:v>13.551183727908436</c:v>
                </c:pt>
                <c:pt idx="1776">
                  <c:v>13.553184394797398</c:v>
                </c:pt>
                <c:pt idx="1777">
                  <c:v>13.555185061686361</c:v>
                </c:pt>
                <c:pt idx="1778">
                  <c:v>13.557185728575323</c:v>
                </c:pt>
                <c:pt idx="1779">
                  <c:v>13.559186395464286</c:v>
                </c:pt>
                <c:pt idx="1780">
                  <c:v>13.561187062353248</c:v>
                </c:pt>
                <c:pt idx="1781">
                  <c:v>13.563187729242211</c:v>
                </c:pt>
                <c:pt idx="1782">
                  <c:v>13.565188396131173</c:v>
                </c:pt>
                <c:pt idx="1783">
                  <c:v>13.567189063020136</c:v>
                </c:pt>
                <c:pt idx="1784">
                  <c:v>13.569189729909098</c:v>
                </c:pt>
                <c:pt idx="1785">
                  <c:v>13.571190396798061</c:v>
                </c:pt>
                <c:pt idx="1786">
                  <c:v>13.573191063687023</c:v>
                </c:pt>
                <c:pt idx="1787">
                  <c:v>13.575191730575986</c:v>
                </c:pt>
                <c:pt idx="1788">
                  <c:v>13.577192397464948</c:v>
                </c:pt>
                <c:pt idx="1789">
                  <c:v>13.579193064353911</c:v>
                </c:pt>
                <c:pt idx="1790">
                  <c:v>13.581193731242873</c:v>
                </c:pt>
                <c:pt idx="1791">
                  <c:v>13.583194398131836</c:v>
                </c:pt>
                <c:pt idx="1792">
                  <c:v>13.585195065020798</c:v>
                </c:pt>
                <c:pt idx="1793">
                  <c:v>13.587195731909761</c:v>
                </c:pt>
                <c:pt idx="1794">
                  <c:v>13.589196398798723</c:v>
                </c:pt>
                <c:pt idx="1795">
                  <c:v>13.591197065687686</c:v>
                </c:pt>
                <c:pt idx="1796">
                  <c:v>13.593197732576648</c:v>
                </c:pt>
                <c:pt idx="1797">
                  <c:v>13.595198399465611</c:v>
                </c:pt>
                <c:pt idx="1798">
                  <c:v>13.597199066354573</c:v>
                </c:pt>
                <c:pt idx="1799">
                  <c:v>13.599199733243536</c:v>
                </c:pt>
                <c:pt idx="1800">
                  <c:v>13.601200400132498</c:v>
                </c:pt>
                <c:pt idx="1801">
                  <c:v>13.603201067021461</c:v>
                </c:pt>
                <c:pt idx="1802">
                  <c:v>13.605201733910423</c:v>
                </c:pt>
                <c:pt idx="1803">
                  <c:v>13.607202400799386</c:v>
                </c:pt>
                <c:pt idx="1804">
                  <c:v>13.609203067688348</c:v>
                </c:pt>
                <c:pt idx="1805">
                  <c:v>13.611203734577311</c:v>
                </c:pt>
                <c:pt idx="1806">
                  <c:v>13.613204401466273</c:v>
                </c:pt>
                <c:pt idx="1807">
                  <c:v>13.615205068355236</c:v>
                </c:pt>
                <c:pt idx="1808">
                  <c:v>13.617205735244198</c:v>
                </c:pt>
                <c:pt idx="1809">
                  <c:v>13.619206402133161</c:v>
                </c:pt>
                <c:pt idx="1810">
                  <c:v>13.621207069022123</c:v>
                </c:pt>
                <c:pt idx="1811">
                  <c:v>13.623207735911086</c:v>
                </c:pt>
                <c:pt idx="1812">
                  <c:v>13.625208402800048</c:v>
                </c:pt>
                <c:pt idx="1813">
                  <c:v>13.627209069689011</c:v>
                </c:pt>
                <c:pt idx="1814">
                  <c:v>13.629209736577973</c:v>
                </c:pt>
                <c:pt idx="1815">
                  <c:v>13.631210403466936</c:v>
                </c:pt>
                <c:pt idx="1816">
                  <c:v>13.633211070355898</c:v>
                </c:pt>
                <c:pt idx="1817">
                  <c:v>13.635211737244861</c:v>
                </c:pt>
                <c:pt idx="1818">
                  <c:v>13.637212404133823</c:v>
                </c:pt>
                <c:pt idx="1819">
                  <c:v>13.639213071022786</c:v>
                </c:pt>
                <c:pt idx="1820">
                  <c:v>13.641213737911748</c:v>
                </c:pt>
                <c:pt idx="1821">
                  <c:v>13.643214404800711</c:v>
                </c:pt>
                <c:pt idx="1822">
                  <c:v>13.645215071689673</c:v>
                </c:pt>
                <c:pt idx="1823">
                  <c:v>13.647215738578636</c:v>
                </c:pt>
                <c:pt idx="1824">
                  <c:v>13.649216405467598</c:v>
                </c:pt>
                <c:pt idx="1825">
                  <c:v>13.651217072356561</c:v>
                </c:pt>
                <c:pt idx="1826">
                  <c:v>13.653217739245523</c:v>
                </c:pt>
                <c:pt idx="1827">
                  <c:v>13.655218406134486</c:v>
                </c:pt>
                <c:pt idx="1828">
                  <c:v>13.657219073023448</c:v>
                </c:pt>
                <c:pt idx="1829">
                  <c:v>13.659219739912411</c:v>
                </c:pt>
                <c:pt idx="1830">
                  <c:v>13.661220406801373</c:v>
                </c:pt>
                <c:pt idx="1831">
                  <c:v>13.663221073690336</c:v>
                </c:pt>
                <c:pt idx="1832">
                  <c:v>13.665221740579298</c:v>
                </c:pt>
                <c:pt idx="1833">
                  <c:v>13.667222407468261</c:v>
                </c:pt>
                <c:pt idx="1834">
                  <c:v>13.669223074357223</c:v>
                </c:pt>
                <c:pt idx="1835">
                  <c:v>13.671223741246186</c:v>
                </c:pt>
                <c:pt idx="1836">
                  <c:v>13.673224408135148</c:v>
                </c:pt>
                <c:pt idx="1837">
                  <c:v>13.675225075024111</c:v>
                </c:pt>
                <c:pt idx="1838">
                  <c:v>13.677225741913073</c:v>
                </c:pt>
                <c:pt idx="1839">
                  <c:v>13.679226408802036</c:v>
                </c:pt>
                <c:pt idx="1840">
                  <c:v>13.681227075690998</c:v>
                </c:pt>
                <c:pt idx="1841">
                  <c:v>13.683227742579961</c:v>
                </c:pt>
                <c:pt idx="1842">
                  <c:v>13.685228409468923</c:v>
                </c:pt>
                <c:pt idx="1843">
                  <c:v>13.687229076357886</c:v>
                </c:pt>
                <c:pt idx="1844">
                  <c:v>13.689229743246848</c:v>
                </c:pt>
                <c:pt idx="1845">
                  <c:v>13.691230410135811</c:v>
                </c:pt>
                <c:pt idx="1846">
                  <c:v>13.693231077024773</c:v>
                </c:pt>
                <c:pt idx="1847">
                  <c:v>13.695231743913736</c:v>
                </c:pt>
                <c:pt idx="1848">
                  <c:v>13.697232410802698</c:v>
                </c:pt>
                <c:pt idx="1849">
                  <c:v>13.699233077691661</c:v>
                </c:pt>
                <c:pt idx="1850">
                  <c:v>13.701233744580623</c:v>
                </c:pt>
                <c:pt idx="1851">
                  <c:v>13.703234411469586</c:v>
                </c:pt>
                <c:pt idx="1852">
                  <c:v>13.705235078358548</c:v>
                </c:pt>
                <c:pt idx="1853">
                  <c:v>13.707235745247511</c:v>
                </c:pt>
                <c:pt idx="1854">
                  <c:v>13.709236412136473</c:v>
                </c:pt>
                <c:pt idx="1855">
                  <c:v>13.711237079025436</c:v>
                </c:pt>
                <c:pt idx="1856">
                  <c:v>13.713237745914398</c:v>
                </c:pt>
                <c:pt idx="1857">
                  <c:v>13.715238412803361</c:v>
                </c:pt>
                <c:pt idx="1858">
                  <c:v>13.717239079692323</c:v>
                </c:pt>
                <c:pt idx="1859">
                  <c:v>13.719239746581286</c:v>
                </c:pt>
                <c:pt idx="1860">
                  <c:v>13.721240413470248</c:v>
                </c:pt>
                <c:pt idx="1861">
                  <c:v>13.723241080359211</c:v>
                </c:pt>
                <c:pt idx="1862">
                  <c:v>13.725241747248173</c:v>
                </c:pt>
                <c:pt idx="1863">
                  <c:v>13.727242414137136</c:v>
                </c:pt>
                <c:pt idx="1864">
                  <c:v>13.729243081026098</c:v>
                </c:pt>
                <c:pt idx="1865">
                  <c:v>13.731243747915061</c:v>
                </c:pt>
                <c:pt idx="1866">
                  <c:v>13.733244414804023</c:v>
                </c:pt>
                <c:pt idx="1867">
                  <c:v>13.735245081692986</c:v>
                </c:pt>
                <c:pt idx="1868">
                  <c:v>13.737245748581948</c:v>
                </c:pt>
                <c:pt idx="1869">
                  <c:v>13.739246415470911</c:v>
                </c:pt>
                <c:pt idx="1870">
                  <c:v>13.741247082359873</c:v>
                </c:pt>
                <c:pt idx="1871">
                  <c:v>13.743247749248836</c:v>
                </c:pt>
                <c:pt idx="1872">
                  <c:v>13.745248416137798</c:v>
                </c:pt>
                <c:pt idx="1873">
                  <c:v>13.747249083026761</c:v>
                </c:pt>
                <c:pt idx="1874">
                  <c:v>13.749249749915723</c:v>
                </c:pt>
                <c:pt idx="1875">
                  <c:v>13.751250416804686</c:v>
                </c:pt>
                <c:pt idx="1876">
                  <c:v>13.753251083693648</c:v>
                </c:pt>
                <c:pt idx="1877">
                  <c:v>13.755251750582611</c:v>
                </c:pt>
                <c:pt idx="1878">
                  <c:v>13.757252417471573</c:v>
                </c:pt>
                <c:pt idx="1879">
                  <c:v>13.759253084360536</c:v>
                </c:pt>
                <c:pt idx="1880">
                  <c:v>13.761253751249498</c:v>
                </c:pt>
                <c:pt idx="1881">
                  <c:v>13.763254418138461</c:v>
                </c:pt>
                <c:pt idx="1882">
                  <c:v>13.765255085027423</c:v>
                </c:pt>
                <c:pt idx="1883">
                  <c:v>13.767255751916386</c:v>
                </c:pt>
                <c:pt idx="1884">
                  <c:v>13.769256418805348</c:v>
                </c:pt>
                <c:pt idx="1885">
                  <c:v>13.771257085694311</c:v>
                </c:pt>
                <c:pt idx="1886">
                  <c:v>13.773257752583273</c:v>
                </c:pt>
                <c:pt idx="1887">
                  <c:v>13.775258419472236</c:v>
                </c:pt>
                <c:pt idx="1888">
                  <c:v>13.777259086361198</c:v>
                </c:pt>
                <c:pt idx="1889">
                  <c:v>13.779259753250161</c:v>
                </c:pt>
                <c:pt idx="1890">
                  <c:v>13.781260420139123</c:v>
                </c:pt>
                <c:pt idx="1891">
                  <c:v>13.783261087028086</c:v>
                </c:pt>
                <c:pt idx="1892">
                  <c:v>13.785261753917048</c:v>
                </c:pt>
                <c:pt idx="1893">
                  <c:v>13.787262420806011</c:v>
                </c:pt>
                <c:pt idx="1894">
                  <c:v>13.789263087694973</c:v>
                </c:pt>
                <c:pt idx="1895">
                  <c:v>13.791263754583936</c:v>
                </c:pt>
                <c:pt idx="1896">
                  <c:v>13.793264421472898</c:v>
                </c:pt>
                <c:pt idx="1897">
                  <c:v>13.795265088361861</c:v>
                </c:pt>
                <c:pt idx="1898">
                  <c:v>13.797265755250823</c:v>
                </c:pt>
                <c:pt idx="1899">
                  <c:v>13.799266422139786</c:v>
                </c:pt>
                <c:pt idx="1900">
                  <c:v>13.801267089028748</c:v>
                </c:pt>
                <c:pt idx="1901">
                  <c:v>13.803267755917711</c:v>
                </c:pt>
                <c:pt idx="1902">
                  <c:v>13.805268422806673</c:v>
                </c:pt>
                <c:pt idx="1903">
                  <c:v>13.807269089695636</c:v>
                </c:pt>
                <c:pt idx="1904">
                  <c:v>13.809269756584598</c:v>
                </c:pt>
                <c:pt idx="1905">
                  <c:v>13.811270423473561</c:v>
                </c:pt>
                <c:pt idx="1906">
                  <c:v>13.813271090362523</c:v>
                </c:pt>
                <c:pt idx="1907">
                  <c:v>13.815271757251486</c:v>
                </c:pt>
                <c:pt idx="1908">
                  <c:v>13.817272424140448</c:v>
                </c:pt>
                <c:pt idx="1909">
                  <c:v>13.819273091029411</c:v>
                </c:pt>
                <c:pt idx="1910">
                  <c:v>13.821273757918373</c:v>
                </c:pt>
                <c:pt idx="1911">
                  <c:v>13.823274424807336</c:v>
                </c:pt>
                <c:pt idx="1912">
                  <c:v>13.825275091696298</c:v>
                </c:pt>
                <c:pt idx="1913">
                  <c:v>13.827275758585261</c:v>
                </c:pt>
                <c:pt idx="1914">
                  <c:v>13.829276425474223</c:v>
                </c:pt>
                <c:pt idx="1915">
                  <c:v>13.831277092363186</c:v>
                </c:pt>
                <c:pt idx="1916">
                  <c:v>13.833277759252148</c:v>
                </c:pt>
                <c:pt idx="1917">
                  <c:v>13.835278426141111</c:v>
                </c:pt>
                <c:pt idx="1918">
                  <c:v>13.837279093030073</c:v>
                </c:pt>
                <c:pt idx="1919">
                  <c:v>13.839279759919036</c:v>
                </c:pt>
                <c:pt idx="1920">
                  <c:v>13.841280426807998</c:v>
                </c:pt>
                <c:pt idx="1921">
                  <c:v>13.843281093696961</c:v>
                </c:pt>
                <c:pt idx="1922">
                  <c:v>13.845281760585923</c:v>
                </c:pt>
                <c:pt idx="1923">
                  <c:v>13.847282427474886</c:v>
                </c:pt>
                <c:pt idx="1924">
                  <c:v>13.849283094363848</c:v>
                </c:pt>
                <c:pt idx="1925">
                  <c:v>13.851283761252811</c:v>
                </c:pt>
                <c:pt idx="1926">
                  <c:v>13.853284428141773</c:v>
                </c:pt>
                <c:pt idx="1927">
                  <c:v>13.855285095030736</c:v>
                </c:pt>
                <c:pt idx="1928">
                  <c:v>13.857285761919698</c:v>
                </c:pt>
                <c:pt idx="1929">
                  <c:v>13.859286428808661</c:v>
                </c:pt>
                <c:pt idx="1930">
                  <c:v>13.861287095697623</c:v>
                </c:pt>
                <c:pt idx="1931">
                  <c:v>13.863287762586586</c:v>
                </c:pt>
                <c:pt idx="1932">
                  <c:v>13.865288429475548</c:v>
                </c:pt>
                <c:pt idx="1933">
                  <c:v>13.867289096364511</c:v>
                </c:pt>
                <c:pt idx="1934">
                  <c:v>13.869289763253473</c:v>
                </c:pt>
                <c:pt idx="1935">
                  <c:v>13.871290430142436</c:v>
                </c:pt>
                <c:pt idx="1936">
                  <c:v>13.873291097031398</c:v>
                </c:pt>
                <c:pt idx="1937">
                  <c:v>13.875291763920361</c:v>
                </c:pt>
                <c:pt idx="1938">
                  <c:v>13.877292430809323</c:v>
                </c:pt>
                <c:pt idx="1939">
                  <c:v>13.879293097698286</c:v>
                </c:pt>
                <c:pt idx="1940">
                  <c:v>13.881293764587248</c:v>
                </c:pt>
                <c:pt idx="1941">
                  <c:v>13.883294431476211</c:v>
                </c:pt>
                <c:pt idx="1942">
                  <c:v>13.885295098365173</c:v>
                </c:pt>
                <c:pt idx="1943">
                  <c:v>13.887295765254136</c:v>
                </c:pt>
                <c:pt idx="1944">
                  <c:v>13.889296432143098</c:v>
                </c:pt>
                <c:pt idx="1945">
                  <c:v>13.891297099032061</c:v>
                </c:pt>
                <c:pt idx="1946">
                  <c:v>13.893297765921023</c:v>
                </c:pt>
                <c:pt idx="1947">
                  <c:v>13.895298432809986</c:v>
                </c:pt>
                <c:pt idx="1948">
                  <c:v>13.897299099698948</c:v>
                </c:pt>
                <c:pt idx="1949">
                  <c:v>13.899299766587911</c:v>
                </c:pt>
                <c:pt idx="1950">
                  <c:v>13.901300433476873</c:v>
                </c:pt>
                <c:pt idx="1951">
                  <c:v>13.903301100365836</c:v>
                </c:pt>
                <c:pt idx="1952">
                  <c:v>13.905301767254798</c:v>
                </c:pt>
                <c:pt idx="1953">
                  <c:v>13.907302434143761</c:v>
                </c:pt>
                <c:pt idx="1954">
                  <c:v>13.909303101032723</c:v>
                </c:pt>
                <c:pt idx="1955">
                  <c:v>13.911303767921686</c:v>
                </c:pt>
                <c:pt idx="1956">
                  <c:v>13.913304434810648</c:v>
                </c:pt>
                <c:pt idx="1957">
                  <c:v>13.915305101699611</c:v>
                </c:pt>
                <c:pt idx="1958">
                  <c:v>13.917305768588573</c:v>
                </c:pt>
                <c:pt idx="1959">
                  <c:v>13.919306435477536</c:v>
                </c:pt>
                <c:pt idx="1960">
                  <c:v>13.921307102366498</c:v>
                </c:pt>
                <c:pt idx="1961">
                  <c:v>13.923307769255461</c:v>
                </c:pt>
                <c:pt idx="1962">
                  <c:v>13.925308436144423</c:v>
                </c:pt>
                <c:pt idx="1963">
                  <c:v>13.927309103033386</c:v>
                </c:pt>
                <c:pt idx="1964">
                  <c:v>13.929309769922348</c:v>
                </c:pt>
                <c:pt idx="1965">
                  <c:v>13.931310436811311</c:v>
                </c:pt>
                <c:pt idx="1966">
                  <c:v>13.933311103700273</c:v>
                </c:pt>
                <c:pt idx="1967">
                  <c:v>13.935311770589236</c:v>
                </c:pt>
                <c:pt idx="1968">
                  <c:v>13.937312437478198</c:v>
                </c:pt>
                <c:pt idx="1969">
                  <c:v>13.939313104367161</c:v>
                </c:pt>
                <c:pt idx="1970">
                  <c:v>13.941313771256123</c:v>
                </c:pt>
                <c:pt idx="1971">
                  <c:v>13.943314438145086</c:v>
                </c:pt>
                <c:pt idx="1972">
                  <c:v>13.945315105034048</c:v>
                </c:pt>
                <c:pt idx="1973">
                  <c:v>13.947315771923011</c:v>
                </c:pt>
                <c:pt idx="1974">
                  <c:v>13.949316438811973</c:v>
                </c:pt>
                <c:pt idx="1975">
                  <c:v>13.951317105700936</c:v>
                </c:pt>
                <c:pt idx="1976">
                  <c:v>13.953317772589898</c:v>
                </c:pt>
                <c:pt idx="1977">
                  <c:v>13.955318439478861</c:v>
                </c:pt>
                <c:pt idx="1978">
                  <c:v>13.957319106367823</c:v>
                </c:pt>
                <c:pt idx="1979">
                  <c:v>13.959319773256786</c:v>
                </c:pt>
                <c:pt idx="1980">
                  <c:v>13.961320440145748</c:v>
                </c:pt>
                <c:pt idx="1981">
                  <c:v>13.963321107034711</c:v>
                </c:pt>
                <c:pt idx="1982">
                  <c:v>13.965321773923673</c:v>
                </c:pt>
                <c:pt idx="1983">
                  <c:v>13.967322440812636</c:v>
                </c:pt>
                <c:pt idx="1984">
                  <c:v>13.969323107701598</c:v>
                </c:pt>
                <c:pt idx="1985">
                  <c:v>13.971323774590561</c:v>
                </c:pt>
                <c:pt idx="1986">
                  <c:v>13.973324441479523</c:v>
                </c:pt>
                <c:pt idx="1987">
                  <c:v>13.975325108368486</c:v>
                </c:pt>
                <c:pt idx="1988">
                  <c:v>13.977325775257448</c:v>
                </c:pt>
                <c:pt idx="1989">
                  <c:v>13.979326442146411</c:v>
                </c:pt>
                <c:pt idx="1990">
                  <c:v>13.981327109035373</c:v>
                </c:pt>
                <c:pt idx="1991">
                  <c:v>13.983327775924336</c:v>
                </c:pt>
                <c:pt idx="1992">
                  <c:v>13.985328442813298</c:v>
                </c:pt>
                <c:pt idx="1993">
                  <c:v>13.987329109702261</c:v>
                </c:pt>
                <c:pt idx="1994">
                  <c:v>13.989329776591223</c:v>
                </c:pt>
                <c:pt idx="1995">
                  <c:v>13.991330443480186</c:v>
                </c:pt>
                <c:pt idx="1996">
                  <c:v>13.993331110369148</c:v>
                </c:pt>
                <c:pt idx="1997">
                  <c:v>13.995331777258111</c:v>
                </c:pt>
                <c:pt idx="1998">
                  <c:v>13.997332444147073</c:v>
                </c:pt>
                <c:pt idx="1999">
                  <c:v>13.999333111036036</c:v>
                </c:pt>
                <c:pt idx="2000">
                  <c:v>14.001333777924998</c:v>
                </c:pt>
                <c:pt idx="2001">
                  <c:v>14.003334444813961</c:v>
                </c:pt>
                <c:pt idx="2002">
                  <c:v>14.005335111702923</c:v>
                </c:pt>
                <c:pt idx="2003">
                  <c:v>14.007335778591886</c:v>
                </c:pt>
                <c:pt idx="2004">
                  <c:v>14.009336445480848</c:v>
                </c:pt>
                <c:pt idx="2005">
                  <c:v>14.01133711236981</c:v>
                </c:pt>
                <c:pt idx="2006">
                  <c:v>14.013337779258773</c:v>
                </c:pt>
                <c:pt idx="2007">
                  <c:v>14.015338446147735</c:v>
                </c:pt>
                <c:pt idx="2008">
                  <c:v>14.017339113036698</c:v>
                </c:pt>
                <c:pt idx="2009">
                  <c:v>14.01933977992566</c:v>
                </c:pt>
                <c:pt idx="2010">
                  <c:v>14.021340446814623</c:v>
                </c:pt>
                <c:pt idx="2011">
                  <c:v>14.023341113703585</c:v>
                </c:pt>
                <c:pt idx="2012">
                  <c:v>14.025341780592548</c:v>
                </c:pt>
                <c:pt idx="2013">
                  <c:v>14.02734244748151</c:v>
                </c:pt>
                <c:pt idx="2014">
                  <c:v>14.029343114370473</c:v>
                </c:pt>
                <c:pt idx="2015">
                  <c:v>14.031343781259435</c:v>
                </c:pt>
                <c:pt idx="2016">
                  <c:v>14.033344448148398</c:v>
                </c:pt>
                <c:pt idx="2017">
                  <c:v>14.03534511503736</c:v>
                </c:pt>
                <c:pt idx="2018">
                  <c:v>14.037345781926323</c:v>
                </c:pt>
                <c:pt idx="2019">
                  <c:v>14.039346448815285</c:v>
                </c:pt>
                <c:pt idx="2020">
                  <c:v>14.041347115704248</c:v>
                </c:pt>
                <c:pt idx="2021">
                  <c:v>14.04334778259321</c:v>
                </c:pt>
                <c:pt idx="2022">
                  <c:v>14.045348449482173</c:v>
                </c:pt>
                <c:pt idx="2023">
                  <c:v>14.047349116371135</c:v>
                </c:pt>
                <c:pt idx="2024">
                  <c:v>14.049349783260098</c:v>
                </c:pt>
                <c:pt idx="2025">
                  <c:v>14.05135045014906</c:v>
                </c:pt>
                <c:pt idx="2026">
                  <c:v>14.053351117038023</c:v>
                </c:pt>
                <c:pt idx="2027">
                  <c:v>14.055351783926985</c:v>
                </c:pt>
                <c:pt idx="2028">
                  <c:v>14.057352450815948</c:v>
                </c:pt>
                <c:pt idx="2029">
                  <c:v>14.05935311770491</c:v>
                </c:pt>
                <c:pt idx="2030">
                  <c:v>14.061353784593873</c:v>
                </c:pt>
                <c:pt idx="2031">
                  <c:v>14.063354451482835</c:v>
                </c:pt>
                <c:pt idx="2032">
                  <c:v>14.065355118371798</c:v>
                </c:pt>
                <c:pt idx="2033">
                  <c:v>14.06735578526076</c:v>
                </c:pt>
                <c:pt idx="2034">
                  <c:v>14.069356452149723</c:v>
                </c:pt>
                <c:pt idx="2035">
                  <c:v>14.071357119038685</c:v>
                </c:pt>
                <c:pt idx="2036">
                  <c:v>14.073357785927648</c:v>
                </c:pt>
                <c:pt idx="2037">
                  <c:v>14.07535845281661</c:v>
                </c:pt>
                <c:pt idx="2038">
                  <c:v>14.077359119705573</c:v>
                </c:pt>
                <c:pt idx="2039">
                  <c:v>14.079359786594535</c:v>
                </c:pt>
                <c:pt idx="2040">
                  <c:v>14.081360453483498</c:v>
                </c:pt>
                <c:pt idx="2041">
                  <c:v>14.08336112037246</c:v>
                </c:pt>
                <c:pt idx="2042">
                  <c:v>14.085361787261423</c:v>
                </c:pt>
                <c:pt idx="2043">
                  <c:v>14.087362454150385</c:v>
                </c:pt>
                <c:pt idx="2044">
                  <c:v>14.089363121039348</c:v>
                </c:pt>
                <c:pt idx="2045">
                  <c:v>14.09136378792831</c:v>
                </c:pt>
                <c:pt idx="2046">
                  <c:v>14.093364454817273</c:v>
                </c:pt>
                <c:pt idx="2047">
                  <c:v>14.095365121706235</c:v>
                </c:pt>
                <c:pt idx="2048">
                  <c:v>14.097365788595198</c:v>
                </c:pt>
                <c:pt idx="2049">
                  <c:v>14.09936645548416</c:v>
                </c:pt>
                <c:pt idx="2050">
                  <c:v>14.101367122373123</c:v>
                </c:pt>
                <c:pt idx="2051">
                  <c:v>14.103367789262085</c:v>
                </c:pt>
                <c:pt idx="2052">
                  <c:v>14.105368456151048</c:v>
                </c:pt>
                <c:pt idx="2053">
                  <c:v>14.10736912304001</c:v>
                </c:pt>
                <c:pt idx="2054">
                  <c:v>14.109369789928973</c:v>
                </c:pt>
                <c:pt idx="2055">
                  <c:v>14.111370456817935</c:v>
                </c:pt>
                <c:pt idx="2056">
                  <c:v>14.113371123706898</c:v>
                </c:pt>
                <c:pt idx="2057">
                  <c:v>14.11537179059586</c:v>
                </c:pt>
                <c:pt idx="2058">
                  <c:v>14.117372457484823</c:v>
                </c:pt>
                <c:pt idx="2059">
                  <c:v>14.119373124373785</c:v>
                </c:pt>
                <c:pt idx="2060">
                  <c:v>14.121373791262748</c:v>
                </c:pt>
                <c:pt idx="2061">
                  <c:v>14.12337445815171</c:v>
                </c:pt>
                <c:pt idx="2062">
                  <c:v>14.125375125040673</c:v>
                </c:pt>
                <c:pt idx="2063">
                  <c:v>14.127375791929635</c:v>
                </c:pt>
                <c:pt idx="2064">
                  <c:v>14.129376458818598</c:v>
                </c:pt>
                <c:pt idx="2065">
                  <c:v>14.13137712570756</c:v>
                </c:pt>
                <c:pt idx="2066">
                  <c:v>14.133377792596523</c:v>
                </c:pt>
                <c:pt idx="2067">
                  <c:v>14.135378459485485</c:v>
                </c:pt>
                <c:pt idx="2068">
                  <c:v>14.137379126374448</c:v>
                </c:pt>
                <c:pt idx="2069">
                  <c:v>14.13937979326341</c:v>
                </c:pt>
                <c:pt idx="2070">
                  <c:v>14.141380460152373</c:v>
                </c:pt>
                <c:pt idx="2071">
                  <c:v>14.143381127041335</c:v>
                </c:pt>
                <c:pt idx="2072">
                  <c:v>14.145381793930298</c:v>
                </c:pt>
                <c:pt idx="2073">
                  <c:v>14.14738246081926</c:v>
                </c:pt>
                <c:pt idx="2074">
                  <c:v>14.149383127708223</c:v>
                </c:pt>
                <c:pt idx="2075">
                  <c:v>14.151383794597185</c:v>
                </c:pt>
                <c:pt idx="2076">
                  <c:v>14.153384461486148</c:v>
                </c:pt>
                <c:pt idx="2077">
                  <c:v>14.15538512837511</c:v>
                </c:pt>
                <c:pt idx="2078">
                  <c:v>14.157385795264073</c:v>
                </c:pt>
                <c:pt idx="2079">
                  <c:v>14.159386462153035</c:v>
                </c:pt>
                <c:pt idx="2080">
                  <c:v>14.161387129041998</c:v>
                </c:pt>
                <c:pt idx="2081">
                  <c:v>14.16338779593096</c:v>
                </c:pt>
                <c:pt idx="2082">
                  <c:v>14.165388462819923</c:v>
                </c:pt>
                <c:pt idx="2083">
                  <c:v>14.167389129708885</c:v>
                </c:pt>
                <c:pt idx="2084">
                  <c:v>14.169389796597848</c:v>
                </c:pt>
                <c:pt idx="2085">
                  <c:v>14.17139046348681</c:v>
                </c:pt>
                <c:pt idx="2086">
                  <c:v>14.173391130375773</c:v>
                </c:pt>
                <c:pt idx="2087">
                  <c:v>14.175391797264735</c:v>
                </c:pt>
                <c:pt idx="2088">
                  <c:v>14.177392464153698</c:v>
                </c:pt>
                <c:pt idx="2089">
                  <c:v>14.17939313104266</c:v>
                </c:pt>
                <c:pt idx="2090">
                  <c:v>14.181393797931623</c:v>
                </c:pt>
                <c:pt idx="2091">
                  <c:v>14.183394464820585</c:v>
                </c:pt>
                <c:pt idx="2092">
                  <c:v>14.185395131709548</c:v>
                </c:pt>
                <c:pt idx="2093">
                  <c:v>14.18739579859851</c:v>
                </c:pt>
                <c:pt idx="2094">
                  <c:v>14.189396465487473</c:v>
                </c:pt>
                <c:pt idx="2095">
                  <c:v>14.191397132376435</c:v>
                </c:pt>
                <c:pt idx="2096">
                  <c:v>14.193397799265398</c:v>
                </c:pt>
                <c:pt idx="2097">
                  <c:v>14.19539846615436</c:v>
                </c:pt>
                <c:pt idx="2098">
                  <c:v>14.197399133043323</c:v>
                </c:pt>
                <c:pt idx="2099">
                  <c:v>14.199399799932285</c:v>
                </c:pt>
                <c:pt idx="2100">
                  <c:v>14.201400466821248</c:v>
                </c:pt>
                <c:pt idx="2101">
                  <c:v>14.20340113371021</c:v>
                </c:pt>
                <c:pt idx="2102">
                  <c:v>14.205401800599173</c:v>
                </c:pt>
                <c:pt idx="2103">
                  <c:v>14.207402467488135</c:v>
                </c:pt>
                <c:pt idx="2104">
                  <c:v>14.209403134377098</c:v>
                </c:pt>
                <c:pt idx="2105">
                  <c:v>14.21140380126606</c:v>
                </c:pt>
                <c:pt idx="2106">
                  <c:v>14.213404468155023</c:v>
                </c:pt>
                <c:pt idx="2107">
                  <c:v>14.215405135043985</c:v>
                </c:pt>
                <c:pt idx="2108">
                  <c:v>14.217405801932948</c:v>
                </c:pt>
                <c:pt idx="2109">
                  <c:v>14.21940646882191</c:v>
                </c:pt>
                <c:pt idx="2110">
                  <c:v>14.221407135710873</c:v>
                </c:pt>
                <c:pt idx="2111">
                  <c:v>14.223407802599835</c:v>
                </c:pt>
                <c:pt idx="2112">
                  <c:v>14.225408469488798</c:v>
                </c:pt>
                <c:pt idx="2113">
                  <c:v>14.22740913637776</c:v>
                </c:pt>
                <c:pt idx="2114">
                  <c:v>14.229409803266723</c:v>
                </c:pt>
                <c:pt idx="2115">
                  <c:v>14.231410470155685</c:v>
                </c:pt>
                <c:pt idx="2116">
                  <c:v>14.233411137044648</c:v>
                </c:pt>
                <c:pt idx="2117">
                  <c:v>14.23541180393361</c:v>
                </c:pt>
                <c:pt idx="2118">
                  <c:v>14.237412470822573</c:v>
                </c:pt>
                <c:pt idx="2119">
                  <c:v>14.239413137711535</c:v>
                </c:pt>
                <c:pt idx="2120">
                  <c:v>14.241413804600498</c:v>
                </c:pt>
                <c:pt idx="2121">
                  <c:v>14.24341447148946</c:v>
                </c:pt>
                <c:pt idx="2122">
                  <c:v>14.245415138378423</c:v>
                </c:pt>
                <c:pt idx="2123">
                  <c:v>14.247415805267385</c:v>
                </c:pt>
                <c:pt idx="2124">
                  <c:v>14.249416472156348</c:v>
                </c:pt>
                <c:pt idx="2125">
                  <c:v>14.25141713904531</c:v>
                </c:pt>
                <c:pt idx="2126">
                  <c:v>14.253417805934273</c:v>
                </c:pt>
                <c:pt idx="2127">
                  <c:v>14.255418472823235</c:v>
                </c:pt>
                <c:pt idx="2128">
                  <c:v>14.257419139712198</c:v>
                </c:pt>
                <c:pt idx="2129">
                  <c:v>14.25941980660116</c:v>
                </c:pt>
                <c:pt idx="2130">
                  <c:v>14.261420473490123</c:v>
                </c:pt>
                <c:pt idx="2131">
                  <c:v>14.263421140379085</c:v>
                </c:pt>
                <c:pt idx="2132">
                  <c:v>14.265421807268048</c:v>
                </c:pt>
                <c:pt idx="2133">
                  <c:v>14.26742247415701</c:v>
                </c:pt>
                <c:pt idx="2134">
                  <c:v>14.269423141045973</c:v>
                </c:pt>
                <c:pt idx="2135">
                  <c:v>14.271423807934935</c:v>
                </c:pt>
                <c:pt idx="2136">
                  <c:v>14.273424474823898</c:v>
                </c:pt>
                <c:pt idx="2137">
                  <c:v>14.27542514171286</c:v>
                </c:pt>
                <c:pt idx="2138">
                  <c:v>14.277425808601823</c:v>
                </c:pt>
                <c:pt idx="2139">
                  <c:v>14.279426475490785</c:v>
                </c:pt>
                <c:pt idx="2140">
                  <c:v>14.281427142379748</c:v>
                </c:pt>
                <c:pt idx="2141">
                  <c:v>14.28342780926871</c:v>
                </c:pt>
                <c:pt idx="2142">
                  <c:v>14.285428476157673</c:v>
                </c:pt>
                <c:pt idx="2143">
                  <c:v>14.287429143046635</c:v>
                </c:pt>
                <c:pt idx="2144">
                  <c:v>14.289429809935598</c:v>
                </c:pt>
                <c:pt idx="2145">
                  <c:v>14.29143047682456</c:v>
                </c:pt>
                <c:pt idx="2146">
                  <c:v>14.293431143713523</c:v>
                </c:pt>
                <c:pt idx="2147">
                  <c:v>14.295431810602485</c:v>
                </c:pt>
                <c:pt idx="2148">
                  <c:v>14.297432477491448</c:v>
                </c:pt>
                <c:pt idx="2149">
                  <c:v>14.29943314438041</c:v>
                </c:pt>
                <c:pt idx="2150">
                  <c:v>14.301433811269373</c:v>
                </c:pt>
                <c:pt idx="2151">
                  <c:v>14.303434478158335</c:v>
                </c:pt>
                <c:pt idx="2152">
                  <c:v>14.305435145047298</c:v>
                </c:pt>
                <c:pt idx="2153">
                  <c:v>14.30743581193626</c:v>
                </c:pt>
                <c:pt idx="2154">
                  <c:v>14.309436478825223</c:v>
                </c:pt>
                <c:pt idx="2155">
                  <c:v>14.311437145714185</c:v>
                </c:pt>
                <c:pt idx="2156">
                  <c:v>14.313437812603148</c:v>
                </c:pt>
                <c:pt idx="2157">
                  <c:v>14.31543847949211</c:v>
                </c:pt>
                <c:pt idx="2158">
                  <c:v>14.317439146381073</c:v>
                </c:pt>
                <c:pt idx="2159">
                  <c:v>14.319439813270035</c:v>
                </c:pt>
                <c:pt idx="2160">
                  <c:v>14.321440480158998</c:v>
                </c:pt>
                <c:pt idx="2161">
                  <c:v>14.32344114704796</c:v>
                </c:pt>
                <c:pt idx="2162">
                  <c:v>14.325441813936923</c:v>
                </c:pt>
                <c:pt idx="2163">
                  <c:v>14.327442480825885</c:v>
                </c:pt>
                <c:pt idx="2164">
                  <c:v>14.329443147714848</c:v>
                </c:pt>
                <c:pt idx="2165">
                  <c:v>14.33144381460381</c:v>
                </c:pt>
                <c:pt idx="2166">
                  <c:v>14.333444481492773</c:v>
                </c:pt>
                <c:pt idx="2167">
                  <c:v>14.335445148381735</c:v>
                </c:pt>
                <c:pt idx="2168">
                  <c:v>14.337445815270698</c:v>
                </c:pt>
                <c:pt idx="2169">
                  <c:v>14.33944648215966</c:v>
                </c:pt>
                <c:pt idx="2170">
                  <c:v>14.341447149048623</c:v>
                </c:pt>
                <c:pt idx="2171">
                  <c:v>14.343447815937585</c:v>
                </c:pt>
                <c:pt idx="2172">
                  <c:v>14.345448482826548</c:v>
                </c:pt>
                <c:pt idx="2173">
                  <c:v>14.34744914971551</c:v>
                </c:pt>
                <c:pt idx="2174">
                  <c:v>14.349449816604473</c:v>
                </c:pt>
                <c:pt idx="2175">
                  <c:v>14.351450483493435</c:v>
                </c:pt>
                <c:pt idx="2176">
                  <c:v>14.353451150382398</c:v>
                </c:pt>
                <c:pt idx="2177">
                  <c:v>14.35545181727136</c:v>
                </c:pt>
                <c:pt idx="2178">
                  <c:v>14.357452484160323</c:v>
                </c:pt>
                <c:pt idx="2179">
                  <c:v>14.359453151049285</c:v>
                </c:pt>
                <c:pt idx="2180">
                  <c:v>14.361453817938248</c:v>
                </c:pt>
                <c:pt idx="2181">
                  <c:v>14.36345448482721</c:v>
                </c:pt>
                <c:pt idx="2182">
                  <c:v>14.365455151716173</c:v>
                </c:pt>
                <c:pt idx="2183">
                  <c:v>14.367455818605135</c:v>
                </c:pt>
                <c:pt idx="2184">
                  <c:v>14.369456485494098</c:v>
                </c:pt>
                <c:pt idx="2185">
                  <c:v>14.37145715238306</c:v>
                </c:pt>
                <c:pt idx="2186">
                  <c:v>14.373457819272023</c:v>
                </c:pt>
                <c:pt idx="2187">
                  <c:v>14.375458486160985</c:v>
                </c:pt>
                <c:pt idx="2188">
                  <c:v>14.377459153049948</c:v>
                </c:pt>
                <c:pt idx="2189">
                  <c:v>14.37945981993891</c:v>
                </c:pt>
                <c:pt idx="2190">
                  <c:v>14.381460486827873</c:v>
                </c:pt>
                <c:pt idx="2191">
                  <c:v>14.383461153716835</c:v>
                </c:pt>
                <c:pt idx="2192">
                  <c:v>14.385461820605798</c:v>
                </c:pt>
                <c:pt idx="2193">
                  <c:v>14.38746248749476</c:v>
                </c:pt>
                <c:pt idx="2194">
                  <c:v>14.389463154383723</c:v>
                </c:pt>
                <c:pt idx="2195">
                  <c:v>14.391463821272685</c:v>
                </c:pt>
                <c:pt idx="2196">
                  <c:v>14.393464488161648</c:v>
                </c:pt>
                <c:pt idx="2197">
                  <c:v>14.39546515505061</c:v>
                </c:pt>
                <c:pt idx="2198">
                  <c:v>14.397465821939573</c:v>
                </c:pt>
                <c:pt idx="2199">
                  <c:v>14.399466488828535</c:v>
                </c:pt>
                <c:pt idx="2200">
                  <c:v>14.401467155717498</c:v>
                </c:pt>
                <c:pt idx="2201">
                  <c:v>14.40346782260646</c:v>
                </c:pt>
                <c:pt idx="2202">
                  <c:v>14.405468489495423</c:v>
                </c:pt>
                <c:pt idx="2203">
                  <c:v>14.407469156384385</c:v>
                </c:pt>
                <c:pt idx="2204">
                  <c:v>14.409469823273348</c:v>
                </c:pt>
                <c:pt idx="2205">
                  <c:v>14.41147049016231</c:v>
                </c:pt>
                <c:pt idx="2206">
                  <c:v>14.413471157051273</c:v>
                </c:pt>
                <c:pt idx="2207">
                  <c:v>14.415471823940235</c:v>
                </c:pt>
                <c:pt idx="2208">
                  <c:v>14.417472490829198</c:v>
                </c:pt>
                <c:pt idx="2209">
                  <c:v>14.41947315771816</c:v>
                </c:pt>
                <c:pt idx="2210">
                  <c:v>14.421473824607123</c:v>
                </c:pt>
                <c:pt idx="2211">
                  <c:v>14.423474491496085</c:v>
                </c:pt>
                <c:pt idx="2212">
                  <c:v>14.425475158385048</c:v>
                </c:pt>
                <c:pt idx="2213">
                  <c:v>14.42747582527401</c:v>
                </c:pt>
                <c:pt idx="2214">
                  <c:v>14.429476492162973</c:v>
                </c:pt>
                <c:pt idx="2215">
                  <c:v>14.431477159051935</c:v>
                </c:pt>
                <c:pt idx="2216">
                  <c:v>14.433477825940898</c:v>
                </c:pt>
                <c:pt idx="2217">
                  <c:v>14.43547849282986</c:v>
                </c:pt>
                <c:pt idx="2218">
                  <c:v>14.437479159718823</c:v>
                </c:pt>
                <c:pt idx="2219">
                  <c:v>14.439479826607785</c:v>
                </c:pt>
                <c:pt idx="2220">
                  <c:v>14.441480493496748</c:v>
                </c:pt>
                <c:pt idx="2221">
                  <c:v>14.44348116038571</c:v>
                </c:pt>
                <c:pt idx="2222">
                  <c:v>14.445481827274673</c:v>
                </c:pt>
                <c:pt idx="2223">
                  <c:v>14.447482494163635</c:v>
                </c:pt>
                <c:pt idx="2224">
                  <c:v>14.449483161052598</c:v>
                </c:pt>
                <c:pt idx="2225">
                  <c:v>14.45148382794156</c:v>
                </c:pt>
                <c:pt idx="2226">
                  <c:v>14.453484494830523</c:v>
                </c:pt>
                <c:pt idx="2227">
                  <c:v>14.455485161719485</c:v>
                </c:pt>
                <c:pt idx="2228">
                  <c:v>14.457485828608448</c:v>
                </c:pt>
                <c:pt idx="2229">
                  <c:v>14.45948649549741</c:v>
                </c:pt>
                <c:pt idx="2230">
                  <c:v>14.461487162386373</c:v>
                </c:pt>
                <c:pt idx="2231">
                  <c:v>14.463487829275335</c:v>
                </c:pt>
                <c:pt idx="2232">
                  <c:v>14.465488496164298</c:v>
                </c:pt>
                <c:pt idx="2233">
                  <c:v>14.46748916305326</c:v>
                </c:pt>
                <c:pt idx="2234">
                  <c:v>14.469489829942223</c:v>
                </c:pt>
                <c:pt idx="2235">
                  <c:v>14.471490496831185</c:v>
                </c:pt>
                <c:pt idx="2236">
                  <c:v>14.473491163720148</c:v>
                </c:pt>
                <c:pt idx="2237">
                  <c:v>14.47549183060911</c:v>
                </c:pt>
                <c:pt idx="2238">
                  <c:v>14.477492497498073</c:v>
                </c:pt>
                <c:pt idx="2239">
                  <c:v>14.479493164387035</c:v>
                </c:pt>
                <c:pt idx="2240">
                  <c:v>14.481493831275998</c:v>
                </c:pt>
                <c:pt idx="2241">
                  <c:v>14.48349449816496</c:v>
                </c:pt>
                <c:pt idx="2242">
                  <c:v>14.485495165053923</c:v>
                </c:pt>
                <c:pt idx="2243">
                  <c:v>14.487495831942885</c:v>
                </c:pt>
                <c:pt idx="2244">
                  <c:v>14.489496498831848</c:v>
                </c:pt>
                <c:pt idx="2245">
                  <c:v>14.49149716572081</c:v>
                </c:pt>
                <c:pt idx="2246">
                  <c:v>14.493497832609773</c:v>
                </c:pt>
                <c:pt idx="2247">
                  <c:v>14.495498499498735</c:v>
                </c:pt>
                <c:pt idx="2248">
                  <c:v>14.497499166387698</c:v>
                </c:pt>
                <c:pt idx="2249">
                  <c:v>14.49949983327666</c:v>
                </c:pt>
                <c:pt idx="2250">
                  <c:v>14.501500500165623</c:v>
                </c:pt>
                <c:pt idx="2251">
                  <c:v>14.503501167054585</c:v>
                </c:pt>
                <c:pt idx="2252">
                  <c:v>14.505501833943548</c:v>
                </c:pt>
                <c:pt idx="2253">
                  <c:v>14.50750250083251</c:v>
                </c:pt>
                <c:pt idx="2254">
                  <c:v>14.509503167721473</c:v>
                </c:pt>
                <c:pt idx="2255">
                  <c:v>14.511503834610435</c:v>
                </c:pt>
                <c:pt idx="2256">
                  <c:v>14.513504501499398</c:v>
                </c:pt>
                <c:pt idx="2257">
                  <c:v>14.51550516838836</c:v>
                </c:pt>
                <c:pt idx="2258">
                  <c:v>14.517505835277323</c:v>
                </c:pt>
                <c:pt idx="2259">
                  <c:v>14.519506502166285</c:v>
                </c:pt>
                <c:pt idx="2260">
                  <c:v>14.521507169055248</c:v>
                </c:pt>
                <c:pt idx="2261">
                  <c:v>14.52350783594421</c:v>
                </c:pt>
                <c:pt idx="2262">
                  <c:v>14.525508502833173</c:v>
                </c:pt>
                <c:pt idx="2263">
                  <c:v>14.527509169722135</c:v>
                </c:pt>
                <c:pt idx="2264">
                  <c:v>14.529509836611098</c:v>
                </c:pt>
                <c:pt idx="2265">
                  <c:v>14.53151050350006</c:v>
                </c:pt>
                <c:pt idx="2266">
                  <c:v>14.533511170389023</c:v>
                </c:pt>
                <c:pt idx="2267">
                  <c:v>14.535511837277985</c:v>
                </c:pt>
                <c:pt idx="2268">
                  <c:v>14.537512504166948</c:v>
                </c:pt>
                <c:pt idx="2269">
                  <c:v>14.53951317105591</c:v>
                </c:pt>
                <c:pt idx="2270">
                  <c:v>14.541513837944873</c:v>
                </c:pt>
                <c:pt idx="2271">
                  <c:v>14.543514504833835</c:v>
                </c:pt>
                <c:pt idx="2272">
                  <c:v>14.545515171722798</c:v>
                </c:pt>
                <c:pt idx="2273">
                  <c:v>14.54751583861176</c:v>
                </c:pt>
                <c:pt idx="2274">
                  <c:v>14.549516505500723</c:v>
                </c:pt>
                <c:pt idx="2275">
                  <c:v>14.551517172389685</c:v>
                </c:pt>
                <c:pt idx="2276">
                  <c:v>14.553517839278648</c:v>
                </c:pt>
                <c:pt idx="2277">
                  <c:v>14.55551850616761</c:v>
                </c:pt>
                <c:pt idx="2278">
                  <c:v>14.557519173056573</c:v>
                </c:pt>
                <c:pt idx="2279">
                  <c:v>14.559519839945535</c:v>
                </c:pt>
                <c:pt idx="2280">
                  <c:v>14.561520506834498</c:v>
                </c:pt>
                <c:pt idx="2281">
                  <c:v>14.56352117372346</c:v>
                </c:pt>
                <c:pt idx="2282">
                  <c:v>14.565521840612423</c:v>
                </c:pt>
                <c:pt idx="2283">
                  <c:v>14.567522507501385</c:v>
                </c:pt>
                <c:pt idx="2284">
                  <c:v>14.569523174390348</c:v>
                </c:pt>
                <c:pt idx="2285">
                  <c:v>14.57152384127931</c:v>
                </c:pt>
                <c:pt idx="2286">
                  <c:v>14.573524508168273</c:v>
                </c:pt>
                <c:pt idx="2287">
                  <c:v>14.575525175057235</c:v>
                </c:pt>
                <c:pt idx="2288">
                  <c:v>14.577525841946198</c:v>
                </c:pt>
                <c:pt idx="2289">
                  <c:v>14.57952650883516</c:v>
                </c:pt>
                <c:pt idx="2290">
                  <c:v>14.581527175724123</c:v>
                </c:pt>
                <c:pt idx="2291">
                  <c:v>14.583527842613085</c:v>
                </c:pt>
                <c:pt idx="2292">
                  <c:v>14.585528509502048</c:v>
                </c:pt>
                <c:pt idx="2293">
                  <c:v>14.58752917639101</c:v>
                </c:pt>
                <c:pt idx="2294">
                  <c:v>14.589529843279973</c:v>
                </c:pt>
                <c:pt idx="2295">
                  <c:v>14.591530510168935</c:v>
                </c:pt>
                <c:pt idx="2296">
                  <c:v>14.593531177057898</c:v>
                </c:pt>
                <c:pt idx="2297">
                  <c:v>14.59553184394686</c:v>
                </c:pt>
                <c:pt idx="2298">
                  <c:v>14.597532510835823</c:v>
                </c:pt>
                <c:pt idx="2299">
                  <c:v>14.599533177724785</c:v>
                </c:pt>
                <c:pt idx="2300">
                  <c:v>14.601533844613748</c:v>
                </c:pt>
                <c:pt idx="2301">
                  <c:v>14.60353451150271</c:v>
                </c:pt>
                <c:pt idx="2302">
                  <c:v>14.605535178391673</c:v>
                </c:pt>
                <c:pt idx="2303">
                  <c:v>14.607535845280635</c:v>
                </c:pt>
                <c:pt idx="2304">
                  <c:v>14.609536512169598</c:v>
                </c:pt>
                <c:pt idx="2305">
                  <c:v>14.61153717905856</c:v>
                </c:pt>
                <c:pt idx="2306">
                  <c:v>14.613537845947523</c:v>
                </c:pt>
                <c:pt idx="2307">
                  <c:v>14.615538512836485</c:v>
                </c:pt>
                <c:pt idx="2308">
                  <c:v>14.617539179725448</c:v>
                </c:pt>
                <c:pt idx="2309">
                  <c:v>14.61953984661441</c:v>
                </c:pt>
                <c:pt idx="2310">
                  <c:v>14.621540513503373</c:v>
                </c:pt>
                <c:pt idx="2311">
                  <c:v>14.623541180392335</c:v>
                </c:pt>
                <c:pt idx="2312">
                  <c:v>14.625541847281298</c:v>
                </c:pt>
                <c:pt idx="2313">
                  <c:v>14.62754251417026</c:v>
                </c:pt>
                <c:pt idx="2314">
                  <c:v>14.629543181059223</c:v>
                </c:pt>
                <c:pt idx="2315">
                  <c:v>14.631543847948185</c:v>
                </c:pt>
                <c:pt idx="2316">
                  <c:v>14.633544514837148</c:v>
                </c:pt>
                <c:pt idx="2317">
                  <c:v>14.63554518172611</c:v>
                </c:pt>
                <c:pt idx="2318">
                  <c:v>14.637545848615073</c:v>
                </c:pt>
                <c:pt idx="2319">
                  <c:v>14.639546515504035</c:v>
                </c:pt>
                <c:pt idx="2320">
                  <c:v>14.641547182392998</c:v>
                </c:pt>
                <c:pt idx="2321">
                  <c:v>14.64354784928196</c:v>
                </c:pt>
                <c:pt idx="2322">
                  <c:v>14.645548516170923</c:v>
                </c:pt>
                <c:pt idx="2323">
                  <c:v>14.647549183059885</c:v>
                </c:pt>
                <c:pt idx="2324">
                  <c:v>14.649549849948848</c:v>
                </c:pt>
                <c:pt idx="2325">
                  <c:v>14.65155051683781</c:v>
                </c:pt>
                <c:pt idx="2326">
                  <c:v>14.653551183726773</c:v>
                </c:pt>
                <c:pt idx="2327">
                  <c:v>14.655551850615735</c:v>
                </c:pt>
                <c:pt idx="2328">
                  <c:v>14.657552517504698</c:v>
                </c:pt>
                <c:pt idx="2329">
                  <c:v>14.65955318439366</c:v>
                </c:pt>
                <c:pt idx="2330">
                  <c:v>14.661553851282623</c:v>
                </c:pt>
                <c:pt idx="2331">
                  <c:v>14.663554518171585</c:v>
                </c:pt>
                <c:pt idx="2332">
                  <c:v>14.665555185060548</c:v>
                </c:pt>
                <c:pt idx="2333">
                  <c:v>14.66755585194951</c:v>
                </c:pt>
                <c:pt idx="2334">
                  <c:v>14.669556518838473</c:v>
                </c:pt>
                <c:pt idx="2335">
                  <c:v>14.671557185727435</c:v>
                </c:pt>
                <c:pt idx="2336">
                  <c:v>14.673557852616398</c:v>
                </c:pt>
                <c:pt idx="2337">
                  <c:v>14.67555851950536</c:v>
                </c:pt>
                <c:pt idx="2338">
                  <c:v>14.677559186394323</c:v>
                </c:pt>
                <c:pt idx="2339">
                  <c:v>14.679559853283285</c:v>
                </c:pt>
                <c:pt idx="2340">
                  <c:v>14.681560520172248</c:v>
                </c:pt>
                <c:pt idx="2341">
                  <c:v>14.68356118706121</c:v>
                </c:pt>
                <c:pt idx="2342">
                  <c:v>14.685561853950173</c:v>
                </c:pt>
                <c:pt idx="2343">
                  <c:v>14.687562520839135</c:v>
                </c:pt>
                <c:pt idx="2344">
                  <c:v>14.689563187728098</c:v>
                </c:pt>
                <c:pt idx="2345">
                  <c:v>14.69156385461706</c:v>
                </c:pt>
                <c:pt idx="2346">
                  <c:v>14.693564521506023</c:v>
                </c:pt>
                <c:pt idx="2347">
                  <c:v>14.695565188394985</c:v>
                </c:pt>
                <c:pt idx="2348">
                  <c:v>14.697565855283948</c:v>
                </c:pt>
                <c:pt idx="2349">
                  <c:v>14.69956652217291</c:v>
                </c:pt>
                <c:pt idx="2350">
                  <c:v>14.701567189061873</c:v>
                </c:pt>
                <c:pt idx="2351">
                  <c:v>14.703567855950835</c:v>
                </c:pt>
                <c:pt idx="2352">
                  <c:v>14.705568522839798</c:v>
                </c:pt>
                <c:pt idx="2353">
                  <c:v>14.70756918972876</c:v>
                </c:pt>
                <c:pt idx="2354">
                  <c:v>14.709569856617723</c:v>
                </c:pt>
                <c:pt idx="2355">
                  <c:v>14.711570523506685</c:v>
                </c:pt>
                <c:pt idx="2356">
                  <c:v>14.713571190395648</c:v>
                </c:pt>
                <c:pt idx="2357">
                  <c:v>14.71557185728461</c:v>
                </c:pt>
                <c:pt idx="2358">
                  <c:v>14.717572524173573</c:v>
                </c:pt>
                <c:pt idx="2359">
                  <c:v>14.719573191062535</c:v>
                </c:pt>
                <c:pt idx="2360">
                  <c:v>14.721573857951498</c:v>
                </c:pt>
                <c:pt idx="2361">
                  <c:v>14.72357452484046</c:v>
                </c:pt>
                <c:pt idx="2362">
                  <c:v>14.725575191729423</c:v>
                </c:pt>
                <c:pt idx="2363">
                  <c:v>14.727575858618385</c:v>
                </c:pt>
                <c:pt idx="2364">
                  <c:v>14.729576525507348</c:v>
                </c:pt>
                <c:pt idx="2365">
                  <c:v>14.73157719239631</c:v>
                </c:pt>
                <c:pt idx="2366">
                  <c:v>14.733577859285273</c:v>
                </c:pt>
                <c:pt idx="2367">
                  <c:v>14.735578526174235</c:v>
                </c:pt>
                <c:pt idx="2368">
                  <c:v>14.737579193063198</c:v>
                </c:pt>
                <c:pt idx="2369">
                  <c:v>14.73957985995216</c:v>
                </c:pt>
                <c:pt idx="2370">
                  <c:v>14.741580526841123</c:v>
                </c:pt>
                <c:pt idx="2371">
                  <c:v>14.743581193730085</c:v>
                </c:pt>
                <c:pt idx="2372">
                  <c:v>14.745581860619048</c:v>
                </c:pt>
                <c:pt idx="2373">
                  <c:v>14.74758252750801</c:v>
                </c:pt>
                <c:pt idx="2374">
                  <c:v>14.749583194396973</c:v>
                </c:pt>
                <c:pt idx="2375">
                  <c:v>14.751583861285935</c:v>
                </c:pt>
                <c:pt idx="2376">
                  <c:v>14.753584528174898</c:v>
                </c:pt>
                <c:pt idx="2377">
                  <c:v>14.75558519506386</c:v>
                </c:pt>
                <c:pt idx="2378">
                  <c:v>14.757585861952823</c:v>
                </c:pt>
                <c:pt idx="2379">
                  <c:v>14.759586528841785</c:v>
                </c:pt>
                <c:pt idx="2380">
                  <c:v>14.761587195730748</c:v>
                </c:pt>
                <c:pt idx="2381">
                  <c:v>14.76358786261971</c:v>
                </c:pt>
                <c:pt idx="2382">
                  <c:v>14.765588529508673</c:v>
                </c:pt>
                <c:pt idx="2383">
                  <c:v>14.767589196397635</c:v>
                </c:pt>
                <c:pt idx="2384">
                  <c:v>14.769589863286598</c:v>
                </c:pt>
                <c:pt idx="2385">
                  <c:v>14.77159053017556</c:v>
                </c:pt>
                <c:pt idx="2386">
                  <c:v>14.773591197064523</c:v>
                </c:pt>
                <c:pt idx="2387">
                  <c:v>14.775591863953485</c:v>
                </c:pt>
                <c:pt idx="2388">
                  <c:v>14.777592530842448</c:v>
                </c:pt>
                <c:pt idx="2389">
                  <c:v>14.77959319773141</c:v>
                </c:pt>
                <c:pt idx="2390">
                  <c:v>14.781593864620373</c:v>
                </c:pt>
                <c:pt idx="2391">
                  <c:v>14.783594531509335</c:v>
                </c:pt>
                <c:pt idx="2392">
                  <c:v>14.785595198398298</c:v>
                </c:pt>
                <c:pt idx="2393">
                  <c:v>14.78759586528726</c:v>
                </c:pt>
                <c:pt idx="2394">
                  <c:v>14.789596532176223</c:v>
                </c:pt>
                <c:pt idx="2395">
                  <c:v>14.791597199065185</c:v>
                </c:pt>
                <c:pt idx="2396">
                  <c:v>14.793597865954148</c:v>
                </c:pt>
                <c:pt idx="2397">
                  <c:v>14.79559853284311</c:v>
                </c:pt>
                <c:pt idx="2398">
                  <c:v>14.797599199732073</c:v>
                </c:pt>
                <c:pt idx="2399">
                  <c:v>14.799599866621035</c:v>
                </c:pt>
                <c:pt idx="2400">
                  <c:v>14.801600533509998</c:v>
                </c:pt>
                <c:pt idx="2401">
                  <c:v>14.80360120039896</c:v>
                </c:pt>
                <c:pt idx="2402">
                  <c:v>14.805601867287923</c:v>
                </c:pt>
                <c:pt idx="2403">
                  <c:v>14.807602534176885</c:v>
                </c:pt>
                <c:pt idx="2404">
                  <c:v>14.809603201065848</c:v>
                </c:pt>
                <c:pt idx="2405">
                  <c:v>14.81160386795481</c:v>
                </c:pt>
                <c:pt idx="2406">
                  <c:v>14.813604534843773</c:v>
                </c:pt>
                <c:pt idx="2407">
                  <c:v>14.815605201732735</c:v>
                </c:pt>
                <c:pt idx="2408">
                  <c:v>14.817605868621698</c:v>
                </c:pt>
                <c:pt idx="2409">
                  <c:v>14.81960653551066</c:v>
                </c:pt>
                <c:pt idx="2410">
                  <c:v>14.821607202399623</c:v>
                </c:pt>
                <c:pt idx="2411">
                  <c:v>14.823607869288585</c:v>
                </c:pt>
                <c:pt idx="2412">
                  <c:v>14.825608536177548</c:v>
                </c:pt>
                <c:pt idx="2413">
                  <c:v>14.82760920306651</c:v>
                </c:pt>
                <c:pt idx="2414">
                  <c:v>14.829609869955473</c:v>
                </c:pt>
                <c:pt idx="2415">
                  <c:v>14.831610536844435</c:v>
                </c:pt>
                <c:pt idx="2416">
                  <c:v>14.833611203733398</c:v>
                </c:pt>
                <c:pt idx="2417">
                  <c:v>14.83561187062236</c:v>
                </c:pt>
                <c:pt idx="2418">
                  <c:v>14.837612537511323</c:v>
                </c:pt>
                <c:pt idx="2419">
                  <c:v>14.839613204400285</c:v>
                </c:pt>
                <c:pt idx="2420">
                  <c:v>14.841613871289248</c:v>
                </c:pt>
                <c:pt idx="2421">
                  <c:v>14.84361453817821</c:v>
                </c:pt>
                <c:pt idx="2422">
                  <c:v>14.845615205067173</c:v>
                </c:pt>
                <c:pt idx="2423">
                  <c:v>14.847615871956135</c:v>
                </c:pt>
                <c:pt idx="2424">
                  <c:v>14.849616538845098</c:v>
                </c:pt>
                <c:pt idx="2425">
                  <c:v>14.85161720573406</c:v>
                </c:pt>
                <c:pt idx="2426">
                  <c:v>14.853617872623023</c:v>
                </c:pt>
                <c:pt idx="2427">
                  <c:v>14.855618539511985</c:v>
                </c:pt>
                <c:pt idx="2428">
                  <c:v>14.857619206400948</c:v>
                </c:pt>
                <c:pt idx="2429">
                  <c:v>14.85961987328991</c:v>
                </c:pt>
                <c:pt idx="2430">
                  <c:v>14.861620540178873</c:v>
                </c:pt>
                <c:pt idx="2431">
                  <c:v>14.863621207067835</c:v>
                </c:pt>
                <c:pt idx="2432">
                  <c:v>14.865621873956798</c:v>
                </c:pt>
                <c:pt idx="2433">
                  <c:v>14.86762254084576</c:v>
                </c:pt>
                <c:pt idx="2434">
                  <c:v>14.869623207734723</c:v>
                </c:pt>
                <c:pt idx="2435">
                  <c:v>14.871623874623685</c:v>
                </c:pt>
                <c:pt idx="2436">
                  <c:v>14.873624541512648</c:v>
                </c:pt>
                <c:pt idx="2437">
                  <c:v>14.87562520840161</c:v>
                </c:pt>
                <c:pt idx="2438">
                  <c:v>14.877625875290573</c:v>
                </c:pt>
                <c:pt idx="2439">
                  <c:v>14.879626542179535</c:v>
                </c:pt>
                <c:pt idx="2440">
                  <c:v>14.881627209068498</c:v>
                </c:pt>
                <c:pt idx="2441">
                  <c:v>14.88362787595746</c:v>
                </c:pt>
                <c:pt idx="2442">
                  <c:v>14.885628542846423</c:v>
                </c:pt>
                <c:pt idx="2443">
                  <c:v>14.887629209735385</c:v>
                </c:pt>
                <c:pt idx="2444">
                  <c:v>14.889629876624348</c:v>
                </c:pt>
                <c:pt idx="2445">
                  <c:v>14.89163054351331</c:v>
                </c:pt>
                <c:pt idx="2446">
                  <c:v>14.893631210402273</c:v>
                </c:pt>
                <c:pt idx="2447">
                  <c:v>14.895631877291235</c:v>
                </c:pt>
                <c:pt idx="2448">
                  <c:v>14.897632544180198</c:v>
                </c:pt>
                <c:pt idx="2449">
                  <c:v>14.89963321106916</c:v>
                </c:pt>
                <c:pt idx="2450">
                  <c:v>14.901633877958123</c:v>
                </c:pt>
                <c:pt idx="2451">
                  <c:v>14.903634544847085</c:v>
                </c:pt>
                <c:pt idx="2452">
                  <c:v>14.905635211736048</c:v>
                </c:pt>
                <c:pt idx="2453">
                  <c:v>14.90763587862501</c:v>
                </c:pt>
                <c:pt idx="2454">
                  <c:v>14.909636545513973</c:v>
                </c:pt>
                <c:pt idx="2455">
                  <c:v>14.911637212402935</c:v>
                </c:pt>
                <c:pt idx="2456">
                  <c:v>14.913637879291898</c:v>
                </c:pt>
                <c:pt idx="2457">
                  <c:v>14.91563854618086</c:v>
                </c:pt>
                <c:pt idx="2458">
                  <c:v>14.917639213069823</c:v>
                </c:pt>
                <c:pt idx="2459">
                  <c:v>14.919639879958785</c:v>
                </c:pt>
                <c:pt idx="2460">
                  <c:v>14.921640546847748</c:v>
                </c:pt>
                <c:pt idx="2461">
                  <c:v>14.92364121373671</c:v>
                </c:pt>
                <c:pt idx="2462">
                  <c:v>14.925641880625673</c:v>
                </c:pt>
                <c:pt idx="2463">
                  <c:v>14.927642547514635</c:v>
                </c:pt>
                <c:pt idx="2464">
                  <c:v>14.929643214403598</c:v>
                </c:pt>
                <c:pt idx="2465">
                  <c:v>14.93164388129256</c:v>
                </c:pt>
                <c:pt idx="2466">
                  <c:v>14.933644548181523</c:v>
                </c:pt>
                <c:pt idx="2467">
                  <c:v>14.935645215070485</c:v>
                </c:pt>
                <c:pt idx="2468">
                  <c:v>14.937645881959448</c:v>
                </c:pt>
                <c:pt idx="2469">
                  <c:v>14.93964654884841</c:v>
                </c:pt>
                <c:pt idx="2470">
                  <c:v>14.941647215737373</c:v>
                </c:pt>
                <c:pt idx="2471">
                  <c:v>14.943647882626335</c:v>
                </c:pt>
                <c:pt idx="2472">
                  <c:v>14.945648549515298</c:v>
                </c:pt>
                <c:pt idx="2473">
                  <c:v>14.94764921640426</c:v>
                </c:pt>
                <c:pt idx="2474">
                  <c:v>14.949649883293223</c:v>
                </c:pt>
                <c:pt idx="2475">
                  <c:v>14.951650550182185</c:v>
                </c:pt>
                <c:pt idx="2476">
                  <c:v>14.953651217071148</c:v>
                </c:pt>
                <c:pt idx="2477">
                  <c:v>14.95565188396011</c:v>
                </c:pt>
                <c:pt idx="2478">
                  <c:v>14.957652550849073</c:v>
                </c:pt>
                <c:pt idx="2479">
                  <c:v>14.959653217738035</c:v>
                </c:pt>
                <c:pt idx="2480">
                  <c:v>14.961653884626998</c:v>
                </c:pt>
                <c:pt idx="2481">
                  <c:v>14.96365455151596</c:v>
                </c:pt>
                <c:pt idx="2482">
                  <c:v>14.965655218404923</c:v>
                </c:pt>
                <c:pt idx="2483">
                  <c:v>14.967655885293885</c:v>
                </c:pt>
                <c:pt idx="2484">
                  <c:v>14.969656552182848</c:v>
                </c:pt>
                <c:pt idx="2485">
                  <c:v>14.97165721907181</c:v>
                </c:pt>
                <c:pt idx="2486">
                  <c:v>14.973657885960773</c:v>
                </c:pt>
                <c:pt idx="2487">
                  <c:v>14.975658552849735</c:v>
                </c:pt>
                <c:pt idx="2488">
                  <c:v>14.977659219738698</c:v>
                </c:pt>
                <c:pt idx="2489">
                  <c:v>14.97965988662766</c:v>
                </c:pt>
                <c:pt idx="2490">
                  <c:v>14.981660553516623</c:v>
                </c:pt>
                <c:pt idx="2491">
                  <c:v>14.983661220405585</c:v>
                </c:pt>
                <c:pt idx="2492">
                  <c:v>14.985661887294548</c:v>
                </c:pt>
                <c:pt idx="2493">
                  <c:v>14.98766255418351</c:v>
                </c:pt>
                <c:pt idx="2494">
                  <c:v>14.989663221072473</c:v>
                </c:pt>
                <c:pt idx="2495">
                  <c:v>14.991663887961435</c:v>
                </c:pt>
                <c:pt idx="2496">
                  <c:v>14.993664554850398</c:v>
                </c:pt>
                <c:pt idx="2497">
                  <c:v>14.99566522173936</c:v>
                </c:pt>
                <c:pt idx="2498">
                  <c:v>14.997665888628323</c:v>
                </c:pt>
                <c:pt idx="2499">
                  <c:v>14.999666555517285</c:v>
                </c:pt>
                <c:pt idx="2500">
                  <c:v>15.001667222406248</c:v>
                </c:pt>
                <c:pt idx="2501">
                  <c:v>15.00366788929521</c:v>
                </c:pt>
                <c:pt idx="2502">
                  <c:v>15.005668556184173</c:v>
                </c:pt>
                <c:pt idx="2503">
                  <c:v>15.007669223073135</c:v>
                </c:pt>
                <c:pt idx="2504">
                  <c:v>15.009669889962097</c:v>
                </c:pt>
                <c:pt idx="2505">
                  <c:v>15.01167055685106</c:v>
                </c:pt>
                <c:pt idx="2506">
                  <c:v>15.013671223740022</c:v>
                </c:pt>
                <c:pt idx="2507">
                  <c:v>15.015671890628985</c:v>
                </c:pt>
                <c:pt idx="2508">
                  <c:v>15.017672557517947</c:v>
                </c:pt>
                <c:pt idx="2509">
                  <c:v>15.01967322440691</c:v>
                </c:pt>
                <c:pt idx="2510">
                  <c:v>15.021673891295872</c:v>
                </c:pt>
                <c:pt idx="2511">
                  <c:v>15.023674558184835</c:v>
                </c:pt>
                <c:pt idx="2512">
                  <c:v>15.025675225073797</c:v>
                </c:pt>
                <c:pt idx="2513">
                  <c:v>15.02767589196276</c:v>
                </c:pt>
                <c:pt idx="2514">
                  <c:v>15.029676558851722</c:v>
                </c:pt>
                <c:pt idx="2515">
                  <c:v>15.031677225740685</c:v>
                </c:pt>
                <c:pt idx="2516">
                  <c:v>15.033677892629647</c:v>
                </c:pt>
                <c:pt idx="2517">
                  <c:v>15.03567855951861</c:v>
                </c:pt>
                <c:pt idx="2518">
                  <c:v>15.037679226407572</c:v>
                </c:pt>
                <c:pt idx="2519">
                  <c:v>15.039679893296535</c:v>
                </c:pt>
                <c:pt idx="2520">
                  <c:v>15.041680560185497</c:v>
                </c:pt>
                <c:pt idx="2521">
                  <c:v>15.04368122707446</c:v>
                </c:pt>
                <c:pt idx="2522">
                  <c:v>15.045681893963422</c:v>
                </c:pt>
                <c:pt idx="2523">
                  <c:v>15.047682560852385</c:v>
                </c:pt>
                <c:pt idx="2524">
                  <c:v>15.049683227741347</c:v>
                </c:pt>
                <c:pt idx="2525">
                  <c:v>15.05168389463031</c:v>
                </c:pt>
                <c:pt idx="2526">
                  <c:v>15.053684561519272</c:v>
                </c:pt>
                <c:pt idx="2527">
                  <c:v>15.055685228408235</c:v>
                </c:pt>
                <c:pt idx="2528">
                  <c:v>15.057685895297197</c:v>
                </c:pt>
                <c:pt idx="2529">
                  <c:v>15.05968656218616</c:v>
                </c:pt>
                <c:pt idx="2530">
                  <c:v>15.061687229075122</c:v>
                </c:pt>
                <c:pt idx="2531">
                  <c:v>15.063687895964085</c:v>
                </c:pt>
                <c:pt idx="2532">
                  <c:v>15.065688562853047</c:v>
                </c:pt>
                <c:pt idx="2533">
                  <c:v>15.06768922974201</c:v>
                </c:pt>
                <c:pt idx="2534">
                  <c:v>15.069689896630972</c:v>
                </c:pt>
                <c:pt idx="2535">
                  <c:v>15.071690563519935</c:v>
                </c:pt>
                <c:pt idx="2536">
                  <c:v>15.073691230408897</c:v>
                </c:pt>
                <c:pt idx="2537">
                  <c:v>15.07569189729786</c:v>
                </c:pt>
                <c:pt idx="2538">
                  <c:v>15.077692564186822</c:v>
                </c:pt>
                <c:pt idx="2539">
                  <c:v>15.079693231075785</c:v>
                </c:pt>
                <c:pt idx="2540">
                  <c:v>15.081693897964747</c:v>
                </c:pt>
                <c:pt idx="2541">
                  <c:v>15.08369456485371</c:v>
                </c:pt>
                <c:pt idx="2542">
                  <c:v>15.085695231742672</c:v>
                </c:pt>
                <c:pt idx="2543">
                  <c:v>15.087695898631635</c:v>
                </c:pt>
                <c:pt idx="2544">
                  <c:v>15.089696565520597</c:v>
                </c:pt>
                <c:pt idx="2545">
                  <c:v>15.09169723240956</c:v>
                </c:pt>
                <c:pt idx="2546">
                  <c:v>15.093697899298522</c:v>
                </c:pt>
                <c:pt idx="2547">
                  <c:v>15.095698566187485</c:v>
                </c:pt>
                <c:pt idx="2548">
                  <c:v>15.097699233076447</c:v>
                </c:pt>
                <c:pt idx="2549">
                  <c:v>15.09969989996541</c:v>
                </c:pt>
                <c:pt idx="2550">
                  <c:v>15.101700566854372</c:v>
                </c:pt>
                <c:pt idx="2551">
                  <c:v>15.103701233743335</c:v>
                </c:pt>
                <c:pt idx="2552">
                  <c:v>15.105701900632297</c:v>
                </c:pt>
                <c:pt idx="2553">
                  <c:v>15.10770256752126</c:v>
                </c:pt>
                <c:pt idx="2554">
                  <c:v>15.109703234410222</c:v>
                </c:pt>
                <c:pt idx="2555">
                  <c:v>15.111703901299185</c:v>
                </c:pt>
                <c:pt idx="2556">
                  <c:v>15.113704568188147</c:v>
                </c:pt>
                <c:pt idx="2557">
                  <c:v>15.11570523507711</c:v>
                </c:pt>
                <c:pt idx="2558">
                  <c:v>15.117705901966072</c:v>
                </c:pt>
                <c:pt idx="2559">
                  <c:v>15.119706568855035</c:v>
                </c:pt>
                <c:pt idx="2560">
                  <c:v>15.121707235743997</c:v>
                </c:pt>
                <c:pt idx="2561">
                  <c:v>15.12370790263296</c:v>
                </c:pt>
                <c:pt idx="2562">
                  <c:v>15.125708569521922</c:v>
                </c:pt>
                <c:pt idx="2563">
                  <c:v>15.127709236410885</c:v>
                </c:pt>
                <c:pt idx="2564">
                  <c:v>15.129709903299847</c:v>
                </c:pt>
                <c:pt idx="2565">
                  <c:v>15.13171057018881</c:v>
                </c:pt>
                <c:pt idx="2566">
                  <c:v>15.133711237077772</c:v>
                </c:pt>
                <c:pt idx="2567">
                  <c:v>15.135711903966735</c:v>
                </c:pt>
                <c:pt idx="2568">
                  <c:v>15.137712570855697</c:v>
                </c:pt>
                <c:pt idx="2569">
                  <c:v>15.13971323774466</c:v>
                </c:pt>
                <c:pt idx="2570">
                  <c:v>15.141713904633622</c:v>
                </c:pt>
                <c:pt idx="2571">
                  <c:v>15.143714571522585</c:v>
                </c:pt>
                <c:pt idx="2572">
                  <c:v>15.145715238411547</c:v>
                </c:pt>
                <c:pt idx="2573">
                  <c:v>15.14771590530051</c:v>
                </c:pt>
                <c:pt idx="2574">
                  <c:v>15.149716572189472</c:v>
                </c:pt>
                <c:pt idx="2575">
                  <c:v>15.151717239078435</c:v>
                </c:pt>
                <c:pt idx="2576">
                  <c:v>15.153717905967397</c:v>
                </c:pt>
                <c:pt idx="2577">
                  <c:v>15.15571857285636</c:v>
                </c:pt>
                <c:pt idx="2578">
                  <c:v>15.157719239745322</c:v>
                </c:pt>
                <c:pt idx="2579">
                  <c:v>15.159719906634285</c:v>
                </c:pt>
                <c:pt idx="2580">
                  <c:v>15.161720573523247</c:v>
                </c:pt>
                <c:pt idx="2581">
                  <c:v>15.16372124041221</c:v>
                </c:pt>
                <c:pt idx="2582">
                  <c:v>15.165721907301172</c:v>
                </c:pt>
                <c:pt idx="2583">
                  <c:v>15.167722574190135</c:v>
                </c:pt>
                <c:pt idx="2584">
                  <c:v>15.169723241079097</c:v>
                </c:pt>
                <c:pt idx="2585">
                  <c:v>15.17172390796806</c:v>
                </c:pt>
                <c:pt idx="2586">
                  <c:v>15.173724574857022</c:v>
                </c:pt>
                <c:pt idx="2587">
                  <c:v>15.175725241745985</c:v>
                </c:pt>
                <c:pt idx="2588">
                  <c:v>15.177725908634947</c:v>
                </c:pt>
                <c:pt idx="2589">
                  <c:v>15.17972657552391</c:v>
                </c:pt>
                <c:pt idx="2590">
                  <c:v>15.181727242412872</c:v>
                </c:pt>
                <c:pt idx="2591">
                  <c:v>15.183727909301835</c:v>
                </c:pt>
                <c:pt idx="2592">
                  <c:v>15.185728576190797</c:v>
                </c:pt>
                <c:pt idx="2593">
                  <c:v>15.18772924307976</c:v>
                </c:pt>
                <c:pt idx="2594">
                  <c:v>15.189729909968722</c:v>
                </c:pt>
                <c:pt idx="2595">
                  <c:v>15.191730576857685</c:v>
                </c:pt>
                <c:pt idx="2596">
                  <c:v>15.193731243746647</c:v>
                </c:pt>
                <c:pt idx="2597">
                  <c:v>15.19573191063561</c:v>
                </c:pt>
                <c:pt idx="2598">
                  <c:v>15.197732577524572</c:v>
                </c:pt>
                <c:pt idx="2599">
                  <c:v>15.199733244413535</c:v>
                </c:pt>
                <c:pt idx="2600">
                  <c:v>15.201733911302497</c:v>
                </c:pt>
                <c:pt idx="2601">
                  <c:v>15.20373457819146</c:v>
                </c:pt>
                <c:pt idx="2602">
                  <c:v>15.205735245080422</c:v>
                </c:pt>
                <c:pt idx="2603">
                  <c:v>15.207735911969385</c:v>
                </c:pt>
                <c:pt idx="2604">
                  <c:v>15.209736578858347</c:v>
                </c:pt>
                <c:pt idx="2605">
                  <c:v>15.21173724574731</c:v>
                </c:pt>
                <c:pt idx="2606">
                  <c:v>15.213737912636272</c:v>
                </c:pt>
                <c:pt idx="2607">
                  <c:v>15.215738579525235</c:v>
                </c:pt>
                <c:pt idx="2608">
                  <c:v>15.217739246414197</c:v>
                </c:pt>
                <c:pt idx="2609">
                  <c:v>15.21973991330316</c:v>
                </c:pt>
                <c:pt idx="2610">
                  <c:v>15.221740580192122</c:v>
                </c:pt>
                <c:pt idx="2611">
                  <c:v>15.223741247081085</c:v>
                </c:pt>
                <c:pt idx="2612">
                  <c:v>15.225741913970047</c:v>
                </c:pt>
                <c:pt idx="2613">
                  <c:v>15.22774258085901</c:v>
                </c:pt>
                <c:pt idx="2614">
                  <c:v>15.229743247747972</c:v>
                </c:pt>
                <c:pt idx="2615">
                  <c:v>15.231743914636935</c:v>
                </c:pt>
                <c:pt idx="2616">
                  <c:v>15.233744581525897</c:v>
                </c:pt>
                <c:pt idx="2617">
                  <c:v>15.23574524841486</c:v>
                </c:pt>
                <c:pt idx="2618">
                  <c:v>15.237745915303822</c:v>
                </c:pt>
                <c:pt idx="2619">
                  <c:v>15.239746582192785</c:v>
                </c:pt>
                <c:pt idx="2620">
                  <c:v>15.241747249081747</c:v>
                </c:pt>
                <c:pt idx="2621">
                  <c:v>15.24374791597071</c:v>
                </c:pt>
                <c:pt idx="2622">
                  <c:v>15.245748582859672</c:v>
                </c:pt>
                <c:pt idx="2623">
                  <c:v>15.247749249748635</c:v>
                </c:pt>
                <c:pt idx="2624">
                  <c:v>15.249749916637597</c:v>
                </c:pt>
                <c:pt idx="2625">
                  <c:v>15.25175058352656</c:v>
                </c:pt>
                <c:pt idx="2626">
                  <c:v>15.253751250415522</c:v>
                </c:pt>
                <c:pt idx="2627">
                  <c:v>15.255751917304485</c:v>
                </c:pt>
                <c:pt idx="2628">
                  <c:v>15.257752584193447</c:v>
                </c:pt>
                <c:pt idx="2629">
                  <c:v>15.25975325108241</c:v>
                </c:pt>
                <c:pt idx="2630">
                  <c:v>15.261753917971372</c:v>
                </c:pt>
                <c:pt idx="2631">
                  <c:v>15.263754584860335</c:v>
                </c:pt>
                <c:pt idx="2632">
                  <c:v>15.265755251749297</c:v>
                </c:pt>
                <c:pt idx="2633">
                  <c:v>15.26775591863826</c:v>
                </c:pt>
                <c:pt idx="2634">
                  <c:v>15.269756585527222</c:v>
                </c:pt>
                <c:pt idx="2635">
                  <c:v>15.271757252416185</c:v>
                </c:pt>
                <c:pt idx="2636">
                  <c:v>15.273757919305147</c:v>
                </c:pt>
                <c:pt idx="2637">
                  <c:v>15.27575858619411</c:v>
                </c:pt>
                <c:pt idx="2638">
                  <c:v>15.277759253083072</c:v>
                </c:pt>
                <c:pt idx="2639">
                  <c:v>15.279759919972035</c:v>
                </c:pt>
                <c:pt idx="2640">
                  <c:v>15.281760586860997</c:v>
                </c:pt>
                <c:pt idx="2641">
                  <c:v>15.28376125374996</c:v>
                </c:pt>
                <c:pt idx="2642">
                  <c:v>15.285761920638922</c:v>
                </c:pt>
                <c:pt idx="2643">
                  <c:v>15.287762587527885</c:v>
                </c:pt>
                <c:pt idx="2644">
                  <c:v>15.289763254416847</c:v>
                </c:pt>
                <c:pt idx="2645">
                  <c:v>15.29176392130581</c:v>
                </c:pt>
                <c:pt idx="2646">
                  <c:v>15.293764588194772</c:v>
                </c:pt>
                <c:pt idx="2647">
                  <c:v>15.295765255083735</c:v>
                </c:pt>
                <c:pt idx="2648">
                  <c:v>15.297765921972697</c:v>
                </c:pt>
                <c:pt idx="2649">
                  <c:v>15.29976658886166</c:v>
                </c:pt>
                <c:pt idx="2650">
                  <c:v>15.301767255750622</c:v>
                </c:pt>
                <c:pt idx="2651">
                  <c:v>15.303767922639585</c:v>
                </c:pt>
                <c:pt idx="2652">
                  <c:v>15.305768589528547</c:v>
                </c:pt>
                <c:pt idx="2653">
                  <c:v>15.30776925641751</c:v>
                </c:pt>
                <c:pt idx="2654">
                  <c:v>15.309769923306472</c:v>
                </c:pt>
                <c:pt idx="2655">
                  <c:v>15.311770590195435</c:v>
                </c:pt>
                <c:pt idx="2656">
                  <c:v>15.313771257084397</c:v>
                </c:pt>
                <c:pt idx="2657">
                  <c:v>15.31577192397336</c:v>
                </c:pt>
                <c:pt idx="2658">
                  <c:v>15.317772590862322</c:v>
                </c:pt>
                <c:pt idx="2659">
                  <c:v>15.319773257751285</c:v>
                </c:pt>
                <c:pt idx="2660">
                  <c:v>15.321773924640247</c:v>
                </c:pt>
                <c:pt idx="2661">
                  <c:v>15.32377459152921</c:v>
                </c:pt>
                <c:pt idx="2662">
                  <c:v>15.325775258418172</c:v>
                </c:pt>
                <c:pt idx="2663">
                  <c:v>15.327775925307135</c:v>
                </c:pt>
                <c:pt idx="2664">
                  <c:v>15.329776592196097</c:v>
                </c:pt>
                <c:pt idx="2665">
                  <c:v>15.33177725908506</c:v>
                </c:pt>
                <c:pt idx="2666">
                  <c:v>15.333777925974022</c:v>
                </c:pt>
                <c:pt idx="2667">
                  <c:v>15.335778592862985</c:v>
                </c:pt>
                <c:pt idx="2668">
                  <c:v>15.337779259751947</c:v>
                </c:pt>
                <c:pt idx="2669">
                  <c:v>15.33977992664091</c:v>
                </c:pt>
                <c:pt idx="2670">
                  <c:v>15.341780593529872</c:v>
                </c:pt>
                <c:pt idx="2671">
                  <c:v>15.343781260418835</c:v>
                </c:pt>
                <c:pt idx="2672">
                  <c:v>15.345781927307797</c:v>
                </c:pt>
                <c:pt idx="2673">
                  <c:v>15.34778259419676</c:v>
                </c:pt>
                <c:pt idx="2674">
                  <c:v>15.349783261085722</c:v>
                </c:pt>
                <c:pt idx="2675">
                  <c:v>15.351783927974685</c:v>
                </c:pt>
                <c:pt idx="2676">
                  <c:v>15.353784594863647</c:v>
                </c:pt>
                <c:pt idx="2677">
                  <c:v>15.35578526175261</c:v>
                </c:pt>
                <c:pt idx="2678">
                  <c:v>15.357785928641572</c:v>
                </c:pt>
                <c:pt idx="2679">
                  <c:v>15.359786595530535</c:v>
                </c:pt>
                <c:pt idx="2680">
                  <c:v>15.361787262419497</c:v>
                </c:pt>
                <c:pt idx="2681">
                  <c:v>15.36378792930846</c:v>
                </c:pt>
                <c:pt idx="2682">
                  <c:v>15.365788596197422</c:v>
                </c:pt>
                <c:pt idx="2683">
                  <c:v>15.367789263086385</c:v>
                </c:pt>
                <c:pt idx="2684">
                  <c:v>15.369789929975347</c:v>
                </c:pt>
                <c:pt idx="2685">
                  <c:v>15.37179059686431</c:v>
                </c:pt>
                <c:pt idx="2686">
                  <c:v>15.373791263753272</c:v>
                </c:pt>
                <c:pt idx="2687">
                  <c:v>15.375791930642235</c:v>
                </c:pt>
                <c:pt idx="2688">
                  <c:v>15.377792597531197</c:v>
                </c:pt>
                <c:pt idx="2689">
                  <c:v>15.37979326442016</c:v>
                </c:pt>
                <c:pt idx="2690">
                  <c:v>15.381793931309122</c:v>
                </c:pt>
                <c:pt idx="2691">
                  <c:v>15.383794598198085</c:v>
                </c:pt>
                <c:pt idx="2692">
                  <c:v>15.385795265087047</c:v>
                </c:pt>
                <c:pt idx="2693">
                  <c:v>15.38779593197601</c:v>
                </c:pt>
                <c:pt idx="2694">
                  <c:v>15.389796598864972</c:v>
                </c:pt>
                <c:pt idx="2695">
                  <c:v>15.391797265753935</c:v>
                </c:pt>
                <c:pt idx="2696">
                  <c:v>15.393797932642897</c:v>
                </c:pt>
                <c:pt idx="2697">
                  <c:v>15.39579859953186</c:v>
                </c:pt>
                <c:pt idx="2698">
                  <c:v>15.397799266420822</c:v>
                </c:pt>
                <c:pt idx="2699">
                  <c:v>15.399799933309785</c:v>
                </c:pt>
                <c:pt idx="2700">
                  <c:v>15.401800600198747</c:v>
                </c:pt>
                <c:pt idx="2701">
                  <c:v>15.40380126708771</c:v>
                </c:pt>
                <c:pt idx="2702">
                  <c:v>15.405801933976672</c:v>
                </c:pt>
                <c:pt idx="2703">
                  <c:v>15.407802600865635</c:v>
                </c:pt>
                <c:pt idx="2704">
                  <c:v>15.409803267754597</c:v>
                </c:pt>
                <c:pt idx="2705">
                  <c:v>15.41180393464356</c:v>
                </c:pt>
                <c:pt idx="2706">
                  <c:v>15.413804601532522</c:v>
                </c:pt>
                <c:pt idx="2707">
                  <c:v>15.415805268421485</c:v>
                </c:pt>
                <c:pt idx="2708">
                  <c:v>15.417805935310447</c:v>
                </c:pt>
                <c:pt idx="2709">
                  <c:v>15.41980660219941</c:v>
                </c:pt>
                <c:pt idx="2710">
                  <c:v>15.421807269088372</c:v>
                </c:pt>
                <c:pt idx="2711">
                  <c:v>15.423807935977335</c:v>
                </c:pt>
                <c:pt idx="2712">
                  <c:v>15.425808602866297</c:v>
                </c:pt>
                <c:pt idx="2713">
                  <c:v>15.42780926975526</c:v>
                </c:pt>
                <c:pt idx="2714">
                  <c:v>15.429809936644222</c:v>
                </c:pt>
                <c:pt idx="2715">
                  <c:v>15.431810603533185</c:v>
                </c:pt>
                <c:pt idx="2716">
                  <c:v>15.433811270422147</c:v>
                </c:pt>
                <c:pt idx="2717">
                  <c:v>15.43581193731111</c:v>
                </c:pt>
                <c:pt idx="2718">
                  <c:v>15.437812604200072</c:v>
                </c:pt>
                <c:pt idx="2719">
                  <c:v>15.439813271089035</c:v>
                </c:pt>
                <c:pt idx="2720">
                  <c:v>15.441813937977997</c:v>
                </c:pt>
                <c:pt idx="2721">
                  <c:v>15.44381460486696</c:v>
                </c:pt>
                <c:pt idx="2722">
                  <c:v>15.445815271755922</c:v>
                </c:pt>
                <c:pt idx="2723">
                  <c:v>15.447815938644885</c:v>
                </c:pt>
                <c:pt idx="2724">
                  <c:v>15.449816605533847</c:v>
                </c:pt>
                <c:pt idx="2725">
                  <c:v>15.45181727242281</c:v>
                </c:pt>
                <c:pt idx="2726">
                  <c:v>15.453817939311772</c:v>
                </c:pt>
                <c:pt idx="2727">
                  <c:v>15.455818606200735</c:v>
                </c:pt>
                <c:pt idx="2728">
                  <c:v>15.457819273089697</c:v>
                </c:pt>
                <c:pt idx="2729">
                  <c:v>15.45981993997866</c:v>
                </c:pt>
                <c:pt idx="2730">
                  <c:v>15.461820606867622</c:v>
                </c:pt>
                <c:pt idx="2731">
                  <c:v>15.463821273756585</c:v>
                </c:pt>
                <c:pt idx="2732">
                  <c:v>15.465821940645547</c:v>
                </c:pt>
                <c:pt idx="2733">
                  <c:v>15.46782260753451</c:v>
                </c:pt>
                <c:pt idx="2734">
                  <c:v>15.469823274423472</c:v>
                </c:pt>
                <c:pt idx="2735">
                  <c:v>15.471823941312435</c:v>
                </c:pt>
                <c:pt idx="2736">
                  <c:v>15.473824608201397</c:v>
                </c:pt>
                <c:pt idx="2737">
                  <c:v>15.47582527509036</c:v>
                </c:pt>
                <c:pt idx="2738">
                  <c:v>15.477825941979322</c:v>
                </c:pt>
                <c:pt idx="2739">
                  <c:v>15.479826608868285</c:v>
                </c:pt>
                <c:pt idx="2740">
                  <c:v>15.481827275757247</c:v>
                </c:pt>
                <c:pt idx="2741">
                  <c:v>15.48382794264621</c:v>
                </c:pt>
                <c:pt idx="2742">
                  <c:v>15.485828609535172</c:v>
                </c:pt>
                <c:pt idx="2743">
                  <c:v>15.487829276424135</c:v>
                </c:pt>
                <c:pt idx="2744">
                  <c:v>15.489829943313097</c:v>
                </c:pt>
                <c:pt idx="2745">
                  <c:v>15.49183061020206</c:v>
                </c:pt>
                <c:pt idx="2746">
                  <c:v>15.493831277091022</c:v>
                </c:pt>
                <c:pt idx="2747">
                  <c:v>15.495831943979985</c:v>
                </c:pt>
                <c:pt idx="2748">
                  <c:v>15.497832610868947</c:v>
                </c:pt>
                <c:pt idx="2749">
                  <c:v>15.49983327775791</c:v>
                </c:pt>
                <c:pt idx="2750">
                  <c:v>15.501833944646872</c:v>
                </c:pt>
                <c:pt idx="2751">
                  <c:v>15.503834611535835</c:v>
                </c:pt>
                <c:pt idx="2752">
                  <c:v>15.505835278424797</c:v>
                </c:pt>
                <c:pt idx="2753">
                  <c:v>15.50783594531376</c:v>
                </c:pt>
                <c:pt idx="2754">
                  <c:v>15.509836612202722</c:v>
                </c:pt>
                <c:pt idx="2755">
                  <c:v>15.511837279091685</c:v>
                </c:pt>
                <c:pt idx="2756">
                  <c:v>15.513837945980647</c:v>
                </c:pt>
                <c:pt idx="2757">
                  <c:v>15.51583861286961</c:v>
                </c:pt>
                <c:pt idx="2758">
                  <c:v>15.517839279758572</c:v>
                </c:pt>
                <c:pt idx="2759">
                  <c:v>15.519839946647535</c:v>
                </c:pt>
                <c:pt idx="2760">
                  <c:v>15.521840613536497</c:v>
                </c:pt>
                <c:pt idx="2761">
                  <c:v>15.52384128042546</c:v>
                </c:pt>
                <c:pt idx="2762">
                  <c:v>15.525841947314422</c:v>
                </c:pt>
                <c:pt idx="2763">
                  <c:v>15.527842614203385</c:v>
                </c:pt>
                <c:pt idx="2764">
                  <c:v>15.529843281092347</c:v>
                </c:pt>
                <c:pt idx="2765">
                  <c:v>15.53184394798131</c:v>
                </c:pt>
                <c:pt idx="2766">
                  <c:v>15.533844614870272</c:v>
                </c:pt>
                <c:pt idx="2767">
                  <c:v>15.535845281759235</c:v>
                </c:pt>
                <c:pt idx="2768">
                  <c:v>15.537845948648197</c:v>
                </c:pt>
                <c:pt idx="2769">
                  <c:v>15.53984661553716</c:v>
                </c:pt>
                <c:pt idx="2770">
                  <c:v>15.541847282426122</c:v>
                </c:pt>
                <c:pt idx="2771">
                  <c:v>15.543847949315085</c:v>
                </c:pt>
                <c:pt idx="2772">
                  <c:v>15.545848616204047</c:v>
                </c:pt>
                <c:pt idx="2773">
                  <c:v>15.54784928309301</c:v>
                </c:pt>
                <c:pt idx="2774">
                  <c:v>15.549849949981972</c:v>
                </c:pt>
                <c:pt idx="2775">
                  <c:v>15.551850616870935</c:v>
                </c:pt>
                <c:pt idx="2776">
                  <c:v>15.553851283759897</c:v>
                </c:pt>
                <c:pt idx="2777">
                  <c:v>15.55585195064886</c:v>
                </c:pt>
                <c:pt idx="2778">
                  <c:v>15.557852617537822</c:v>
                </c:pt>
                <c:pt idx="2779">
                  <c:v>15.559853284426785</c:v>
                </c:pt>
                <c:pt idx="2780">
                  <c:v>15.561853951315747</c:v>
                </c:pt>
                <c:pt idx="2781">
                  <c:v>15.56385461820471</c:v>
                </c:pt>
                <c:pt idx="2782">
                  <c:v>15.565855285093672</c:v>
                </c:pt>
                <c:pt idx="2783">
                  <c:v>15.567855951982635</c:v>
                </c:pt>
                <c:pt idx="2784">
                  <c:v>15.569856618871597</c:v>
                </c:pt>
                <c:pt idx="2785">
                  <c:v>15.57185728576056</c:v>
                </c:pt>
                <c:pt idx="2786">
                  <c:v>15.573857952649522</c:v>
                </c:pt>
                <c:pt idx="2787">
                  <c:v>15.575858619538485</c:v>
                </c:pt>
                <c:pt idx="2788">
                  <c:v>15.577859286427447</c:v>
                </c:pt>
                <c:pt idx="2789">
                  <c:v>15.57985995331641</c:v>
                </c:pt>
                <c:pt idx="2790">
                  <c:v>15.581860620205372</c:v>
                </c:pt>
                <c:pt idx="2791">
                  <c:v>15.583861287094335</c:v>
                </c:pt>
                <c:pt idx="2792">
                  <c:v>15.585861953983297</c:v>
                </c:pt>
                <c:pt idx="2793">
                  <c:v>15.58786262087226</c:v>
                </c:pt>
                <c:pt idx="2794">
                  <c:v>15.589863287761222</c:v>
                </c:pt>
                <c:pt idx="2795">
                  <c:v>15.591863954650185</c:v>
                </c:pt>
                <c:pt idx="2796">
                  <c:v>15.593864621539147</c:v>
                </c:pt>
                <c:pt idx="2797">
                  <c:v>15.59586528842811</c:v>
                </c:pt>
                <c:pt idx="2798">
                  <c:v>15.597865955317072</c:v>
                </c:pt>
                <c:pt idx="2799">
                  <c:v>15.599866622206035</c:v>
                </c:pt>
                <c:pt idx="2800">
                  <c:v>15.601867289094997</c:v>
                </c:pt>
                <c:pt idx="2801">
                  <c:v>15.60386795598396</c:v>
                </c:pt>
                <c:pt idx="2802">
                  <c:v>15.605868622872922</c:v>
                </c:pt>
                <c:pt idx="2803">
                  <c:v>15.607869289761885</c:v>
                </c:pt>
                <c:pt idx="2804">
                  <c:v>15.609869956650847</c:v>
                </c:pt>
                <c:pt idx="2805">
                  <c:v>15.61187062353981</c:v>
                </c:pt>
                <c:pt idx="2806">
                  <c:v>15.613871290428772</c:v>
                </c:pt>
                <c:pt idx="2807">
                  <c:v>15.615871957317735</c:v>
                </c:pt>
                <c:pt idx="2808">
                  <c:v>15.617872624206697</c:v>
                </c:pt>
                <c:pt idx="2809">
                  <c:v>15.61987329109566</c:v>
                </c:pt>
                <c:pt idx="2810">
                  <c:v>15.621873957984622</c:v>
                </c:pt>
                <c:pt idx="2811">
                  <c:v>15.623874624873585</c:v>
                </c:pt>
                <c:pt idx="2812">
                  <c:v>15.625875291762547</c:v>
                </c:pt>
                <c:pt idx="2813">
                  <c:v>15.62787595865151</c:v>
                </c:pt>
                <c:pt idx="2814">
                  <c:v>15.629876625540472</c:v>
                </c:pt>
                <c:pt idx="2815">
                  <c:v>15.631877292429435</c:v>
                </c:pt>
                <c:pt idx="2816">
                  <c:v>15.633877959318397</c:v>
                </c:pt>
                <c:pt idx="2817">
                  <c:v>15.63587862620736</c:v>
                </c:pt>
                <c:pt idx="2818">
                  <c:v>15.637879293096322</c:v>
                </c:pt>
                <c:pt idx="2819">
                  <c:v>15.639879959985285</c:v>
                </c:pt>
                <c:pt idx="2820">
                  <c:v>15.641880626874247</c:v>
                </c:pt>
                <c:pt idx="2821">
                  <c:v>15.64388129376321</c:v>
                </c:pt>
                <c:pt idx="2822">
                  <c:v>15.645881960652172</c:v>
                </c:pt>
                <c:pt idx="2823">
                  <c:v>15.647882627541135</c:v>
                </c:pt>
                <c:pt idx="2824">
                  <c:v>15.649883294430097</c:v>
                </c:pt>
                <c:pt idx="2825">
                  <c:v>15.65188396131906</c:v>
                </c:pt>
                <c:pt idx="2826">
                  <c:v>15.653884628208022</c:v>
                </c:pt>
                <c:pt idx="2827">
                  <c:v>15.655885295096985</c:v>
                </c:pt>
                <c:pt idx="2828">
                  <c:v>15.657885961985947</c:v>
                </c:pt>
                <c:pt idx="2829">
                  <c:v>15.65988662887491</c:v>
                </c:pt>
                <c:pt idx="2830">
                  <c:v>15.661887295763872</c:v>
                </c:pt>
                <c:pt idx="2831">
                  <c:v>15.663887962652835</c:v>
                </c:pt>
                <c:pt idx="2832">
                  <c:v>15.665888629541797</c:v>
                </c:pt>
                <c:pt idx="2833">
                  <c:v>15.66788929643076</c:v>
                </c:pt>
                <c:pt idx="2834">
                  <c:v>15.669889963319722</c:v>
                </c:pt>
                <c:pt idx="2835">
                  <c:v>15.671890630208685</c:v>
                </c:pt>
                <c:pt idx="2836">
                  <c:v>15.673891297097647</c:v>
                </c:pt>
                <c:pt idx="2837">
                  <c:v>15.67589196398661</c:v>
                </c:pt>
                <c:pt idx="2838">
                  <c:v>15.677892630875572</c:v>
                </c:pt>
                <c:pt idx="2839">
                  <c:v>15.679893297764535</c:v>
                </c:pt>
                <c:pt idx="2840">
                  <c:v>15.681893964653497</c:v>
                </c:pt>
                <c:pt idx="2841">
                  <c:v>15.68389463154246</c:v>
                </c:pt>
                <c:pt idx="2842">
                  <c:v>15.685895298431422</c:v>
                </c:pt>
                <c:pt idx="2843">
                  <c:v>15.687895965320385</c:v>
                </c:pt>
                <c:pt idx="2844">
                  <c:v>15.689896632209347</c:v>
                </c:pt>
                <c:pt idx="2845">
                  <c:v>15.69189729909831</c:v>
                </c:pt>
                <c:pt idx="2846">
                  <c:v>15.693897965987272</c:v>
                </c:pt>
                <c:pt idx="2847">
                  <c:v>15.695898632876235</c:v>
                </c:pt>
                <c:pt idx="2848">
                  <c:v>15.697899299765197</c:v>
                </c:pt>
                <c:pt idx="2849">
                  <c:v>15.69989996665416</c:v>
                </c:pt>
                <c:pt idx="2850">
                  <c:v>15.701900633543122</c:v>
                </c:pt>
                <c:pt idx="2851">
                  <c:v>15.703901300432085</c:v>
                </c:pt>
                <c:pt idx="2852">
                  <c:v>15.705901967321047</c:v>
                </c:pt>
                <c:pt idx="2853">
                  <c:v>15.70790263421001</c:v>
                </c:pt>
                <c:pt idx="2854">
                  <c:v>15.709903301098972</c:v>
                </c:pt>
                <c:pt idx="2855">
                  <c:v>15.711903967987935</c:v>
                </c:pt>
                <c:pt idx="2856">
                  <c:v>15.713904634876897</c:v>
                </c:pt>
                <c:pt idx="2857">
                  <c:v>15.71590530176586</c:v>
                </c:pt>
                <c:pt idx="2858">
                  <c:v>15.717905968654822</c:v>
                </c:pt>
                <c:pt idx="2859">
                  <c:v>15.719906635543785</c:v>
                </c:pt>
                <c:pt idx="2860">
                  <c:v>15.721907302432747</c:v>
                </c:pt>
                <c:pt idx="2861">
                  <c:v>15.72390796932171</c:v>
                </c:pt>
                <c:pt idx="2862">
                  <c:v>15.725908636210672</c:v>
                </c:pt>
                <c:pt idx="2863">
                  <c:v>15.727909303099635</c:v>
                </c:pt>
                <c:pt idx="2864">
                  <c:v>15.729909969988597</c:v>
                </c:pt>
                <c:pt idx="2865">
                  <c:v>15.73191063687756</c:v>
                </c:pt>
                <c:pt idx="2866">
                  <c:v>15.733911303766522</c:v>
                </c:pt>
                <c:pt idx="2867">
                  <c:v>15.735911970655485</c:v>
                </c:pt>
                <c:pt idx="2868">
                  <c:v>15.737912637544447</c:v>
                </c:pt>
                <c:pt idx="2869">
                  <c:v>15.73991330443341</c:v>
                </c:pt>
                <c:pt idx="2870">
                  <c:v>15.741913971322372</c:v>
                </c:pt>
                <c:pt idx="2871">
                  <c:v>15.743914638211335</c:v>
                </c:pt>
                <c:pt idx="2872">
                  <c:v>15.745915305100297</c:v>
                </c:pt>
                <c:pt idx="2873">
                  <c:v>15.74791597198926</c:v>
                </c:pt>
                <c:pt idx="2874">
                  <c:v>15.749916638878222</c:v>
                </c:pt>
                <c:pt idx="2875">
                  <c:v>15.751917305767185</c:v>
                </c:pt>
                <c:pt idx="2876">
                  <c:v>15.753917972656147</c:v>
                </c:pt>
                <c:pt idx="2877">
                  <c:v>15.75591863954511</c:v>
                </c:pt>
                <c:pt idx="2878">
                  <c:v>15.757919306434072</c:v>
                </c:pt>
                <c:pt idx="2879">
                  <c:v>15.759919973323035</c:v>
                </c:pt>
                <c:pt idx="2880">
                  <c:v>15.761920640211997</c:v>
                </c:pt>
                <c:pt idx="2881">
                  <c:v>15.76392130710096</c:v>
                </c:pt>
                <c:pt idx="2882">
                  <c:v>15.765921973989922</c:v>
                </c:pt>
                <c:pt idx="2883">
                  <c:v>15.767922640878885</c:v>
                </c:pt>
                <c:pt idx="2884">
                  <c:v>15.769923307767847</c:v>
                </c:pt>
                <c:pt idx="2885">
                  <c:v>15.77192397465681</c:v>
                </c:pt>
                <c:pt idx="2886">
                  <c:v>15.773924641545772</c:v>
                </c:pt>
                <c:pt idx="2887">
                  <c:v>15.775925308434735</c:v>
                </c:pt>
                <c:pt idx="2888">
                  <c:v>15.777925975323697</c:v>
                </c:pt>
                <c:pt idx="2889">
                  <c:v>15.77992664221266</c:v>
                </c:pt>
                <c:pt idx="2890">
                  <c:v>15.781927309101622</c:v>
                </c:pt>
                <c:pt idx="2891">
                  <c:v>15.783927975990585</c:v>
                </c:pt>
                <c:pt idx="2892">
                  <c:v>15.785928642879547</c:v>
                </c:pt>
                <c:pt idx="2893">
                  <c:v>15.78792930976851</c:v>
                </c:pt>
                <c:pt idx="2894">
                  <c:v>15.789929976657472</c:v>
                </c:pt>
                <c:pt idx="2895">
                  <c:v>15.791930643546435</c:v>
                </c:pt>
                <c:pt idx="2896">
                  <c:v>15.793931310435397</c:v>
                </c:pt>
                <c:pt idx="2897">
                  <c:v>15.79593197732436</c:v>
                </c:pt>
                <c:pt idx="2898">
                  <c:v>15.797932644213322</c:v>
                </c:pt>
                <c:pt idx="2899">
                  <c:v>15.799933311102285</c:v>
                </c:pt>
                <c:pt idx="2900">
                  <c:v>15.801933977991247</c:v>
                </c:pt>
                <c:pt idx="2901">
                  <c:v>15.80393464488021</c:v>
                </c:pt>
                <c:pt idx="2902">
                  <c:v>15.805935311769172</c:v>
                </c:pt>
                <c:pt idx="2903">
                  <c:v>15.807935978658135</c:v>
                </c:pt>
                <c:pt idx="2904">
                  <c:v>15.809936645547097</c:v>
                </c:pt>
                <c:pt idx="2905">
                  <c:v>15.81193731243606</c:v>
                </c:pt>
                <c:pt idx="2906">
                  <c:v>15.813937979325022</c:v>
                </c:pt>
                <c:pt idx="2907">
                  <c:v>15.815938646213985</c:v>
                </c:pt>
                <c:pt idx="2908">
                  <c:v>15.817939313102947</c:v>
                </c:pt>
                <c:pt idx="2909">
                  <c:v>15.81993997999191</c:v>
                </c:pt>
                <c:pt idx="2910">
                  <c:v>15.821940646880872</c:v>
                </c:pt>
                <c:pt idx="2911">
                  <c:v>15.823941313769835</c:v>
                </c:pt>
                <c:pt idx="2912">
                  <c:v>15.825941980658797</c:v>
                </c:pt>
                <c:pt idx="2913">
                  <c:v>15.82794264754776</c:v>
                </c:pt>
                <c:pt idx="2914">
                  <c:v>15.829943314436722</c:v>
                </c:pt>
                <c:pt idx="2915">
                  <c:v>15.831943981325685</c:v>
                </c:pt>
                <c:pt idx="2916">
                  <c:v>15.833944648214647</c:v>
                </c:pt>
                <c:pt idx="2917">
                  <c:v>15.83594531510361</c:v>
                </c:pt>
                <c:pt idx="2918">
                  <c:v>15.837945981992572</c:v>
                </c:pt>
                <c:pt idx="2919">
                  <c:v>15.839946648881535</c:v>
                </c:pt>
                <c:pt idx="2920">
                  <c:v>15.841947315770497</c:v>
                </c:pt>
                <c:pt idx="2921">
                  <c:v>15.84394798265946</c:v>
                </c:pt>
                <c:pt idx="2922">
                  <c:v>15.845948649548422</c:v>
                </c:pt>
                <c:pt idx="2923">
                  <c:v>15.847949316437385</c:v>
                </c:pt>
                <c:pt idx="2924">
                  <c:v>15.849949983326347</c:v>
                </c:pt>
                <c:pt idx="2925">
                  <c:v>15.85195065021531</c:v>
                </c:pt>
                <c:pt idx="2926">
                  <c:v>15.853951317104272</c:v>
                </c:pt>
                <c:pt idx="2927">
                  <c:v>15.855951983993235</c:v>
                </c:pt>
                <c:pt idx="2928">
                  <c:v>15.857952650882197</c:v>
                </c:pt>
                <c:pt idx="2929">
                  <c:v>15.85995331777116</c:v>
                </c:pt>
                <c:pt idx="2930">
                  <c:v>15.861953984660122</c:v>
                </c:pt>
                <c:pt idx="2931">
                  <c:v>15.863954651549085</c:v>
                </c:pt>
                <c:pt idx="2932">
                  <c:v>15.865955318438047</c:v>
                </c:pt>
                <c:pt idx="2933">
                  <c:v>15.86795598532701</c:v>
                </c:pt>
                <c:pt idx="2934">
                  <c:v>15.869956652215972</c:v>
                </c:pt>
                <c:pt idx="2935">
                  <c:v>15.871957319104935</c:v>
                </c:pt>
                <c:pt idx="2936">
                  <c:v>15.873957985993897</c:v>
                </c:pt>
                <c:pt idx="2937">
                  <c:v>15.87595865288286</c:v>
                </c:pt>
                <c:pt idx="2938">
                  <c:v>15.877959319771822</c:v>
                </c:pt>
                <c:pt idx="2939">
                  <c:v>15.879959986660785</c:v>
                </c:pt>
                <c:pt idx="2940">
                  <c:v>15.881960653549747</c:v>
                </c:pt>
                <c:pt idx="2941">
                  <c:v>15.88396132043871</c:v>
                </c:pt>
                <c:pt idx="2942">
                  <c:v>15.885961987327672</c:v>
                </c:pt>
                <c:pt idx="2943">
                  <c:v>15.887962654216635</c:v>
                </c:pt>
                <c:pt idx="2944">
                  <c:v>15.889963321105597</c:v>
                </c:pt>
                <c:pt idx="2945">
                  <c:v>15.89196398799456</c:v>
                </c:pt>
                <c:pt idx="2946">
                  <c:v>15.893964654883522</c:v>
                </c:pt>
                <c:pt idx="2947">
                  <c:v>15.895965321772485</c:v>
                </c:pt>
                <c:pt idx="2948">
                  <c:v>15.897965988661447</c:v>
                </c:pt>
                <c:pt idx="2949">
                  <c:v>15.89996665555041</c:v>
                </c:pt>
                <c:pt idx="2950">
                  <c:v>15.901967322439372</c:v>
                </c:pt>
                <c:pt idx="2951">
                  <c:v>15.903967989328335</c:v>
                </c:pt>
                <c:pt idx="2952">
                  <c:v>15.905968656217297</c:v>
                </c:pt>
                <c:pt idx="2953">
                  <c:v>15.90796932310626</c:v>
                </c:pt>
                <c:pt idx="2954">
                  <c:v>15.909969989995222</c:v>
                </c:pt>
                <c:pt idx="2955">
                  <c:v>15.911970656884185</c:v>
                </c:pt>
                <c:pt idx="2956">
                  <c:v>15.913971323773147</c:v>
                </c:pt>
                <c:pt idx="2957">
                  <c:v>15.91597199066211</c:v>
                </c:pt>
                <c:pt idx="2958">
                  <c:v>15.917972657551072</c:v>
                </c:pt>
                <c:pt idx="2959">
                  <c:v>15.919973324440035</c:v>
                </c:pt>
                <c:pt idx="2960">
                  <c:v>15.921973991328997</c:v>
                </c:pt>
                <c:pt idx="2961">
                  <c:v>15.92397465821796</c:v>
                </c:pt>
                <c:pt idx="2962">
                  <c:v>15.925975325106922</c:v>
                </c:pt>
                <c:pt idx="2963">
                  <c:v>15.927975991995885</c:v>
                </c:pt>
                <c:pt idx="2964">
                  <c:v>15.929976658884847</c:v>
                </c:pt>
                <c:pt idx="2965">
                  <c:v>15.93197732577381</c:v>
                </c:pt>
                <c:pt idx="2966">
                  <c:v>15.933977992662772</c:v>
                </c:pt>
                <c:pt idx="2967">
                  <c:v>15.935978659551735</c:v>
                </c:pt>
                <c:pt idx="2968">
                  <c:v>15.937979326440697</c:v>
                </c:pt>
                <c:pt idx="2969">
                  <c:v>15.93997999332966</c:v>
                </c:pt>
                <c:pt idx="2970">
                  <c:v>15.941980660218622</c:v>
                </c:pt>
                <c:pt idx="2971">
                  <c:v>15.943981327107585</c:v>
                </c:pt>
                <c:pt idx="2972">
                  <c:v>15.945981993996547</c:v>
                </c:pt>
                <c:pt idx="2973">
                  <c:v>15.94798266088551</c:v>
                </c:pt>
                <c:pt idx="2974">
                  <c:v>15.949983327774472</c:v>
                </c:pt>
                <c:pt idx="2975">
                  <c:v>15.951983994663435</c:v>
                </c:pt>
                <c:pt idx="2976">
                  <c:v>15.953984661552397</c:v>
                </c:pt>
                <c:pt idx="2977">
                  <c:v>15.95598532844136</c:v>
                </c:pt>
                <c:pt idx="2978">
                  <c:v>15.957985995330322</c:v>
                </c:pt>
                <c:pt idx="2979">
                  <c:v>15.959986662219285</c:v>
                </c:pt>
                <c:pt idx="2980">
                  <c:v>15.961987329108247</c:v>
                </c:pt>
                <c:pt idx="2981">
                  <c:v>15.96398799599721</c:v>
                </c:pt>
                <c:pt idx="2982">
                  <c:v>15.965988662886172</c:v>
                </c:pt>
                <c:pt idx="2983">
                  <c:v>15.967989329775135</c:v>
                </c:pt>
                <c:pt idx="2984">
                  <c:v>15.969989996664097</c:v>
                </c:pt>
                <c:pt idx="2985">
                  <c:v>15.97199066355306</c:v>
                </c:pt>
                <c:pt idx="2986">
                  <c:v>15.973991330442022</c:v>
                </c:pt>
                <c:pt idx="2987">
                  <c:v>15.975991997330985</c:v>
                </c:pt>
                <c:pt idx="2988">
                  <c:v>15.977992664219947</c:v>
                </c:pt>
                <c:pt idx="2989">
                  <c:v>15.97999333110891</c:v>
                </c:pt>
                <c:pt idx="2990">
                  <c:v>15.981993997997872</c:v>
                </c:pt>
                <c:pt idx="2991">
                  <c:v>15.983994664886835</c:v>
                </c:pt>
                <c:pt idx="2992">
                  <c:v>15.985995331775797</c:v>
                </c:pt>
                <c:pt idx="2993">
                  <c:v>15.98799599866476</c:v>
                </c:pt>
                <c:pt idx="2994">
                  <c:v>15.989996665553722</c:v>
                </c:pt>
                <c:pt idx="2995">
                  <c:v>15.991997332442685</c:v>
                </c:pt>
                <c:pt idx="2996">
                  <c:v>15.993997999331647</c:v>
                </c:pt>
                <c:pt idx="2997">
                  <c:v>15.99599866622061</c:v>
                </c:pt>
                <c:pt idx="2998">
                  <c:v>15.997999333109572</c:v>
                </c:pt>
                <c:pt idx="2999">
                  <c:v>15.999999999998535</c:v>
                </c:pt>
              </c:numCache>
            </c:numRef>
          </c:xVal>
          <c:yVal>
            <c:numRef>
              <c:f>'Load Line Plot'!$AX$4:$AX$3003</c:f>
              <c:numCache>
                <c:formatCode>General</c:formatCode>
                <c:ptCount val="3000"/>
                <c:pt idx="0">
                  <c:v>579.28657462716376</c:v>
                </c:pt>
                <c:pt idx="1">
                  <c:v>579.0181400443422</c:v>
                </c:pt>
                <c:pt idx="2">
                  <c:v>578.74980319215399</c:v>
                </c:pt>
                <c:pt idx="3">
                  <c:v>578.48156403149721</c:v>
                </c:pt>
                <c:pt idx="4">
                  <c:v>578.21342252329498</c:v>
                </c:pt>
                <c:pt idx="5">
                  <c:v>577.94537862849768</c:v>
                </c:pt>
                <c:pt idx="6">
                  <c:v>577.6774323080798</c:v>
                </c:pt>
                <c:pt idx="7">
                  <c:v>577.40958352304153</c:v>
                </c:pt>
                <c:pt idx="8">
                  <c:v>577.14183223440875</c:v>
                </c:pt>
                <c:pt idx="9">
                  <c:v>576.87417840323337</c:v>
                </c:pt>
                <c:pt idx="10">
                  <c:v>576.60662199059198</c:v>
                </c:pt>
                <c:pt idx="11">
                  <c:v>576.33916295758661</c:v>
                </c:pt>
                <c:pt idx="12">
                  <c:v>576.07180126534513</c:v>
                </c:pt>
                <c:pt idx="13">
                  <c:v>575.80453687502074</c:v>
                </c:pt>
                <c:pt idx="14">
                  <c:v>575.53736974779156</c:v>
                </c:pt>
                <c:pt idx="15">
                  <c:v>575.27029984486114</c:v>
                </c:pt>
                <c:pt idx="16">
                  <c:v>575.00332712745967</c:v>
                </c:pt>
                <c:pt idx="17">
                  <c:v>574.73645155684017</c:v>
                </c:pt>
                <c:pt idx="18">
                  <c:v>574.46967309428283</c:v>
                </c:pt>
                <c:pt idx="19">
                  <c:v>574.20299170109263</c:v>
                </c:pt>
                <c:pt idx="20">
                  <c:v>573.93640733859934</c:v>
                </c:pt>
                <c:pt idx="21">
                  <c:v>573.66991996815909</c:v>
                </c:pt>
                <c:pt idx="22">
                  <c:v>573.40352955115156</c:v>
                </c:pt>
                <c:pt idx="23">
                  <c:v>573.13723604898234</c:v>
                </c:pt>
                <c:pt idx="24">
                  <c:v>572.87103942308295</c:v>
                </c:pt>
                <c:pt idx="25">
                  <c:v>572.60493963490887</c:v>
                </c:pt>
                <c:pt idx="26">
                  <c:v>572.33893664594154</c:v>
                </c:pt>
                <c:pt idx="27">
                  <c:v>572.07303041768637</c:v>
                </c:pt>
                <c:pt idx="28">
                  <c:v>571.8072209116749</c:v>
                </c:pt>
                <c:pt idx="29">
                  <c:v>571.5415080894636</c:v>
                </c:pt>
                <c:pt idx="30">
                  <c:v>571.27589191263291</c:v>
                </c:pt>
                <c:pt idx="31">
                  <c:v>571.01037234278976</c:v>
                </c:pt>
                <c:pt idx="32">
                  <c:v>570.74494934156473</c:v>
                </c:pt>
                <c:pt idx="33">
                  <c:v>570.47962287061512</c:v>
                </c:pt>
                <c:pt idx="34">
                  <c:v>570.21439289162072</c:v>
                </c:pt>
                <c:pt idx="35">
                  <c:v>569.94925936628772</c:v>
                </c:pt>
                <c:pt idx="36">
                  <c:v>569.6842222563472</c:v>
                </c:pt>
                <c:pt idx="37">
                  <c:v>569.41928152355479</c:v>
                </c:pt>
                <c:pt idx="38">
                  <c:v>569.15443712969079</c:v>
                </c:pt>
                <c:pt idx="39">
                  <c:v>568.88968903656087</c:v>
                </c:pt>
                <c:pt idx="40">
                  <c:v>568.625037205995</c:v>
                </c:pt>
                <c:pt idx="41">
                  <c:v>568.36048159984807</c:v>
                </c:pt>
                <c:pt idx="42">
                  <c:v>568.09602217999952</c:v>
                </c:pt>
                <c:pt idx="43">
                  <c:v>567.83165890835437</c:v>
                </c:pt>
                <c:pt idx="44">
                  <c:v>567.56739174684128</c:v>
                </c:pt>
                <c:pt idx="45">
                  <c:v>567.30322065741404</c:v>
                </c:pt>
                <c:pt idx="46">
                  <c:v>567.03914560205135</c:v>
                </c:pt>
                <c:pt idx="47">
                  <c:v>566.77516654275621</c:v>
                </c:pt>
                <c:pt idx="48">
                  <c:v>566.51128344155597</c:v>
                </c:pt>
                <c:pt idx="49">
                  <c:v>566.24749626050357</c:v>
                </c:pt>
                <c:pt idx="50">
                  <c:v>565.98380496167613</c:v>
                </c:pt>
                <c:pt idx="51">
                  <c:v>565.7202095071741</c:v>
                </c:pt>
                <c:pt idx="52">
                  <c:v>565.4567098591242</c:v>
                </c:pt>
                <c:pt idx="53">
                  <c:v>565.19330597967746</c:v>
                </c:pt>
                <c:pt idx="54">
                  <c:v>564.92999783100765</c:v>
                </c:pt>
                <c:pt idx="55">
                  <c:v>564.66678537531538</c:v>
                </c:pt>
                <c:pt idx="56">
                  <c:v>564.40366857482411</c:v>
                </c:pt>
                <c:pt idx="57">
                  <c:v>564.14064739178298</c:v>
                </c:pt>
                <c:pt idx="58">
                  <c:v>563.87772178846353</c:v>
                </c:pt>
                <c:pt idx="59">
                  <c:v>563.61489172716404</c:v>
                </c:pt>
                <c:pt idx="60">
                  <c:v>563.35215717020594</c:v>
                </c:pt>
                <c:pt idx="61">
                  <c:v>563.08951807993481</c:v>
                </c:pt>
                <c:pt idx="62">
                  <c:v>562.82697441872108</c:v>
                </c:pt>
                <c:pt idx="63">
                  <c:v>562.56452614896</c:v>
                </c:pt>
                <c:pt idx="64">
                  <c:v>562.30217323306931</c:v>
                </c:pt>
                <c:pt idx="65">
                  <c:v>562.03991563349268</c:v>
                </c:pt>
                <c:pt idx="66">
                  <c:v>561.77775331269788</c:v>
                </c:pt>
                <c:pt idx="67">
                  <c:v>561.51568623317644</c:v>
                </c:pt>
                <c:pt idx="68">
                  <c:v>561.25371435744364</c:v>
                </c:pt>
                <c:pt idx="69">
                  <c:v>560.9918376480399</c:v>
                </c:pt>
                <c:pt idx="70">
                  <c:v>560.73005606752929</c:v>
                </c:pt>
                <c:pt idx="71">
                  <c:v>560.4683695785003</c:v>
                </c:pt>
                <c:pt idx="72">
                  <c:v>560.20677814356509</c:v>
                </c:pt>
                <c:pt idx="73">
                  <c:v>559.94528172536036</c:v>
                </c:pt>
                <c:pt idx="74">
                  <c:v>559.68388028654715</c:v>
                </c:pt>
                <c:pt idx="75">
                  <c:v>559.42257378980923</c:v>
                </c:pt>
                <c:pt idx="76">
                  <c:v>559.16136219785619</c:v>
                </c:pt>
                <c:pt idx="77">
                  <c:v>558.90024547342045</c:v>
                </c:pt>
                <c:pt idx="78">
                  <c:v>558.63922357925856</c:v>
                </c:pt>
                <c:pt idx="79">
                  <c:v>558.37829647815136</c:v>
                </c:pt>
                <c:pt idx="80">
                  <c:v>558.11746413290405</c:v>
                </c:pt>
                <c:pt idx="81">
                  <c:v>557.85672650634467</c:v>
                </c:pt>
                <c:pt idx="82">
                  <c:v>557.59608356132594</c:v>
                </c:pt>
                <c:pt idx="83">
                  <c:v>557.33553526072421</c:v>
                </c:pt>
                <c:pt idx="84">
                  <c:v>557.07508156744007</c:v>
                </c:pt>
                <c:pt idx="85">
                  <c:v>556.81472244439726</c:v>
                </c:pt>
                <c:pt idx="86">
                  <c:v>556.55445785454401</c:v>
                </c:pt>
                <c:pt idx="87">
                  <c:v>556.29428776085274</c:v>
                </c:pt>
                <c:pt idx="88">
                  <c:v>556.03421212631793</c:v>
                </c:pt>
                <c:pt idx="89">
                  <c:v>555.77423091395963</c:v>
                </c:pt>
                <c:pt idx="90">
                  <c:v>555.51434408682064</c:v>
                </c:pt>
                <c:pt idx="91">
                  <c:v>555.25455160796878</c:v>
                </c:pt>
                <c:pt idx="92">
                  <c:v>554.99485344049344</c:v>
                </c:pt>
                <c:pt idx="93">
                  <c:v>554.7352495475094</c:v>
                </c:pt>
                <c:pt idx="94">
                  <c:v>554.47573989215505</c:v>
                </c:pt>
                <c:pt idx="95">
                  <c:v>554.21632443759142</c:v>
                </c:pt>
                <c:pt idx="96">
                  <c:v>553.95700314700377</c:v>
                </c:pt>
                <c:pt idx="97">
                  <c:v>553.69777598360145</c:v>
                </c:pt>
                <c:pt idx="98">
                  <c:v>553.43864291061618</c:v>
                </c:pt>
                <c:pt idx="99">
                  <c:v>553.17960389130451</c:v>
                </c:pt>
                <c:pt idx="100">
                  <c:v>552.92065888894592</c:v>
                </c:pt>
                <c:pt idx="101">
                  <c:v>552.66180786684367</c:v>
                </c:pt>
                <c:pt idx="102">
                  <c:v>552.40305078832398</c:v>
                </c:pt>
                <c:pt idx="103">
                  <c:v>552.14438761673716</c:v>
                </c:pt>
                <c:pt idx="104">
                  <c:v>551.88581831545719</c:v>
                </c:pt>
                <c:pt idx="105">
                  <c:v>551.6273428478803</c:v>
                </c:pt>
                <c:pt idx="106">
                  <c:v>551.36896117742742</c:v>
                </c:pt>
                <c:pt idx="107">
                  <c:v>551.11067326754278</c:v>
                </c:pt>
                <c:pt idx="108">
                  <c:v>550.85247908169299</c:v>
                </c:pt>
                <c:pt idx="109">
                  <c:v>550.59437858336878</c:v>
                </c:pt>
                <c:pt idx="110">
                  <c:v>550.33637173608463</c:v>
                </c:pt>
                <c:pt idx="111">
                  <c:v>550.07845850337787</c:v>
                </c:pt>
                <c:pt idx="112">
                  <c:v>549.82063884880813</c:v>
                </c:pt>
                <c:pt idx="113">
                  <c:v>549.56291273596059</c:v>
                </c:pt>
                <c:pt idx="114">
                  <c:v>549.30528012844172</c:v>
                </c:pt>
                <c:pt idx="115">
                  <c:v>549.04774098988253</c:v>
                </c:pt>
                <c:pt idx="116">
                  <c:v>548.79029528393585</c:v>
                </c:pt>
                <c:pt idx="117">
                  <c:v>548.53294297427931</c:v>
                </c:pt>
                <c:pt idx="118">
                  <c:v>548.27568402461338</c:v>
                </c:pt>
                <c:pt idx="119">
                  <c:v>548.01851839866026</c:v>
                </c:pt>
                <c:pt idx="120">
                  <c:v>547.76144606016669</c:v>
                </c:pt>
                <c:pt idx="121">
                  <c:v>547.50446697290329</c:v>
                </c:pt>
                <c:pt idx="122">
                  <c:v>547.24758110066114</c:v>
                </c:pt>
                <c:pt idx="123">
                  <c:v>546.99078840725713</c:v>
                </c:pt>
                <c:pt idx="124">
                  <c:v>546.73408885652987</c:v>
                </c:pt>
                <c:pt idx="125">
                  <c:v>546.47748241234103</c:v>
                </c:pt>
                <c:pt idx="126">
                  <c:v>546.2209690385755</c:v>
                </c:pt>
                <c:pt idx="127">
                  <c:v>545.96454869914169</c:v>
                </c:pt>
                <c:pt idx="128">
                  <c:v>545.7082213579705</c:v>
                </c:pt>
                <c:pt idx="129">
                  <c:v>545.4519869790156</c:v>
                </c:pt>
                <c:pt idx="130">
                  <c:v>545.19584552625372</c:v>
                </c:pt>
                <c:pt idx="131">
                  <c:v>544.93979696368558</c:v>
                </c:pt>
                <c:pt idx="132">
                  <c:v>544.68384125533294</c:v>
                </c:pt>
                <c:pt idx="133">
                  <c:v>544.42797836524164</c:v>
                </c:pt>
                <c:pt idx="134">
                  <c:v>544.17220825748097</c:v>
                </c:pt>
                <c:pt idx="135">
                  <c:v>543.91653089614158</c:v>
                </c:pt>
                <c:pt idx="136">
                  <c:v>543.66094624533787</c:v>
                </c:pt>
                <c:pt idx="137">
                  <c:v>543.40545426920698</c:v>
                </c:pt>
                <c:pt idx="138">
                  <c:v>543.15005493190949</c:v>
                </c:pt>
                <c:pt idx="139">
                  <c:v>542.89474819762677</c:v>
                </c:pt>
                <c:pt idx="140">
                  <c:v>542.63953403056485</c:v>
                </c:pt>
                <c:pt idx="141">
                  <c:v>542.38441239495216</c:v>
                </c:pt>
                <c:pt idx="142">
                  <c:v>542.12938325503944</c:v>
                </c:pt>
                <c:pt idx="143">
                  <c:v>541.87444657509991</c:v>
                </c:pt>
                <c:pt idx="144">
                  <c:v>541.61960231943044</c:v>
                </c:pt>
                <c:pt idx="145">
                  <c:v>541.36485045234974</c:v>
                </c:pt>
                <c:pt idx="146">
                  <c:v>541.11019093819948</c:v>
                </c:pt>
                <c:pt idx="147">
                  <c:v>540.85562374134372</c:v>
                </c:pt>
                <c:pt idx="148">
                  <c:v>540.60114882616972</c:v>
                </c:pt>
                <c:pt idx="149">
                  <c:v>540.34676615708645</c:v>
                </c:pt>
                <c:pt idx="150">
                  <c:v>540.09247569852607</c:v>
                </c:pt>
                <c:pt idx="151">
                  <c:v>539.8382774149436</c:v>
                </c:pt>
                <c:pt idx="152">
                  <c:v>539.58417127081589</c:v>
                </c:pt>
                <c:pt idx="153">
                  <c:v>539.33015723064204</c:v>
                </c:pt>
                <c:pt idx="154">
                  <c:v>539.07623525894519</c:v>
                </c:pt>
                <c:pt idx="155">
                  <c:v>538.82240532026924</c:v>
                </c:pt>
                <c:pt idx="156">
                  <c:v>538.56866737918131</c:v>
                </c:pt>
                <c:pt idx="157">
                  <c:v>538.31502140027123</c:v>
                </c:pt>
                <c:pt idx="158">
                  <c:v>538.0614673481507</c:v>
                </c:pt>
                <c:pt idx="159">
                  <c:v>537.80800518745446</c:v>
                </c:pt>
                <c:pt idx="160">
                  <c:v>537.55463488283863</c:v>
                </c:pt>
                <c:pt idx="161">
                  <c:v>537.30135639898231</c:v>
                </c:pt>
                <c:pt idx="162">
                  <c:v>537.04816970058789</c:v>
                </c:pt>
                <c:pt idx="163">
                  <c:v>536.7950747523779</c:v>
                </c:pt>
                <c:pt idx="164">
                  <c:v>536.54207151909907</c:v>
                </c:pt>
                <c:pt idx="165">
                  <c:v>536.28915996552018</c:v>
                </c:pt>
                <c:pt idx="166">
                  <c:v>536.03634005643084</c:v>
                </c:pt>
                <c:pt idx="167">
                  <c:v>535.78361175664452</c:v>
                </c:pt>
                <c:pt idx="168">
                  <c:v>535.53097503099639</c:v>
                </c:pt>
                <c:pt idx="169">
                  <c:v>535.27842984434403</c:v>
                </c:pt>
                <c:pt idx="170">
                  <c:v>535.0259761615664</c:v>
                </c:pt>
                <c:pt idx="171">
                  <c:v>534.7736139475652</c:v>
                </c:pt>
                <c:pt idx="172">
                  <c:v>534.52134316726494</c:v>
                </c:pt>
                <c:pt idx="173">
                  <c:v>534.269163785611</c:v>
                </c:pt>
                <c:pt idx="174">
                  <c:v>534.0170757675719</c:v>
                </c:pt>
                <c:pt idx="175">
                  <c:v>533.765079078138</c:v>
                </c:pt>
                <c:pt idx="176">
                  <c:v>533.51317368232117</c:v>
                </c:pt>
                <c:pt idx="177">
                  <c:v>533.2613595451561</c:v>
                </c:pt>
                <c:pt idx="178">
                  <c:v>533.00963663169921</c:v>
                </c:pt>
                <c:pt idx="179">
                  <c:v>532.75800490702886</c:v>
                </c:pt>
                <c:pt idx="180">
                  <c:v>532.5064643362457</c:v>
                </c:pt>
                <c:pt idx="181">
                  <c:v>532.25501488447208</c:v>
                </c:pt>
                <c:pt idx="182">
                  <c:v>532.00365651685252</c:v>
                </c:pt>
                <c:pt idx="183">
                  <c:v>531.75238919855337</c:v>
                </c:pt>
                <c:pt idx="184">
                  <c:v>531.50121289476306</c:v>
                </c:pt>
                <c:pt idx="185">
                  <c:v>531.2501275706918</c:v>
                </c:pt>
                <c:pt idx="186">
                  <c:v>530.99913319157201</c:v>
                </c:pt>
                <c:pt idx="187">
                  <c:v>530.7482297226569</c:v>
                </c:pt>
                <c:pt idx="188">
                  <c:v>530.49741712922344</c:v>
                </c:pt>
                <c:pt idx="189">
                  <c:v>530.24669537656916</c:v>
                </c:pt>
                <c:pt idx="190">
                  <c:v>529.99606443001267</c:v>
                </c:pt>
                <c:pt idx="191">
                  <c:v>529.74552425489685</c:v>
                </c:pt>
                <c:pt idx="192">
                  <c:v>529.49507481658372</c:v>
                </c:pt>
                <c:pt idx="193">
                  <c:v>529.24471608045872</c:v>
                </c:pt>
                <c:pt idx="194">
                  <c:v>528.99444801192874</c:v>
                </c:pt>
                <c:pt idx="195">
                  <c:v>528.74427057642208</c:v>
                </c:pt>
                <c:pt idx="196">
                  <c:v>528.4941837393884</c:v>
                </c:pt>
                <c:pt idx="197">
                  <c:v>528.24418746630022</c:v>
                </c:pt>
                <c:pt idx="198">
                  <c:v>527.99428172265084</c:v>
                </c:pt>
                <c:pt idx="199">
                  <c:v>527.74446647395575</c:v>
                </c:pt>
                <c:pt idx="200">
                  <c:v>527.49474168575136</c:v>
                </c:pt>
                <c:pt idx="201">
                  <c:v>527.24510732359636</c:v>
                </c:pt>
                <c:pt idx="202">
                  <c:v>526.99556335307102</c:v>
                </c:pt>
                <c:pt idx="203">
                  <c:v>526.74610973977678</c:v>
                </c:pt>
                <c:pt idx="204">
                  <c:v>526.4967464493368</c:v>
                </c:pt>
                <c:pt idx="205">
                  <c:v>526.24747344739649</c:v>
                </c:pt>
                <c:pt idx="206">
                  <c:v>525.99829069962175</c:v>
                </c:pt>
                <c:pt idx="207">
                  <c:v>525.7491981717003</c:v>
                </c:pt>
                <c:pt idx="208">
                  <c:v>525.50019582934158</c:v>
                </c:pt>
                <c:pt idx="209">
                  <c:v>525.25128363827719</c:v>
                </c:pt>
                <c:pt idx="210">
                  <c:v>525.00246156425862</c:v>
                </c:pt>
                <c:pt idx="211">
                  <c:v>524.75372957305979</c:v>
                </c:pt>
                <c:pt idx="212">
                  <c:v>524.50508763047617</c:v>
                </c:pt>
                <c:pt idx="213">
                  <c:v>524.2565357023243</c:v>
                </c:pt>
                <c:pt idx="214">
                  <c:v>524.00807375444174</c:v>
                </c:pt>
                <c:pt idx="215">
                  <c:v>523.75970175268856</c:v>
                </c:pt>
                <c:pt idx="216">
                  <c:v>523.5114196629454</c:v>
                </c:pt>
                <c:pt idx="217">
                  <c:v>523.26322745111383</c:v>
                </c:pt>
                <c:pt idx="218">
                  <c:v>523.01512508311771</c:v>
                </c:pt>
                <c:pt idx="219">
                  <c:v>522.76711252490168</c:v>
                </c:pt>
                <c:pt idx="220">
                  <c:v>522.51918974243154</c:v>
                </c:pt>
                <c:pt idx="221">
                  <c:v>522.2713567016948</c:v>
                </c:pt>
                <c:pt idx="222">
                  <c:v>522.02361336870001</c:v>
                </c:pt>
                <c:pt idx="223">
                  <c:v>521.77595970947687</c:v>
                </c:pt>
                <c:pt idx="224">
                  <c:v>521.52839569007608</c:v>
                </c:pt>
                <c:pt idx="225">
                  <c:v>521.28092127657044</c:v>
                </c:pt>
                <c:pt idx="226">
                  <c:v>521.03353643505295</c:v>
                </c:pt>
                <c:pt idx="227">
                  <c:v>520.78624113163755</c:v>
                </c:pt>
                <c:pt idx="228">
                  <c:v>520.53903533246114</c:v>
                </c:pt>
                <c:pt idx="229">
                  <c:v>520.2919190036796</c:v>
                </c:pt>
                <c:pt idx="230">
                  <c:v>520.04489211147109</c:v>
                </c:pt>
                <c:pt idx="231">
                  <c:v>519.79795462203424</c:v>
                </c:pt>
                <c:pt idx="232">
                  <c:v>519.55110650159008</c:v>
                </c:pt>
                <c:pt idx="233">
                  <c:v>519.30434771637908</c:v>
                </c:pt>
                <c:pt idx="234">
                  <c:v>519.05767823266342</c:v>
                </c:pt>
                <c:pt idx="235">
                  <c:v>518.81109801672665</c:v>
                </c:pt>
                <c:pt idx="236">
                  <c:v>518.56460703487232</c:v>
                </c:pt>
                <c:pt idx="237">
                  <c:v>518.31820525342653</c:v>
                </c:pt>
                <c:pt idx="238">
                  <c:v>518.07189263873465</c:v>
                </c:pt>
                <c:pt idx="239">
                  <c:v>517.8256691571645</c:v>
                </c:pt>
                <c:pt idx="240">
                  <c:v>517.57953477510364</c:v>
                </c:pt>
                <c:pt idx="241">
                  <c:v>517.33348945896103</c:v>
                </c:pt>
                <c:pt idx="242">
                  <c:v>517.0875331751671</c:v>
                </c:pt>
                <c:pt idx="243">
                  <c:v>516.84166589017207</c:v>
                </c:pt>
                <c:pt idx="244">
                  <c:v>516.59588757044776</c:v>
                </c:pt>
                <c:pt idx="245">
                  <c:v>516.35019818248645</c:v>
                </c:pt>
                <c:pt idx="246">
                  <c:v>516.1045976928018</c:v>
                </c:pt>
                <c:pt idx="247">
                  <c:v>515.85908606792816</c:v>
                </c:pt>
                <c:pt idx="248">
                  <c:v>515.61366327441976</c:v>
                </c:pt>
                <c:pt idx="249">
                  <c:v>515.3683292788528</c:v>
                </c:pt>
                <c:pt idx="250">
                  <c:v>515.12308404782391</c:v>
                </c:pt>
                <c:pt idx="251">
                  <c:v>514.87792754794975</c:v>
                </c:pt>
                <c:pt idx="252">
                  <c:v>514.6328597458687</c:v>
                </c:pt>
                <c:pt idx="253">
                  <c:v>514.38788060823936</c:v>
                </c:pt>
                <c:pt idx="254">
                  <c:v>514.14299010174102</c:v>
                </c:pt>
                <c:pt idx="255">
                  <c:v>513.89818819307413</c:v>
                </c:pt>
                <c:pt idx="256">
                  <c:v>513.65347484895869</c:v>
                </c:pt>
                <c:pt idx="257">
                  <c:v>513.40885003613664</c:v>
                </c:pt>
                <c:pt idx="258">
                  <c:v>513.16431372136947</c:v>
                </c:pt>
                <c:pt idx="259">
                  <c:v>512.91986587144027</c:v>
                </c:pt>
                <c:pt idx="260">
                  <c:v>512.6755064531518</c:v>
                </c:pt>
                <c:pt idx="261">
                  <c:v>512.43123543332831</c:v>
                </c:pt>
                <c:pt idx="262">
                  <c:v>512.18705277881361</c:v>
                </c:pt>
                <c:pt idx="263">
                  <c:v>511.94295845647298</c:v>
                </c:pt>
                <c:pt idx="264">
                  <c:v>511.69895243319138</c:v>
                </c:pt>
                <c:pt idx="265">
                  <c:v>511.45503467587531</c:v>
                </c:pt>
                <c:pt idx="266">
                  <c:v>511.21120515145037</c:v>
                </c:pt>
                <c:pt idx="267">
                  <c:v>510.96746382686405</c:v>
                </c:pt>
                <c:pt idx="268">
                  <c:v>510.72381066908343</c:v>
                </c:pt>
                <c:pt idx="269">
                  <c:v>510.4802456450966</c:v>
                </c:pt>
                <c:pt idx="270">
                  <c:v>510.23676872191095</c:v>
                </c:pt>
                <c:pt idx="271">
                  <c:v>509.99337986655598</c:v>
                </c:pt>
                <c:pt idx="272">
                  <c:v>509.75007904608026</c:v>
                </c:pt>
                <c:pt idx="273">
                  <c:v>509.50686622755308</c:v>
                </c:pt>
                <c:pt idx="274">
                  <c:v>509.26374137806425</c:v>
                </c:pt>
                <c:pt idx="275">
                  <c:v>509.02070446472379</c:v>
                </c:pt>
                <c:pt idx="276">
                  <c:v>508.77775545466221</c:v>
                </c:pt>
                <c:pt idx="277">
                  <c:v>508.53489431503033</c:v>
                </c:pt>
                <c:pt idx="278">
                  <c:v>508.29212101299862</c:v>
                </c:pt>
                <c:pt idx="279">
                  <c:v>508.04943551575838</c:v>
                </c:pt>
                <c:pt idx="280">
                  <c:v>507.8068377905218</c:v>
                </c:pt>
                <c:pt idx="281">
                  <c:v>507.56432780451996</c:v>
                </c:pt>
                <c:pt idx="282">
                  <c:v>507.32190552500492</c:v>
                </c:pt>
                <c:pt idx="283">
                  <c:v>507.07957091924936</c:v>
                </c:pt>
                <c:pt idx="284">
                  <c:v>506.83732395454501</c:v>
                </c:pt>
                <c:pt idx="285">
                  <c:v>506.5951645982048</c:v>
                </c:pt>
                <c:pt idx="286">
                  <c:v>506.35309281756122</c:v>
                </c:pt>
                <c:pt idx="287">
                  <c:v>506.11110857996738</c:v>
                </c:pt>
                <c:pt idx="288">
                  <c:v>505.86921185279579</c:v>
                </c:pt>
                <c:pt idx="289">
                  <c:v>505.62740260344003</c:v>
                </c:pt>
                <c:pt idx="290">
                  <c:v>505.38568079931275</c:v>
                </c:pt>
                <c:pt idx="291">
                  <c:v>505.14404640784761</c:v>
                </c:pt>
                <c:pt idx="292">
                  <c:v>504.90249939649766</c:v>
                </c:pt>
                <c:pt idx="293">
                  <c:v>504.66103973273641</c:v>
                </c:pt>
                <c:pt idx="294">
                  <c:v>504.41966738405728</c:v>
                </c:pt>
                <c:pt idx="295">
                  <c:v>504.17838231797339</c:v>
                </c:pt>
                <c:pt idx="296">
                  <c:v>503.93718450201823</c:v>
                </c:pt>
                <c:pt idx="297">
                  <c:v>503.69607390374506</c:v>
                </c:pt>
                <c:pt idx="298">
                  <c:v>503.45505049072744</c:v>
                </c:pt>
                <c:pt idx="299">
                  <c:v>503.21411423055827</c:v>
                </c:pt>
                <c:pt idx="300">
                  <c:v>502.97326509085059</c:v>
                </c:pt>
                <c:pt idx="301">
                  <c:v>502.73250303923805</c:v>
                </c:pt>
                <c:pt idx="302">
                  <c:v>502.49182804337346</c:v>
                </c:pt>
                <c:pt idx="303">
                  <c:v>502.25124007092921</c:v>
                </c:pt>
                <c:pt idx="304">
                  <c:v>502.01073908959842</c:v>
                </c:pt>
                <c:pt idx="305">
                  <c:v>501.77032506709372</c:v>
                </c:pt>
                <c:pt idx="306">
                  <c:v>501.52999797114711</c:v>
                </c:pt>
                <c:pt idx="307">
                  <c:v>501.28975776951131</c:v>
                </c:pt>
                <c:pt idx="308">
                  <c:v>501.04960442995787</c:v>
                </c:pt>
                <c:pt idx="309">
                  <c:v>500.80953792027884</c:v>
                </c:pt>
                <c:pt idx="310">
                  <c:v>500.56955820828529</c:v>
                </c:pt>
                <c:pt idx="311">
                  <c:v>500.32966526180923</c:v>
                </c:pt>
                <c:pt idx="312">
                  <c:v>500.08985904870144</c:v>
                </c:pt>
                <c:pt idx="313">
                  <c:v>499.8501395368321</c:v>
                </c:pt>
                <c:pt idx="314">
                  <c:v>499.61050669409241</c:v>
                </c:pt>
                <c:pt idx="315">
                  <c:v>499.37096048839186</c:v>
                </c:pt>
                <c:pt idx="316">
                  <c:v>499.13150088766071</c:v>
                </c:pt>
                <c:pt idx="317">
                  <c:v>498.89212785984836</c:v>
                </c:pt>
                <c:pt idx="318">
                  <c:v>498.65284137292383</c:v>
                </c:pt>
                <c:pt idx="319">
                  <c:v>498.41364139487564</c:v>
                </c:pt>
                <c:pt idx="320">
                  <c:v>498.17452789371225</c:v>
                </c:pt>
                <c:pt idx="321">
                  <c:v>497.93550083746163</c:v>
                </c:pt>
                <c:pt idx="322">
                  <c:v>497.69656019417084</c:v>
                </c:pt>
                <c:pt idx="323">
                  <c:v>497.45770593190741</c:v>
                </c:pt>
                <c:pt idx="324">
                  <c:v>497.21893801875774</c:v>
                </c:pt>
                <c:pt idx="325">
                  <c:v>496.98025642282772</c:v>
                </c:pt>
                <c:pt idx="326">
                  <c:v>496.74166111224292</c:v>
                </c:pt>
                <c:pt idx="327">
                  <c:v>496.50315205514875</c:v>
                </c:pt>
                <c:pt idx="328">
                  <c:v>496.26472921970941</c:v>
                </c:pt>
                <c:pt idx="329">
                  <c:v>496.02639257410925</c:v>
                </c:pt>
                <c:pt idx="330">
                  <c:v>495.78814208655172</c:v>
                </c:pt>
                <c:pt idx="331">
                  <c:v>495.5499777252594</c:v>
                </c:pt>
                <c:pt idx="332">
                  <c:v>495.31189945847467</c:v>
                </c:pt>
                <c:pt idx="333">
                  <c:v>495.0739072544593</c:v>
                </c:pt>
                <c:pt idx="334">
                  <c:v>494.83600108149466</c:v>
                </c:pt>
                <c:pt idx="335">
                  <c:v>494.59818090788048</c:v>
                </c:pt>
                <c:pt idx="336">
                  <c:v>494.36044670193729</c:v>
                </c:pt>
                <c:pt idx="337">
                  <c:v>494.12279843200417</c:v>
                </c:pt>
                <c:pt idx="338">
                  <c:v>493.88523606643878</c:v>
                </c:pt>
                <c:pt idx="339">
                  <c:v>493.64775957361968</c:v>
                </c:pt>
                <c:pt idx="340">
                  <c:v>493.41036892194376</c:v>
                </c:pt>
                <c:pt idx="341">
                  <c:v>493.17306407982716</c:v>
                </c:pt>
                <c:pt idx="342">
                  <c:v>492.93584501570547</c:v>
                </c:pt>
                <c:pt idx="343">
                  <c:v>492.69871169803378</c:v>
                </c:pt>
                <c:pt idx="344">
                  <c:v>492.46166409528536</c:v>
                </c:pt>
                <c:pt idx="345">
                  <c:v>492.22470217595441</c:v>
                </c:pt>
                <c:pt idx="346">
                  <c:v>491.98782590855291</c:v>
                </c:pt>
                <c:pt idx="347">
                  <c:v>491.75103526161229</c:v>
                </c:pt>
                <c:pt idx="348">
                  <c:v>491.51433020368353</c:v>
                </c:pt>
                <c:pt idx="349">
                  <c:v>491.27771070333682</c:v>
                </c:pt>
                <c:pt idx="350">
                  <c:v>491.04117672916033</c:v>
                </c:pt>
                <c:pt idx="351">
                  <c:v>490.80472824976329</c:v>
                </c:pt>
                <c:pt idx="352">
                  <c:v>490.56836523377251</c:v>
                </c:pt>
                <c:pt idx="353">
                  <c:v>490.33208764983431</c:v>
                </c:pt>
                <c:pt idx="354">
                  <c:v>490.09589546661385</c:v>
                </c:pt>
                <c:pt idx="355">
                  <c:v>489.85978865279606</c:v>
                </c:pt>
                <c:pt idx="356">
                  <c:v>489.6237671770844</c:v>
                </c:pt>
                <c:pt idx="357">
                  <c:v>489.38783100820109</c:v>
                </c:pt>
                <c:pt idx="358">
                  <c:v>489.15198011488792</c:v>
                </c:pt>
                <c:pt idx="359">
                  <c:v>488.91621446590534</c:v>
                </c:pt>
                <c:pt idx="360">
                  <c:v>488.68053403003267</c:v>
                </c:pt>
                <c:pt idx="361">
                  <c:v>488.44493877606885</c:v>
                </c:pt>
                <c:pt idx="362">
                  <c:v>488.20942867283088</c:v>
                </c:pt>
                <c:pt idx="363">
                  <c:v>487.97400368915527</c:v>
                </c:pt>
                <c:pt idx="364">
                  <c:v>487.73866379389739</c:v>
                </c:pt>
                <c:pt idx="365">
                  <c:v>487.50340895593132</c:v>
                </c:pt>
                <c:pt idx="366">
                  <c:v>487.26823914414979</c:v>
                </c:pt>
                <c:pt idx="367">
                  <c:v>487.03315432746524</c:v>
                </c:pt>
                <c:pt idx="368">
                  <c:v>486.7981544748082</c:v>
                </c:pt>
                <c:pt idx="369">
                  <c:v>486.56323955512806</c:v>
                </c:pt>
                <c:pt idx="370">
                  <c:v>486.32840953739361</c:v>
                </c:pt>
                <c:pt idx="371">
                  <c:v>486.09366439059204</c:v>
                </c:pt>
                <c:pt idx="372">
                  <c:v>485.85900408372902</c:v>
                </c:pt>
                <c:pt idx="373">
                  <c:v>485.62442858582983</c:v>
                </c:pt>
                <c:pt idx="374">
                  <c:v>485.38993786593772</c:v>
                </c:pt>
                <c:pt idx="375">
                  <c:v>485.15553189311498</c:v>
                </c:pt>
                <c:pt idx="376">
                  <c:v>484.92121063644316</c:v>
                </c:pt>
                <c:pt idx="377">
                  <c:v>484.68697406502162</c:v>
                </c:pt>
                <c:pt idx="378">
                  <c:v>484.45282214796896</c:v>
                </c:pt>
                <c:pt idx="379">
                  <c:v>484.21875485442212</c:v>
                </c:pt>
                <c:pt idx="380">
                  <c:v>483.98477215353734</c:v>
                </c:pt>
                <c:pt idx="381">
                  <c:v>483.75087401448855</c:v>
                </c:pt>
                <c:pt idx="382">
                  <c:v>483.51706040646957</c:v>
                </c:pt>
                <c:pt idx="383">
                  <c:v>483.28333129869162</c:v>
                </c:pt>
                <c:pt idx="384">
                  <c:v>483.04968666038508</c:v>
                </c:pt>
                <c:pt idx="385">
                  <c:v>482.81612646079947</c:v>
                </c:pt>
                <c:pt idx="386">
                  <c:v>482.58265066920166</c:v>
                </c:pt>
                <c:pt idx="387">
                  <c:v>482.34925925487835</c:v>
                </c:pt>
                <c:pt idx="388">
                  <c:v>482.1159521871337</c:v>
                </c:pt>
                <c:pt idx="389">
                  <c:v>481.88272943529148</c:v>
                </c:pt>
                <c:pt idx="390">
                  <c:v>481.64959096869291</c:v>
                </c:pt>
                <c:pt idx="391">
                  <c:v>481.41653675669841</c:v>
                </c:pt>
                <c:pt idx="392">
                  <c:v>481.18356676868683</c:v>
                </c:pt>
                <c:pt idx="393">
                  <c:v>480.95068097405522</c:v>
                </c:pt>
                <c:pt idx="394">
                  <c:v>480.71787934221942</c:v>
                </c:pt>
                <c:pt idx="395">
                  <c:v>480.48516184261342</c:v>
                </c:pt>
                <c:pt idx="396">
                  <c:v>480.25252844468963</c:v>
                </c:pt>
                <c:pt idx="397">
                  <c:v>480.01997911791932</c:v>
                </c:pt>
                <c:pt idx="398">
                  <c:v>479.7875138317919</c:v>
                </c:pt>
                <c:pt idx="399">
                  <c:v>479.55513255581496</c:v>
                </c:pt>
                <c:pt idx="400">
                  <c:v>479.32283525951465</c:v>
                </c:pt>
                <c:pt idx="401">
                  <c:v>479.09062191243527</c:v>
                </c:pt>
                <c:pt idx="402">
                  <c:v>478.85849248414013</c:v>
                </c:pt>
                <c:pt idx="403">
                  <c:v>478.62644694420982</c:v>
                </c:pt>
                <c:pt idx="404">
                  <c:v>478.39448526224459</c:v>
                </c:pt>
                <c:pt idx="405">
                  <c:v>478.16260740786163</c:v>
                </c:pt>
                <c:pt idx="406">
                  <c:v>477.93081335069706</c:v>
                </c:pt>
                <c:pt idx="407">
                  <c:v>477.69910306040543</c:v>
                </c:pt>
                <c:pt idx="408">
                  <c:v>477.4674765066593</c:v>
                </c:pt>
                <c:pt idx="409">
                  <c:v>477.2359336591494</c:v>
                </c:pt>
                <c:pt idx="410">
                  <c:v>477.00447448758484</c:v>
                </c:pt>
                <c:pt idx="411">
                  <c:v>476.77309896169311</c:v>
                </c:pt>
                <c:pt idx="412">
                  <c:v>476.54180705121956</c:v>
                </c:pt>
                <c:pt idx="413">
                  <c:v>476.3105987259276</c:v>
                </c:pt>
                <c:pt idx="414">
                  <c:v>476.0794739555995</c:v>
                </c:pt>
                <c:pt idx="415">
                  <c:v>475.84843271003484</c:v>
                </c:pt>
                <c:pt idx="416">
                  <c:v>475.61747495905212</c:v>
                </c:pt>
                <c:pt idx="417">
                  <c:v>475.38660067248753</c:v>
                </c:pt>
                <c:pt idx="418">
                  <c:v>475.15580982019503</c:v>
                </c:pt>
                <c:pt idx="419">
                  <c:v>474.9251023720476</c:v>
                </c:pt>
                <c:pt idx="420">
                  <c:v>474.6944782979354</c:v>
                </c:pt>
                <c:pt idx="421">
                  <c:v>474.46393756776723</c:v>
                </c:pt>
                <c:pt idx="422">
                  <c:v>474.23348015146968</c:v>
                </c:pt>
                <c:pt idx="423">
                  <c:v>474.00310601898747</c:v>
                </c:pt>
                <c:pt idx="424">
                  <c:v>473.77281514028368</c:v>
                </c:pt>
                <c:pt idx="425">
                  <c:v>473.54260748533835</c:v>
                </c:pt>
                <c:pt idx="426">
                  <c:v>473.31248302415065</c:v>
                </c:pt>
                <c:pt idx="427">
                  <c:v>473.08244172673704</c:v>
                </c:pt>
                <c:pt idx="428">
                  <c:v>472.85248356313269</c:v>
                </c:pt>
                <c:pt idx="429">
                  <c:v>472.62260850338993</c:v>
                </c:pt>
                <c:pt idx="430">
                  <c:v>472.39281651757898</c:v>
                </c:pt>
                <c:pt idx="431">
                  <c:v>472.16310757578896</c:v>
                </c:pt>
                <c:pt idx="432">
                  <c:v>471.93348164812562</c:v>
                </c:pt>
                <c:pt idx="433">
                  <c:v>471.70393870471383</c:v>
                </c:pt>
                <c:pt idx="434">
                  <c:v>471.47447871569557</c:v>
                </c:pt>
                <c:pt idx="435">
                  <c:v>471.24510165123064</c:v>
                </c:pt>
                <c:pt idx="436">
                  <c:v>471.01580748149735</c:v>
                </c:pt>
                <c:pt idx="437">
                  <c:v>470.78659617669098</c:v>
                </c:pt>
                <c:pt idx="438">
                  <c:v>470.55746770702552</c:v>
                </c:pt>
                <c:pt idx="439">
                  <c:v>470.32842204273214</c:v>
                </c:pt>
                <c:pt idx="440">
                  <c:v>470.09945915405973</c:v>
                </c:pt>
                <c:pt idx="441">
                  <c:v>469.87057901127577</c:v>
                </c:pt>
                <c:pt idx="442">
                  <c:v>469.64178158466439</c:v>
                </c:pt>
                <c:pt idx="443">
                  <c:v>469.4130668445286</c:v>
                </c:pt>
                <c:pt idx="444">
                  <c:v>469.18443476118824</c:v>
                </c:pt>
                <c:pt idx="445">
                  <c:v>468.95588530498134</c:v>
                </c:pt>
                <c:pt idx="446">
                  <c:v>468.72741844626364</c:v>
                </c:pt>
                <c:pt idx="447">
                  <c:v>468.49903415540808</c:v>
                </c:pt>
                <c:pt idx="448">
                  <c:v>468.27073240280623</c:v>
                </c:pt>
                <c:pt idx="449">
                  <c:v>468.0425131588662</c:v>
                </c:pt>
                <c:pt idx="450">
                  <c:v>467.8143763940148</c:v>
                </c:pt>
                <c:pt idx="451">
                  <c:v>467.58632207869579</c:v>
                </c:pt>
                <c:pt idx="452">
                  <c:v>467.3583501833707</c:v>
                </c:pt>
                <c:pt idx="453">
                  <c:v>467.13046067851906</c:v>
                </c:pt>
                <c:pt idx="454">
                  <c:v>466.90265353463707</c:v>
                </c:pt>
                <c:pt idx="455">
                  <c:v>466.67492872223977</c:v>
                </c:pt>
                <c:pt idx="456">
                  <c:v>466.44728621185885</c:v>
                </c:pt>
                <c:pt idx="457">
                  <c:v>466.21972597404351</c:v>
                </c:pt>
                <c:pt idx="458">
                  <c:v>465.99224797936148</c:v>
                </c:pt>
                <c:pt idx="459">
                  <c:v>465.7648521983968</c:v>
                </c:pt>
                <c:pt idx="460">
                  <c:v>465.53753860175181</c:v>
                </c:pt>
                <c:pt idx="461">
                  <c:v>465.31030716004602</c:v>
                </c:pt>
                <c:pt idx="462">
                  <c:v>465.08315784391658</c:v>
                </c:pt>
                <c:pt idx="463">
                  <c:v>464.85609062401818</c:v>
                </c:pt>
                <c:pt idx="464">
                  <c:v>464.62910547102246</c:v>
                </c:pt>
                <c:pt idx="465">
                  <c:v>464.40220235561929</c:v>
                </c:pt>
                <c:pt idx="466">
                  <c:v>464.17538124851529</c:v>
                </c:pt>
                <c:pt idx="467">
                  <c:v>463.94864212043495</c:v>
                </c:pt>
                <c:pt idx="468">
                  <c:v>463.72198494211989</c:v>
                </c:pt>
                <c:pt idx="469">
                  <c:v>463.49540968432916</c:v>
                </c:pt>
                <c:pt idx="470">
                  <c:v>463.26891631783946</c:v>
                </c:pt>
                <c:pt idx="471">
                  <c:v>463.04250481344422</c:v>
                </c:pt>
                <c:pt idx="472">
                  <c:v>462.81617514195523</c:v>
                </c:pt>
                <c:pt idx="473">
                  <c:v>462.58992727420053</c:v>
                </c:pt>
                <c:pt idx="474">
                  <c:v>462.36376118102612</c:v>
                </c:pt>
                <c:pt idx="475">
                  <c:v>462.13767683329525</c:v>
                </c:pt>
                <c:pt idx="476">
                  <c:v>461.9116742018881</c:v>
                </c:pt>
                <c:pt idx="477">
                  <c:v>461.68575325770274</c:v>
                </c:pt>
                <c:pt idx="478">
                  <c:v>461.45991397165392</c:v>
                </c:pt>
                <c:pt idx="479">
                  <c:v>461.23415631467412</c:v>
                </c:pt>
                <c:pt idx="480">
                  <c:v>461.00848025771239</c:v>
                </c:pt>
                <c:pt idx="481">
                  <c:v>460.78288577173583</c:v>
                </c:pt>
                <c:pt idx="482">
                  <c:v>460.55737282772805</c:v>
                </c:pt>
                <c:pt idx="483">
                  <c:v>460.33194139669064</c:v>
                </c:pt>
                <c:pt idx="484">
                  <c:v>460.10659144964154</c:v>
                </c:pt>
                <c:pt idx="485">
                  <c:v>459.88132295761631</c:v>
                </c:pt>
                <c:pt idx="486">
                  <c:v>459.65613589166759</c:v>
                </c:pt>
                <c:pt idx="487">
                  <c:v>459.43103022286505</c:v>
                </c:pt>
                <c:pt idx="488">
                  <c:v>459.20600592229562</c:v>
                </c:pt>
                <c:pt idx="489">
                  <c:v>458.9810629610634</c:v>
                </c:pt>
                <c:pt idx="490">
                  <c:v>458.75620131028973</c:v>
                </c:pt>
                <c:pt idx="491">
                  <c:v>458.53142094111251</c:v>
                </c:pt>
                <c:pt idx="492">
                  <c:v>458.30672182468686</c:v>
                </c:pt>
                <c:pt idx="493">
                  <c:v>458.0821039321857</c:v>
                </c:pt>
                <c:pt idx="494">
                  <c:v>457.85756723479761</c:v>
                </c:pt>
                <c:pt idx="495">
                  <c:v>457.63311170372987</c:v>
                </c:pt>
                <c:pt idx="496">
                  <c:v>457.40873731020559</c:v>
                </c:pt>
                <c:pt idx="497">
                  <c:v>457.18444402546527</c:v>
                </c:pt>
                <c:pt idx="498">
                  <c:v>456.96023182076624</c:v>
                </c:pt>
                <c:pt idx="499">
                  <c:v>456.73610066738308</c:v>
                </c:pt>
                <c:pt idx="500">
                  <c:v>456.51205053660698</c:v>
                </c:pt>
                <c:pt idx="501">
                  <c:v>456.28808139974649</c:v>
                </c:pt>
                <c:pt idx="502">
                  <c:v>456.06419322812701</c:v>
                </c:pt>
                <c:pt idx="503">
                  <c:v>455.84038599309088</c:v>
                </c:pt>
                <c:pt idx="504">
                  <c:v>455.61665966599668</c:v>
                </c:pt>
                <c:pt idx="505">
                  <c:v>455.39301421822097</c:v>
                </c:pt>
                <c:pt idx="506">
                  <c:v>455.16944962115656</c:v>
                </c:pt>
                <c:pt idx="507">
                  <c:v>454.94596584621326</c:v>
                </c:pt>
                <c:pt idx="508">
                  <c:v>454.72256286481775</c:v>
                </c:pt>
                <c:pt idx="509">
                  <c:v>454.49924064841366</c:v>
                </c:pt>
                <c:pt idx="510">
                  <c:v>454.27599916846123</c:v>
                </c:pt>
                <c:pt idx="511">
                  <c:v>454.05283839643749</c:v>
                </c:pt>
                <c:pt idx="512">
                  <c:v>453.82975830383685</c:v>
                </c:pt>
                <c:pt idx="513">
                  <c:v>453.60675886216944</c:v>
                </c:pt>
                <c:pt idx="514">
                  <c:v>453.3838400429637</c:v>
                </c:pt>
                <c:pt idx="515">
                  <c:v>453.16100181776346</c:v>
                </c:pt>
                <c:pt idx="516">
                  <c:v>452.93824415812969</c:v>
                </c:pt>
                <c:pt idx="517">
                  <c:v>452.71556703564056</c:v>
                </c:pt>
                <c:pt idx="518">
                  <c:v>452.49297042189045</c:v>
                </c:pt>
                <c:pt idx="519">
                  <c:v>452.27045428849078</c:v>
                </c:pt>
                <c:pt idx="520">
                  <c:v>452.04801860706937</c:v>
                </c:pt>
                <c:pt idx="521">
                  <c:v>451.82566334927117</c:v>
                </c:pt>
                <c:pt idx="522">
                  <c:v>451.6033884867573</c:v>
                </c:pt>
                <c:pt idx="523">
                  <c:v>451.38119399120569</c:v>
                </c:pt>
                <c:pt idx="524">
                  <c:v>451.15907983431146</c:v>
                </c:pt>
                <c:pt idx="525">
                  <c:v>450.93704598778544</c:v>
                </c:pt>
                <c:pt idx="526">
                  <c:v>450.71509242335577</c:v>
                </c:pt>
                <c:pt idx="527">
                  <c:v>450.49321911276712</c:v>
                </c:pt>
                <c:pt idx="528">
                  <c:v>450.27142602778036</c:v>
                </c:pt>
                <c:pt idx="529">
                  <c:v>450.04971314017354</c:v>
                </c:pt>
                <c:pt idx="530">
                  <c:v>449.82808042174065</c:v>
                </c:pt>
                <c:pt idx="531">
                  <c:v>449.60652784429294</c:v>
                </c:pt>
                <c:pt idx="532">
                  <c:v>449.38505537965739</c:v>
                </c:pt>
                <c:pt idx="533">
                  <c:v>449.16366299967837</c:v>
                </c:pt>
                <c:pt idx="534">
                  <c:v>448.94235067621622</c:v>
                </c:pt>
                <c:pt idx="535">
                  <c:v>448.72111838114751</c:v>
                </c:pt>
                <c:pt idx="536">
                  <c:v>448.49996608636633</c:v>
                </c:pt>
                <c:pt idx="537">
                  <c:v>448.27889376378232</c:v>
                </c:pt>
                <c:pt idx="538">
                  <c:v>448.05790138532188</c:v>
                </c:pt>
                <c:pt idx="539">
                  <c:v>447.8369889229279</c:v>
                </c:pt>
                <c:pt idx="540">
                  <c:v>447.61615634856003</c:v>
                </c:pt>
                <c:pt idx="541">
                  <c:v>447.3954036341936</c:v>
                </c:pt>
                <c:pt idx="542">
                  <c:v>447.17473075182107</c:v>
                </c:pt>
                <c:pt idx="543">
                  <c:v>446.9541376734507</c:v>
                </c:pt>
                <c:pt idx="544">
                  <c:v>446.73362437110791</c:v>
                </c:pt>
                <c:pt idx="545">
                  <c:v>446.51319081683351</c:v>
                </c:pt>
                <c:pt idx="546">
                  <c:v>446.29283698268597</c:v>
                </c:pt>
                <c:pt idx="547">
                  <c:v>446.07256284073856</c:v>
                </c:pt>
                <c:pt idx="548">
                  <c:v>445.85236836308223</c:v>
                </c:pt>
                <c:pt idx="549">
                  <c:v>445.63225352182349</c:v>
                </c:pt>
                <c:pt idx="550">
                  <c:v>445.41221828908562</c:v>
                </c:pt>
                <c:pt idx="551">
                  <c:v>445.19226263700745</c:v>
                </c:pt>
                <c:pt idx="552">
                  <c:v>444.97238653774531</c:v>
                </c:pt>
                <c:pt idx="553">
                  <c:v>444.75258996347077</c:v>
                </c:pt>
                <c:pt idx="554">
                  <c:v>444.53287288637227</c:v>
                </c:pt>
                <c:pt idx="555">
                  <c:v>444.31323527865379</c:v>
                </c:pt>
                <c:pt idx="556">
                  <c:v>444.09367711253651</c:v>
                </c:pt>
                <c:pt idx="557">
                  <c:v>443.87419836025708</c:v>
                </c:pt>
                <c:pt idx="558">
                  <c:v>443.65479899406876</c:v>
                </c:pt>
                <c:pt idx="559">
                  <c:v>443.43547898624064</c:v>
                </c:pt>
                <c:pt idx="560">
                  <c:v>443.2162383090585</c:v>
                </c:pt>
                <c:pt idx="561">
                  <c:v>442.99707693482395</c:v>
                </c:pt>
                <c:pt idx="562">
                  <c:v>442.77799483585488</c:v>
                </c:pt>
                <c:pt idx="563">
                  <c:v>442.55899198448503</c:v>
                </c:pt>
                <c:pt idx="564">
                  <c:v>442.34006835306513</c:v>
                </c:pt>
                <c:pt idx="565">
                  <c:v>442.1212239139611</c:v>
                </c:pt>
                <c:pt idx="566">
                  <c:v>441.90245863955539</c:v>
                </c:pt>
                <c:pt idx="567">
                  <c:v>441.68377250224626</c:v>
                </c:pt>
                <c:pt idx="568">
                  <c:v>441.46516547444855</c:v>
                </c:pt>
                <c:pt idx="569">
                  <c:v>441.24663752859288</c:v>
                </c:pt>
                <c:pt idx="570">
                  <c:v>441.02818863712577</c:v>
                </c:pt>
                <c:pt idx="571">
                  <c:v>440.8098187725102</c:v>
                </c:pt>
                <c:pt idx="572">
                  <c:v>440.59152790722493</c:v>
                </c:pt>
                <c:pt idx="573">
                  <c:v>440.37331601376496</c:v>
                </c:pt>
                <c:pt idx="574">
                  <c:v>440.15518306464094</c:v>
                </c:pt>
                <c:pt idx="575">
                  <c:v>439.93712903237957</c:v>
                </c:pt>
                <c:pt idx="576">
                  <c:v>439.71915388952397</c:v>
                </c:pt>
                <c:pt idx="577">
                  <c:v>439.50125760863284</c:v>
                </c:pt>
                <c:pt idx="578">
                  <c:v>439.28344016228107</c:v>
                </c:pt>
                <c:pt idx="579">
                  <c:v>439.06570152305898</c:v>
                </c:pt>
                <c:pt idx="580">
                  <c:v>438.84804166357389</c:v>
                </c:pt>
                <c:pt idx="581">
                  <c:v>438.63046055644793</c:v>
                </c:pt>
                <c:pt idx="582">
                  <c:v>438.41295817431967</c:v>
                </c:pt>
                <c:pt idx="583">
                  <c:v>438.19553448984357</c:v>
                </c:pt>
                <c:pt idx="584">
                  <c:v>437.97818947568987</c:v>
                </c:pt>
                <c:pt idx="585">
                  <c:v>437.76092310454487</c:v>
                </c:pt>
                <c:pt idx="586">
                  <c:v>437.54373534911076</c:v>
                </c:pt>
                <c:pt idx="587">
                  <c:v>437.32662618210486</c:v>
                </c:pt>
                <c:pt idx="588">
                  <c:v>437.10959557626148</c:v>
                </c:pt>
                <c:pt idx="589">
                  <c:v>436.89264350432995</c:v>
                </c:pt>
                <c:pt idx="590">
                  <c:v>436.67576993907591</c:v>
                </c:pt>
                <c:pt idx="591">
                  <c:v>436.45897485327987</c:v>
                </c:pt>
                <c:pt idx="592">
                  <c:v>436.2422582197396</c:v>
                </c:pt>
                <c:pt idx="593">
                  <c:v>436.02562001126751</c:v>
                </c:pt>
                <c:pt idx="594">
                  <c:v>435.80906020069216</c:v>
                </c:pt>
                <c:pt idx="595">
                  <c:v>435.59257876085746</c:v>
                </c:pt>
                <c:pt idx="596">
                  <c:v>435.37617566462393</c:v>
                </c:pt>
                <c:pt idx="597">
                  <c:v>435.15985088486707</c:v>
                </c:pt>
                <c:pt idx="598">
                  <c:v>434.94360439447848</c:v>
                </c:pt>
                <c:pt idx="599">
                  <c:v>434.72743616636535</c:v>
                </c:pt>
                <c:pt idx="600">
                  <c:v>434.51134617345042</c:v>
                </c:pt>
                <c:pt idx="601">
                  <c:v>434.29533438867213</c:v>
                </c:pt>
                <c:pt idx="602">
                  <c:v>434.07940078498501</c:v>
                </c:pt>
                <c:pt idx="603">
                  <c:v>433.86354533535871</c:v>
                </c:pt>
                <c:pt idx="604">
                  <c:v>433.64776801277895</c:v>
                </c:pt>
                <c:pt idx="605">
                  <c:v>433.43206879024672</c:v>
                </c:pt>
                <c:pt idx="606">
                  <c:v>433.21644764077882</c:v>
                </c:pt>
                <c:pt idx="607">
                  <c:v>433.00090453740756</c:v>
                </c:pt>
                <c:pt idx="608">
                  <c:v>432.78543945318108</c:v>
                </c:pt>
                <c:pt idx="609">
                  <c:v>432.57005236116277</c:v>
                </c:pt>
                <c:pt idx="610">
                  <c:v>432.35474323443196</c:v>
                </c:pt>
                <c:pt idx="611">
                  <c:v>432.13951204608333</c:v>
                </c:pt>
                <c:pt idx="612">
                  <c:v>431.92435876922718</c:v>
                </c:pt>
                <c:pt idx="613">
                  <c:v>431.70928337698882</c:v>
                </c:pt>
                <c:pt idx="614">
                  <c:v>431.49428584251029</c:v>
                </c:pt>
                <c:pt idx="615">
                  <c:v>431.27936613894786</c:v>
                </c:pt>
                <c:pt idx="616">
                  <c:v>431.06452423947422</c:v>
                </c:pt>
                <c:pt idx="617">
                  <c:v>430.8497601172769</c:v>
                </c:pt>
                <c:pt idx="618">
                  <c:v>430.63507374555945</c:v>
                </c:pt>
                <c:pt idx="619">
                  <c:v>430.42046509754039</c:v>
                </c:pt>
                <c:pt idx="620">
                  <c:v>430.20593414645384</c:v>
                </c:pt>
                <c:pt idx="621">
                  <c:v>429.99148086554999</c:v>
                </c:pt>
                <c:pt idx="622">
                  <c:v>429.77710522809332</c:v>
                </c:pt>
                <c:pt idx="623">
                  <c:v>429.56280720736476</c:v>
                </c:pt>
                <c:pt idx="624">
                  <c:v>429.34858677666017</c:v>
                </c:pt>
                <c:pt idx="625">
                  <c:v>429.13444390929061</c:v>
                </c:pt>
                <c:pt idx="626">
                  <c:v>428.92037857858276</c:v>
                </c:pt>
                <c:pt idx="627">
                  <c:v>428.70639075787886</c:v>
                </c:pt>
                <c:pt idx="628">
                  <c:v>428.49248042053625</c:v>
                </c:pt>
                <c:pt idx="629">
                  <c:v>428.27864753992782</c:v>
                </c:pt>
                <c:pt idx="630">
                  <c:v>428.06489208944168</c:v>
                </c:pt>
                <c:pt idx="631">
                  <c:v>427.85121404248105</c:v>
                </c:pt>
                <c:pt idx="632">
                  <c:v>427.63761337246427</c:v>
                </c:pt>
                <c:pt idx="633">
                  <c:v>427.42409005282633</c:v>
                </c:pt>
                <c:pt idx="634">
                  <c:v>427.21064405701588</c:v>
                </c:pt>
                <c:pt idx="635">
                  <c:v>426.99727535849757</c:v>
                </c:pt>
                <c:pt idx="636">
                  <c:v>426.7839839307515</c:v>
                </c:pt>
                <c:pt idx="637">
                  <c:v>426.57076974727266</c:v>
                </c:pt>
                <c:pt idx="638">
                  <c:v>426.35763278157128</c:v>
                </c:pt>
                <c:pt idx="639">
                  <c:v>426.14457300717282</c:v>
                </c:pt>
                <c:pt idx="640">
                  <c:v>425.93159039761861</c:v>
                </c:pt>
                <c:pt idx="641">
                  <c:v>425.71868492646422</c:v>
                </c:pt>
                <c:pt idx="642">
                  <c:v>425.50585656728117</c:v>
                </c:pt>
                <c:pt idx="643">
                  <c:v>425.29310529365534</c:v>
                </c:pt>
                <c:pt idx="644">
                  <c:v>425.08043107918854</c:v>
                </c:pt>
                <c:pt idx="645">
                  <c:v>424.86783389749746</c:v>
                </c:pt>
                <c:pt idx="646">
                  <c:v>424.6553137222142</c:v>
                </c:pt>
                <c:pt idx="647">
                  <c:v>424.44287052698553</c:v>
                </c:pt>
                <c:pt idx="648">
                  <c:v>424.23050428547356</c:v>
                </c:pt>
                <c:pt idx="649">
                  <c:v>424.01821497135546</c:v>
                </c:pt>
                <c:pt idx="650">
                  <c:v>423.80600255832383</c:v>
                </c:pt>
                <c:pt idx="651">
                  <c:v>423.59386702008561</c:v>
                </c:pt>
                <c:pt idx="652">
                  <c:v>423.3818083303637</c:v>
                </c:pt>
                <c:pt idx="653">
                  <c:v>423.16982646289557</c:v>
                </c:pt>
                <c:pt idx="654">
                  <c:v>422.95792139143396</c:v>
                </c:pt>
                <c:pt idx="655">
                  <c:v>422.74609308974635</c:v>
                </c:pt>
                <c:pt idx="656">
                  <c:v>422.53434153161544</c:v>
                </c:pt>
                <c:pt idx="657">
                  <c:v>422.32266669083884</c:v>
                </c:pt>
                <c:pt idx="658">
                  <c:v>422.11106854122954</c:v>
                </c:pt>
                <c:pt idx="659">
                  <c:v>421.89954705661518</c:v>
                </c:pt>
                <c:pt idx="660">
                  <c:v>421.68810221083845</c:v>
                </c:pt>
                <c:pt idx="661">
                  <c:v>421.47673397775691</c:v>
                </c:pt>
                <c:pt idx="662">
                  <c:v>421.26544233124343</c:v>
                </c:pt>
                <c:pt idx="663">
                  <c:v>421.05422724518559</c:v>
                </c:pt>
                <c:pt idx="664">
                  <c:v>420.84308869348536</c:v>
                </c:pt>
                <c:pt idx="665">
                  <c:v>420.63202665006094</c:v>
                </c:pt>
                <c:pt idx="666">
                  <c:v>420.42104108884445</c:v>
                </c:pt>
                <c:pt idx="667">
                  <c:v>420.21013198378336</c:v>
                </c:pt>
                <c:pt idx="668">
                  <c:v>419.9992993088394</c:v>
                </c:pt>
                <c:pt idx="669">
                  <c:v>419.78854303798988</c:v>
                </c:pt>
                <c:pt idx="670">
                  <c:v>419.57786314522684</c:v>
                </c:pt>
                <c:pt idx="671">
                  <c:v>419.36725960455692</c:v>
                </c:pt>
                <c:pt idx="672">
                  <c:v>419.15673239000193</c:v>
                </c:pt>
                <c:pt idx="673">
                  <c:v>418.94628147559825</c:v>
                </c:pt>
                <c:pt idx="674">
                  <c:v>418.73590683539737</c:v>
                </c:pt>
                <c:pt idx="675">
                  <c:v>418.52560844346516</c:v>
                </c:pt>
                <c:pt idx="676">
                  <c:v>418.31538627388232</c:v>
                </c:pt>
                <c:pt idx="677">
                  <c:v>418.10524030074532</c:v>
                </c:pt>
                <c:pt idx="678">
                  <c:v>417.8951704981643</c:v>
                </c:pt>
                <c:pt idx="679">
                  <c:v>417.68517684026438</c:v>
                </c:pt>
                <c:pt idx="680">
                  <c:v>417.47525930118564</c:v>
                </c:pt>
                <c:pt idx="681">
                  <c:v>417.26541785508294</c:v>
                </c:pt>
                <c:pt idx="682">
                  <c:v>417.05565247612572</c:v>
                </c:pt>
                <c:pt idx="683">
                  <c:v>416.84596313849823</c:v>
                </c:pt>
                <c:pt idx="684">
                  <c:v>416.63634981639979</c:v>
                </c:pt>
                <c:pt idx="685">
                  <c:v>416.42681248404364</c:v>
                </c:pt>
                <c:pt idx="686">
                  <c:v>416.21735111565829</c:v>
                </c:pt>
                <c:pt idx="687">
                  <c:v>416.00796568548674</c:v>
                </c:pt>
                <c:pt idx="688">
                  <c:v>415.79865616778636</c:v>
                </c:pt>
                <c:pt idx="689">
                  <c:v>415.58942253683017</c:v>
                </c:pt>
                <c:pt idx="690">
                  <c:v>415.38026476690487</c:v>
                </c:pt>
                <c:pt idx="691">
                  <c:v>415.17118283231213</c:v>
                </c:pt>
                <c:pt idx="692">
                  <c:v>414.96217670736809</c:v>
                </c:pt>
                <c:pt idx="693">
                  <c:v>414.75324636640346</c:v>
                </c:pt>
                <c:pt idx="694">
                  <c:v>414.5443917837643</c:v>
                </c:pt>
                <c:pt idx="695">
                  <c:v>414.33561293380995</c:v>
                </c:pt>
                <c:pt idx="696">
                  <c:v>414.12690979091582</c:v>
                </c:pt>
                <c:pt idx="697">
                  <c:v>413.9182823294708</c:v>
                </c:pt>
                <c:pt idx="698">
                  <c:v>413.7097305238787</c:v>
                </c:pt>
                <c:pt idx="699">
                  <c:v>413.50125434855761</c:v>
                </c:pt>
                <c:pt idx="700">
                  <c:v>413.29285377794065</c:v>
                </c:pt>
                <c:pt idx="701">
                  <c:v>413.084528786475</c:v>
                </c:pt>
                <c:pt idx="702">
                  <c:v>412.87627934862292</c:v>
                </c:pt>
                <c:pt idx="703">
                  <c:v>412.66810543886072</c:v>
                </c:pt>
                <c:pt idx="704">
                  <c:v>412.46000703167903</c:v>
                </c:pt>
                <c:pt idx="705">
                  <c:v>412.25198410158328</c:v>
                </c:pt>
                <c:pt idx="706">
                  <c:v>412.04403662309375</c:v>
                </c:pt>
                <c:pt idx="707">
                  <c:v>411.83616457074385</c:v>
                </c:pt>
                <c:pt idx="708">
                  <c:v>411.62836791908336</c:v>
                </c:pt>
                <c:pt idx="709">
                  <c:v>411.42064664267508</c:v>
                </c:pt>
                <c:pt idx="710">
                  <c:v>411.21300071609653</c:v>
                </c:pt>
                <c:pt idx="711">
                  <c:v>411.00543011393984</c:v>
                </c:pt>
                <c:pt idx="712">
                  <c:v>410.79793481081123</c:v>
                </c:pt>
                <c:pt idx="713">
                  <c:v>410.59051478133171</c:v>
                </c:pt>
                <c:pt idx="714">
                  <c:v>410.38317000013654</c:v>
                </c:pt>
                <c:pt idx="715">
                  <c:v>410.17590044187534</c:v>
                </c:pt>
                <c:pt idx="716">
                  <c:v>409.96870608121179</c:v>
                </c:pt>
                <c:pt idx="717">
                  <c:v>409.76158689282448</c:v>
                </c:pt>
                <c:pt idx="718">
                  <c:v>409.55454285140593</c:v>
                </c:pt>
                <c:pt idx="719">
                  <c:v>409.34757393166308</c:v>
                </c:pt>
                <c:pt idx="720">
                  <c:v>409.1406801083171</c:v>
                </c:pt>
                <c:pt idx="721">
                  <c:v>408.93386135610399</c:v>
                </c:pt>
                <c:pt idx="722">
                  <c:v>408.72711764977328</c:v>
                </c:pt>
                <c:pt idx="723">
                  <c:v>408.52044896408921</c:v>
                </c:pt>
                <c:pt idx="724">
                  <c:v>408.31385527383026</c:v>
                </c:pt>
                <c:pt idx="725">
                  <c:v>408.10733655378908</c:v>
                </c:pt>
                <c:pt idx="726">
                  <c:v>407.90089277877257</c:v>
                </c:pt>
                <c:pt idx="727">
                  <c:v>407.69452392360199</c:v>
                </c:pt>
                <c:pt idx="728">
                  <c:v>407.48822996311304</c:v>
                </c:pt>
                <c:pt idx="729">
                  <c:v>407.28201087215484</c:v>
                </c:pt>
                <c:pt idx="730">
                  <c:v>407.07586662559169</c:v>
                </c:pt>
                <c:pt idx="731">
                  <c:v>406.86979719830157</c:v>
                </c:pt>
                <c:pt idx="732">
                  <c:v>406.66380256517635</c:v>
                </c:pt>
                <c:pt idx="733">
                  <c:v>406.45788270112308</c:v>
                </c:pt>
                <c:pt idx="734">
                  <c:v>406.25203758106187</c:v>
                </c:pt>
                <c:pt idx="735">
                  <c:v>406.04626717992778</c:v>
                </c:pt>
                <c:pt idx="736">
                  <c:v>405.84057147266924</c:v>
                </c:pt>
                <c:pt idx="737">
                  <c:v>405.63495043424984</c:v>
                </c:pt>
                <c:pt idx="738">
                  <c:v>405.42940403964644</c:v>
                </c:pt>
                <c:pt idx="739">
                  <c:v>405.22393226385014</c:v>
                </c:pt>
                <c:pt idx="740">
                  <c:v>405.0185350818665</c:v>
                </c:pt>
                <c:pt idx="741">
                  <c:v>404.81321246871528</c:v>
                </c:pt>
                <c:pt idx="742">
                  <c:v>404.60796439942959</c:v>
                </c:pt>
                <c:pt idx="743">
                  <c:v>404.40279084905711</c:v>
                </c:pt>
                <c:pt idx="744">
                  <c:v>404.19769179265944</c:v>
                </c:pt>
                <c:pt idx="745">
                  <c:v>403.99266720531261</c:v>
                </c:pt>
                <c:pt idx="746">
                  <c:v>403.78771706210608</c:v>
                </c:pt>
                <c:pt idx="747">
                  <c:v>403.58284133814402</c:v>
                </c:pt>
                <c:pt idx="748">
                  <c:v>403.37804000854385</c:v>
                </c:pt>
                <c:pt idx="749">
                  <c:v>403.17331304843731</c:v>
                </c:pt>
                <c:pt idx="750">
                  <c:v>402.96866043297052</c:v>
                </c:pt>
                <c:pt idx="751">
                  <c:v>402.76408213730303</c:v>
                </c:pt>
                <c:pt idx="752">
                  <c:v>402.55957813660871</c:v>
                </c:pt>
                <c:pt idx="753">
                  <c:v>402.35514840607561</c:v>
                </c:pt>
                <c:pt idx="754">
                  <c:v>402.15079292090508</c:v>
                </c:pt>
                <c:pt idx="755">
                  <c:v>401.94651165631279</c:v>
                </c:pt>
                <c:pt idx="756">
                  <c:v>401.74230458752805</c:v>
                </c:pt>
                <c:pt idx="757">
                  <c:v>401.53817168979481</c:v>
                </c:pt>
                <c:pt idx="758">
                  <c:v>401.33411293837042</c:v>
                </c:pt>
                <c:pt idx="759">
                  <c:v>401.13012830852603</c:v>
                </c:pt>
                <c:pt idx="760">
                  <c:v>400.92621777554695</c:v>
                </c:pt>
                <c:pt idx="761">
                  <c:v>400.72238131473188</c:v>
                </c:pt>
                <c:pt idx="762">
                  <c:v>400.51861890139429</c:v>
                </c:pt>
                <c:pt idx="763">
                  <c:v>400.31493051086085</c:v>
                </c:pt>
                <c:pt idx="764">
                  <c:v>400.1113161184719</c:v>
                </c:pt>
                <c:pt idx="765">
                  <c:v>399.90777569958243</c:v>
                </c:pt>
                <c:pt idx="766">
                  <c:v>399.70430922956047</c:v>
                </c:pt>
                <c:pt idx="767">
                  <c:v>399.50091668378832</c:v>
                </c:pt>
                <c:pt idx="768">
                  <c:v>399.29759803766166</c:v>
                </c:pt>
                <c:pt idx="769">
                  <c:v>399.0943532665907</c:v>
                </c:pt>
                <c:pt idx="770">
                  <c:v>398.89118234599852</c:v>
                </c:pt>
                <c:pt idx="771">
                  <c:v>398.68808525132283</c:v>
                </c:pt>
                <c:pt idx="772">
                  <c:v>398.48506195801457</c:v>
                </c:pt>
                <c:pt idx="773">
                  <c:v>398.28211244153829</c:v>
                </c:pt>
                <c:pt idx="774">
                  <c:v>398.07923667737316</c:v>
                </c:pt>
                <c:pt idx="775">
                  <c:v>397.87643464101131</c:v>
                </c:pt>
                <c:pt idx="776">
                  <c:v>397.6737063079583</c:v>
                </c:pt>
                <c:pt idx="777">
                  <c:v>397.47105165373461</c:v>
                </c:pt>
                <c:pt idx="778">
                  <c:v>397.26847065387346</c:v>
                </c:pt>
                <c:pt idx="779">
                  <c:v>397.06596328392209</c:v>
                </c:pt>
                <c:pt idx="780">
                  <c:v>396.86352951944099</c:v>
                </c:pt>
                <c:pt idx="781">
                  <c:v>396.66116933600523</c:v>
                </c:pt>
                <c:pt idx="782">
                  <c:v>396.45888270920256</c:v>
                </c:pt>
                <c:pt idx="783">
                  <c:v>396.25666961463514</c:v>
                </c:pt>
                <c:pt idx="784">
                  <c:v>396.05453002791836</c:v>
                </c:pt>
                <c:pt idx="785">
                  <c:v>395.85246392468127</c:v>
                </c:pt>
                <c:pt idx="786">
                  <c:v>395.65047128056688</c:v>
                </c:pt>
                <c:pt idx="787">
                  <c:v>395.4485520712314</c:v>
                </c:pt>
                <c:pt idx="788">
                  <c:v>395.24670627234485</c:v>
                </c:pt>
                <c:pt idx="789">
                  <c:v>395.0449338595904</c:v>
                </c:pt>
                <c:pt idx="790">
                  <c:v>394.8432348086655</c:v>
                </c:pt>
                <c:pt idx="791">
                  <c:v>394.64160909528141</c:v>
                </c:pt>
                <c:pt idx="792">
                  <c:v>394.44005669516173</c:v>
                </c:pt>
                <c:pt idx="793">
                  <c:v>394.23857758404461</c:v>
                </c:pt>
                <c:pt idx="794">
                  <c:v>394.03717173768109</c:v>
                </c:pt>
                <c:pt idx="795">
                  <c:v>393.83583913183617</c:v>
                </c:pt>
                <c:pt idx="796">
                  <c:v>393.63457974228874</c:v>
                </c:pt>
                <c:pt idx="797">
                  <c:v>393.43339354483044</c:v>
                </c:pt>
                <c:pt idx="798">
                  <c:v>393.23228051526678</c:v>
                </c:pt>
                <c:pt idx="799">
                  <c:v>393.03124062941652</c:v>
                </c:pt>
                <c:pt idx="800">
                  <c:v>392.83027386311227</c:v>
                </c:pt>
                <c:pt idx="801">
                  <c:v>392.62938019219996</c:v>
                </c:pt>
                <c:pt idx="802">
                  <c:v>392.42855959253882</c:v>
                </c:pt>
                <c:pt idx="803">
                  <c:v>392.22781204000188</c:v>
                </c:pt>
                <c:pt idx="804">
                  <c:v>392.02713751047509</c:v>
                </c:pt>
                <c:pt idx="805">
                  <c:v>391.82653597985831</c:v>
                </c:pt>
                <c:pt idx="806">
                  <c:v>391.62600742406465</c:v>
                </c:pt>
                <c:pt idx="807">
                  <c:v>391.42555181902071</c:v>
                </c:pt>
                <c:pt idx="808">
                  <c:v>391.22516914066614</c:v>
                </c:pt>
                <c:pt idx="809">
                  <c:v>391.02485936495424</c:v>
                </c:pt>
                <c:pt idx="810">
                  <c:v>390.82462246785229</c:v>
                </c:pt>
                <c:pt idx="811">
                  <c:v>390.62445842533987</c:v>
                </c:pt>
                <c:pt idx="812">
                  <c:v>390.42436721341045</c:v>
                </c:pt>
                <c:pt idx="813">
                  <c:v>390.22434880807117</c:v>
                </c:pt>
                <c:pt idx="814">
                  <c:v>390.02440318534127</c:v>
                </c:pt>
                <c:pt idx="815">
                  <c:v>389.82453032125517</c:v>
                </c:pt>
                <c:pt idx="816">
                  <c:v>389.62473019185944</c:v>
                </c:pt>
                <c:pt idx="817">
                  <c:v>389.42500277321369</c:v>
                </c:pt>
                <c:pt idx="818">
                  <c:v>389.22534804139178</c:v>
                </c:pt>
                <c:pt idx="819">
                  <c:v>389.02576597248026</c:v>
                </c:pt>
                <c:pt idx="820">
                  <c:v>388.82625654257907</c:v>
                </c:pt>
                <c:pt idx="821">
                  <c:v>388.62681972780166</c:v>
                </c:pt>
                <c:pt idx="822">
                  <c:v>388.42745550427441</c:v>
                </c:pt>
                <c:pt idx="823">
                  <c:v>388.22816384813694</c:v>
                </c:pt>
                <c:pt idx="824">
                  <c:v>388.02894473554238</c:v>
                </c:pt>
                <c:pt idx="825">
                  <c:v>387.82979814265707</c:v>
                </c:pt>
                <c:pt idx="826">
                  <c:v>387.63072404566014</c:v>
                </c:pt>
                <c:pt idx="827">
                  <c:v>387.43172242074479</c:v>
                </c:pt>
                <c:pt idx="828">
                  <c:v>387.23279324411658</c:v>
                </c:pt>
                <c:pt idx="829">
                  <c:v>387.03393649199438</c:v>
                </c:pt>
                <c:pt idx="830">
                  <c:v>386.83515214061089</c:v>
                </c:pt>
                <c:pt idx="831">
                  <c:v>386.6364401662114</c:v>
                </c:pt>
                <c:pt idx="832">
                  <c:v>386.43780054505442</c:v>
                </c:pt>
                <c:pt idx="833">
                  <c:v>386.23923325341144</c:v>
                </c:pt>
                <c:pt idx="834">
                  <c:v>386.04073826756803</c:v>
                </c:pt>
                <c:pt idx="835">
                  <c:v>385.84231556382173</c:v>
                </c:pt>
                <c:pt idx="836">
                  <c:v>385.64396511848412</c:v>
                </c:pt>
                <c:pt idx="837">
                  <c:v>385.44568690787889</c:v>
                </c:pt>
                <c:pt idx="838">
                  <c:v>385.24748090834379</c:v>
                </c:pt>
                <c:pt idx="839">
                  <c:v>385.04934709622927</c:v>
                </c:pt>
                <c:pt idx="840">
                  <c:v>384.85128544789893</c:v>
                </c:pt>
                <c:pt idx="841">
                  <c:v>384.65329593972933</c:v>
                </c:pt>
                <c:pt idx="842">
                  <c:v>384.45537854811045</c:v>
                </c:pt>
                <c:pt idx="843">
                  <c:v>384.25753324944463</c:v>
                </c:pt>
                <c:pt idx="844">
                  <c:v>384.0597600201483</c:v>
                </c:pt>
                <c:pt idx="845">
                  <c:v>383.86205883664945</c:v>
                </c:pt>
                <c:pt idx="846">
                  <c:v>383.66442967539086</c:v>
                </c:pt>
                <c:pt idx="847">
                  <c:v>383.46687251282708</c:v>
                </c:pt>
                <c:pt idx="848">
                  <c:v>383.26938732542578</c:v>
                </c:pt>
                <c:pt idx="849">
                  <c:v>383.07197408966834</c:v>
                </c:pt>
                <c:pt idx="850">
                  <c:v>382.87463278204854</c:v>
                </c:pt>
                <c:pt idx="851">
                  <c:v>382.67736337907303</c:v>
                </c:pt>
                <c:pt idx="852">
                  <c:v>382.4801658572618</c:v>
                </c:pt>
                <c:pt idx="853">
                  <c:v>382.28304019314777</c:v>
                </c:pt>
                <c:pt idx="854">
                  <c:v>382.08598636327679</c:v>
                </c:pt>
                <c:pt idx="855">
                  <c:v>381.88900434420754</c:v>
                </c:pt>
                <c:pt idx="856">
                  <c:v>381.69209411251148</c:v>
                </c:pt>
                <c:pt idx="857">
                  <c:v>381.49525564477347</c:v>
                </c:pt>
                <c:pt idx="858">
                  <c:v>381.29848891759053</c:v>
                </c:pt>
                <c:pt idx="859">
                  <c:v>381.10179390757366</c:v>
                </c:pt>
                <c:pt idx="860">
                  <c:v>380.90517059134606</c:v>
                </c:pt>
                <c:pt idx="861">
                  <c:v>380.70861894554366</c:v>
                </c:pt>
                <c:pt idx="862">
                  <c:v>380.51213894681553</c:v>
                </c:pt>
                <c:pt idx="863">
                  <c:v>380.31573057182374</c:v>
                </c:pt>
                <c:pt idx="864">
                  <c:v>380.11939379724294</c:v>
                </c:pt>
                <c:pt idx="865">
                  <c:v>379.92312859976084</c:v>
                </c:pt>
                <c:pt idx="866">
                  <c:v>379.72693495607803</c:v>
                </c:pt>
                <c:pt idx="867">
                  <c:v>379.53081284290755</c:v>
                </c:pt>
                <c:pt idx="868">
                  <c:v>379.33476223697591</c:v>
                </c:pt>
                <c:pt idx="869">
                  <c:v>379.13878311502179</c:v>
                </c:pt>
                <c:pt idx="870">
                  <c:v>378.94287545379677</c:v>
                </c:pt>
                <c:pt idx="871">
                  <c:v>378.74703923006558</c:v>
                </c:pt>
                <c:pt idx="872">
                  <c:v>378.55127442060552</c:v>
                </c:pt>
                <c:pt idx="873">
                  <c:v>378.35558100220669</c:v>
                </c:pt>
                <c:pt idx="874">
                  <c:v>378.15995895167185</c:v>
                </c:pt>
                <c:pt idx="875">
                  <c:v>377.96440824581657</c:v>
                </c:pt>
                <c:pt idx="876">
                  <c:v>377.76892886146913</c:v>
                </c:pt>
                <c:pt idx="877">
                  <c:v>377.57352077547068</c:v>
                </c:pt>
                <c:pt idx="878">
                  <c:v>377.3781839646752</c:v>
                </c:pt>
                <c:pt idx="879">
                  <c:v>377.18291840594895</c:v>
                </c:pt>
                <c:pt idx="880">
                  <c:v>376.98772407617139</c:v>
                </c:pt>
                <c:pt idx="881">
                  <c:v>376.79260095223412</c:v>
                </c:pt>
                <c:pt idx="882">
                  <c:v>376.59754901104191</c:v>
                </c:pt>
                <c:pt idx="883">
                  <c:v>376.40256822951193</c:v>
                </c:pt>
                <c:pt idx="884">
                  <c:v>376.20765858457446</c:v>
                </c:pt>
                <c:pt idx="885">
                  <c:v>376.01282005317182</c:v>
                </c:pt>
                <c:pt idx="886">
                  <c:v>375.81805261225952</c:v>
                </c:pt>
                <c:pt idx="887">
                  <c:v>375.623356238805</c:v>
                </c:pt>
                <c:pt idx="888">
                  <c:v>375.42873090978912</c:v>
                </c:pt>
                <c:pt idx="889">
                  <c:v>375.23417660220508</c:v>
                </c:pt>
                <c:pt idx="890">
                  <c:v>375.0396932930588</c:v>
                </c:pt>
                <c:pt idx="891">
                  <c:v>374.84528095936821</c:v>
                </c:pt>
                <c:pt idx="892">
                  <c:v>374.6509395781647</c:v>
                </c:pt>
                <c:pt idx="893">
                  <c:v>374.45666912649165</c:v>
                </c:pt>
                <c:pt idx="894">
                  <c:v>374.26246958140524</c:v>
                </c:pt>
                <c:pt idx="895">
                  <c:v>374.06834091997399</c:v>
                </c:pt>
                <c:pt idx="896">
                  <c:v>373.87428311927937</c:v>
                </c:pt>
                <c:pt idx="897">
                  <c:v>373.68029615641524</c:v>
                </c:pt>
                <c:pt idx="898">
                  <c:v>373.48638000848797</c:v>
                </c:pt>
                <c:pt idx="899">
                  <c:v>373.29253465261627</c:v>
                </c:pt>
                <c:pt idx="900">
                  <c:v>373.09876006593163</c:v>
                </c:pt>
                <c:pt idx="901">
                  <c:v>372.90505622557765</c:v>
                </c:pt>
                <c:pt idx="902">
                  <c:v>372.71142310871141</c:v>
                </c:pt>
                <c:pt idx="903">
                  <c:v>372.51786069250136</c:v>
                </c:pt>
                <c:pt idx="904">
                  <c:v>372.32436895412911</c:v>
                </c:pt>
                <c:pt idx="905">
                  <c:v>372.13094787078836</c:v>
                </c:pt>
                <c:pt idx="906">
                  <c:v>371.93759741968552</c:v>
                </c:pt>
                <c:pt idx="907">
                  <c:v>371.74431757803939</c:v>
                </c:pt>
                <c:pt idx="908">
                  <c:v>371.55110832308128</c:v>
                </c:pt>
                <c:pt idx="909">
                  <c:v>371.35796963205485</c:v>
                </c:pt>
                <c:pt idx="910">
                  <c:v>371.16490148221624</c:v>
                </c:pt>
                <c:pt idx="911">
                  <c:v>370.97190385083383</c:v>
                </c:pt>
                <c:pt idx="912">
                  <c:v>370.77897671518866</c:v>
                </c:pt>
                <c:pt idx="913">
                  <c:v>370.58612005257436</c:v>
                </c:pt>
                <c:pt idx="914">
                  <c:v>370.39333384029629</c:v>
                </c:pt>
                <c:pt idx="915">
                  <c:v>370.20061805567286</c:v>
                </c:pt>
                <c:pt idx="916">
                  <c:v>370.00797267603429</c:v>
                </c:pt>
                <c:pt idx="917">
                  <c:v>369.8153976787238</c:v>
                </c:pt>
                <c:pt idx="918">
                  <c:v>369.62289304109646</c:v>
                </c:pt>
                <c:pt idx="919">
                  <c:v>369.4304587405199</c:v>
                </c:pt>
                <c:pt idx="920">
                  <c:v>369.23809475437389</c:v>
                </c:pt>
                <c:pt idx="921">
                  <c:v>369.04580106005074</c:v>
                </c:pt>
                <c:pt idx="922">
                  <c:v>368.85357763495529</c:v>
                </c:pt>
                <c:pt idx="923">
                  <c:v>368.66142445650411</c:v>
                </c:pt>
                <c:pt idx="924">
                  <c:v>368.46934150212655</c:v>
                </c:pt>
                <c:pt idx="925">
                  <c:v>368.27732874926414</c:v>
                </c:pt>
                <c:pt idx="926">
                  <c:v>368.08538617537022</c:v>
                </c:pt>
                <c:pt idx="927">
                  <c:v>367.89351375791153</c:v>
                </c:pt>
                <c:pt idx="928">
                  <c:v>367.70171147436611</c:v>
                </c:pt>
                <c:pt idx="929">
                  <c:v>367.50997930222439</c:v>
                </c:pt>
                <c:pt idx="930">
                  <c:v>367.31831721898919</c:v>
                </c:pt>
                <c:pt idx="931">
                  <c:v>367.12672520217586</c:v>
                </c:pt>
                <c:pt idx="932">
                  <c:v>366.93520322931158</c:v>
                </c:pt>
                <c:pt idx="933">
                  <c:v>366.74375127793564</c:v>
                </c:pt>
                <c:pt idx="934">
                  <c:v>366.55236932560007</c:v>
                </c:pt>
                <c:pt idx="935">
                  <c:v>366.36105734986847</c:v>
                </c:pt>
                <c:pt idx="936">
                  <c:v>366.1698153283175</c:v>
                </c:pt>
                <c:pt idx="937">
                  <c:v>365.9786432385352</c:v>
                </c:pt>
                <c:pt idx="938">
                  <c:v>365.78754105812226</c:v>
                </c:pt>
                <c:pt idx="939">
                  <c:v>365.5965087646909</c:v>
                </c:pt>
                <c:pt idx="940">
                  <c:v>365.40554633586635</c:v>
                </c:pt>
                <c:pt idx="941">
                  <c:v>365.21465374928562</c:v>
                </c:pt>
                <c:pt idx="942">
                  <c:v>365.02383098259787</c:v>
                </c:pt>
                <c:pt idx="943">
                  <c:v>364.8330780134641</c:v>
                </c:pt>
                <c:pt idx="944">
                  <c:v>364.64239481955804</c:v>
                </c:pt>
                <c:pt idx="945">
                  <c:v>364.45178137856459</c:v>
                </c:pt>
                <c:pt idx="946">
                  <c:v>364.26123766818205</c:v>
                </c:pt>
                <c:pt idx="947">
                  <c:v>364.07076366612017</c:v>
                </c:pt>
                <c:pt idx="948">
                  <c:v>363.88035935010043</c:v>
                </c:pt>
                <c:pt idx="949">
                  <c:v>363.69002469785659</c:v>
                </c:pt>
                <c:pt idx="950">
                  <c:v>363.49975968713494</c:v>
                </c:pt>
                <c:pt idx="951">
                  <c:v>363.30956429569324</c:v>
                </c:pt>
                <c:pt idx="952">
                  <c:v>363.119438501302</c:v>
                </c:pt>
                <c:pt idx="953">
                  <c:v>362.92938228174302</c:v>
                </c:pt>
                <c:pt idx="954">
                  <c:v>362.73939561481075</c:v>
                </c:pt>
                <c:pt idx="955">
                  <c:v>362.54947847831085</c:v>
                </c:pt>
                <c:pt idx="956">
                  <c:v>362.35963085006222</c:v>
                </c:pt>
                <c:pt idx="957">
                  <c:v>362.16985270789462</c:v>
                </c:pt>
                <c:pt idx="958">
                  <c:v>361.98014402965049</c:v>
                </c:pt>
                <c:pt idx="959">
                  <c:v>361.7905047931838</c:v>
                </c:pt>
                <c:pt idx="960">
                  <c:v>361.60093497636132</c:v>
                </c:pt>
                <c:pt idx="961">
                  <c:v>361.41143455706077</c:v>
                </c:pt>
                <c:pt idx="962">
                  <c:v>361.22200351317264</c:v>
                </c:pt>
                <c:pt idx="963">
                  <c:v>361.03264182259909</c:v>
                </c:pt>
                <c:pt idx="964">
                  <c:v>360.84334946325339</c:v>
                </c:pt>
                <c:pt idx="965">
                  <c:v>360.65412641306261</c:v>
                </c:pt>
                <c:pt idx="966">
                  <c:v>360.46497264996435</c:v>
                </c:pt>
                <c:pt idx="967">
                  <c:v>360.27588815190825</c:v>
                </c:pt>
                <c:pt idx="968">
                  <c:v>360.08687289685645</c:v>
                </c:pt>
                <c:pt idx="969">
                  <c:v>359.89792686278236</c:v>
                </c:pt>
                <c:pt idx="970">
                  <c:v>359.70905002767148</c:v>
                </c:pt>
                <c:pt idx="971">
                  <c:v>359.5202423695219</c:v>
                </c:pt>
                <c:pt idx="972">
                  <c:v>359.33150386634259</c:v>
                </c:pt>
                <c:pt idx="973">
                  <c:v>359.14283449615499</c:v>
                </c:pt>
                <c:pt idx="974">
                  <c:v>358.95423423699174</c:v>
                </c:pt>
                <c:pt idx="975">
                  <c:v>358.76570306689831</c:v>
                </c:pt>
                <c:pt idx="976">
                  <c:v>358.57724096393144</c:v>
                </c:pt>
                <c:pt idx="977">
                  <c:v>358.38884790615958</c:v>
                </c:pt>
                <c:pt idx="978">
                  <c:v>358.20052387166345</c:v>
                </c:pt>
                <c:pt idx="979">
                  <c:v>358.01226883853508</c:v>
                </c:pt>
                <c:pt idx="980">
                  <c:v>357.82408278487912</c:v>
                </c:pt>
                <c:pt idx="981">
                  <c:v>357.6359656888111</c:v>
                </c:pt>
                <c:pt idx="982">
                  <c:v>357.44791752845885</c:v>
                </c:pt>
                <c:pt idx="983">
                  <c:v>357.25993828196158</c:v>
                </c:pt>
                <c:pt idx="984">
                  <c:v>357.07202792747097</c:v>
                </c:pt>
                <c:pt idx="985">
                  <c:v>356.8841864431501</c:v>
                </c:pt>
                <c:pt idx="986">
                  <c:v>356.69641380717394</c:v>
                </c:pt>
                <c:pt idx="987">
                  <c:v>356.5087099977286</c:v>
                </c:pt>
                <c:pt idx="988">
                  <c:v>356.32107499301253</c:v>
                </c:pt>
                <c:pt idx="989">
                  <c:v>356.13350877123611</c:v>
                </c:pt>
                <c:pt idx="990">
                  <c:v>355.94601131062092</c:v>
                </c:pt>
                <c:pt idx="991">
                  <c:v>355.75858258940065</c:v>
                </c:pt>
                <c:pt idx="992">
                  <c:v>355.57122258582035</c:v>
                </c:pt>
                <c:pt idx="993">
                  <c:v>355.3839312781368</c:v>
                </c:pt>
                <c:pt idx="994">
                  <c:v>355.19670864461909</c:v>
                </c:pt>
                <c:pt idx="995">
                  <c:v>355.00955466354691</c:v>
                </c:pt>
                <c:pt idx="996">
                  <c:v>354.82246931321282</c:v>
                </c:pt>
                <c:pt idx="997">
                  <c:v>354.6354525719205</c:v>
                </c:pt>
                <c:pt idx="998">
                  <c:v>354.44850441798468</c:v>
                </c:pt>
                <c:pt idx="999">
                  <c:v>354.26162482973302</c:v>
                </c:pt>
                <c:pt idx="1000">
                  <c:v>354.07481378550375</c:v>
                </c:pt>
                <c:pt idx="1001">
                  <c:v>353.88807126364719</c:v>
                </c:pt>
                <c:pt idx="1002">
                  <c:v>353.70139724252533</c:v>
                </c:pt>
                <c:pt idx="1003">
                  <c:v>353.51479170051141</c:v>
                </c:pt>
                <c:pt idx="1004">
                  <c:v>353.32825461599094</c:v>
                </c:pt>
                <c:pt idx="1005">
                  <c:v>353.14178596736048</c:v>
                </c:pt>
                <c:pt idx="1006">
                  <c:v>352.95538573302815</c:v>
                </c:pt>
                <c:pt idx="1007">
                  <c:v>352.7690538914141</c:v>
                </c:pt>
                <c:pt idx="1008">
                  <c:v>352.58279042094944</c:v>
                </c:pt>
                <c:pt idx="1009">
                  <c:v>352.39659530007799</c:v>
                </c:pt>
                <c:pt idx="1010">
                  <c:v>352.21046850725367</c:v>
                </c:pt>
                <c:pt idx="1011">
                  <c:v>352.02441002094292</c:v>
                </c:pt>
                <c:pt idx="1012">
                  <c:v>351.83841981962325</c:v>
                </c:pt>
                <c:pt idx="1013">
                  <c:v>351.65249788178409</c:v>
                </c:pt>
                <c:pt idx="1014">
                  <c:v>351.46664418592604</c:v>
                </c:pt>
                <c:pt idx="1015">
                  <c:v>351.28085871056163</c:v>
                </c:pt>
                <c:pt idx="1016">
                  <c:v>351.09514143421467</c:v>
                </c:pt>
                <c:pt idx="1017">
                  <c:v>350.90949233542023</c:v>
                </c:pt>
                <c:pt idx="1018">
                  <c:v>350.72391139272509</c:v>
                </c:pt>
                <c:pt idx="1019">
                  <c:v>350.53839858468768</c:v>
                </c:pt>
                <c:pt idx="1020">
                  <c:v>350.35295388987782</c:v>
                </c:pt>
                <c:pt idx="1021">
                  <c:v>350.16757728687674</c:v>
                </c:pt>
                <c:pt idx="1022">
                  <c:v>349.98226875427702</c:v>
                </c:pt>
                <c:pt idx="1023">
                  <c:v>349.7970282706828</c:v>
                </c:pt>
                <c:pt idx="1024">
                  <c:v>349.61185581470988</c:v>
                </c:pt>
                <c:pt idx="1025">
                  <c:v>349.42675136498508</c:v>
                </c:pt>
                <c:pt idx="1026">
                  <c:v>349.24171490014709</c:v>
                </c:pt>
                <c:pt idx="1027">
                  <c:v>349.05674639884535</c:v>
                </c:pt>
                <c:pt idx="1028">
                  <c:v>348.87184583974175</c:v>
                </c:pt>
                <c:pt idx="1029">
                  <c:v>348.68701320150853</c:v>
                </c:pt>
                <c:pt idx="1030">
                  <c:v>348.5022484628301</c:v>
                </c:pt>
                <c:pt idx="1031">
                  <c:v>348.31755160240186</c:v>
                </c:pt>
                <c:pt idx="1032">
                  <c:v>348.13292259893046</c:v>
                </c:pt>
                <c:pt idx="1033">
                  <c:v>347.94836143113423</c:v>
                </c:pt>
                <c:pt idx="1034">
                  <c:v>347.76386807774315</c:v>
                </c:pt>
                <c:pt idx="1035">
                  <c:v>347.5794425174978</c:v>
                </c:pt>
                <c:pt idx="1036">
                  <c:v>347.39508472915077</c:v>
                </c:pt>
                <c:pt idx="1037">
                  <c:v>347.21079469146525</c:v>
                </c:pt>
                <c:pt idx="1038">
                  <c:v>347.0265723832166</c:v>
                </c:pt>
                <c:pt idx="1039">
                  <c:v>346.8424177831908</c:v>
                </c:pt>
                <c:pt idx="1040">
                  <c:v>346.65833087018598</c:v>
                </c:pt>
                <c:pt idx="1041">
                  <c:v>346.47431162301081</c:v>
                </c:pt>
                <c:pt idx="1042">
                  <c:v>346.2903600204852</c:v>
                </c:pt>
                <c:pt idx="1043">
                  <c:v>346.10647604144111</c:v>
                </c:pt>
                <c:pt idx="1044">
                  <c:v>345.92265966472115</c:v>
                </c:pt>
                <c:pt idx="1045">
                  <c:v>345.73891086917934</c:v>
                </c:pt>
                <c:pt idx="1046">
                  <c:v>345.55522963368128</c:v>
                </c:pt>
                <c:pt idx="1047">
                  <c:v>345.37161593710312</c:v>
                </c:pt>
                <c:pt idx="1048">
                  <c:v>345.18806975833303</c:v>
                </c:pt>
                <c:pt idx="1049">
                  <c:v>345.00459107627029</c:v>
                </c:pt>
                <c:pt idx="1050">
                  <c:v>344.82117986982485</c:v>
                </c:pt>
                <c:pt idx="1051">
                  <c:v>344.63783611791837</c:v>
                </c:pt>
                <c:pt idx="1052">
                  <c:v>344.45455979948343</c:v>
                </c:pt>
                <c:pt idx="1053">
                  <c:v>344.27135089346439</c:v>
                </c:pt>
                <c:pt idx="1054">
                  <c:v>344.08820937881632</c:v>
                </c:pt>
                <c:pt idx="1055">
                  <c:v>343.90513523450562</c:v>
                </c:pt>
                <c:pt idx="1056">
                  <c:v>343.72212843950956</c:v>
                </c:pt>
                <c:pt idx="1057">
                  <c:v>343.53918897281744</c:v>
                </c:pt>
                <c:pt idx="1058">
                  <c:v>343.35631681342863</c:v>
                </c:pt>
                <c:pt idx="1059">
                  <c:v>343.17351194035462</c:v>
                </c:pt>
                <c:pt idx="1060">
                  <c:v>342.99077433261743</c:v>
                </c:pt>
                <c:pt idx="1061">
                  <c:v>342.80810396925045</c:v>
                </c:pt>
                <c:pt idx="1062">
                  <c:v>342.62550082929818</c:v>
                </c:pt>
                <c:pt idx="1063">
                  <c:v>342.44296489181647</c:v>
                </c:pt>
                <c:pt idx="1064">
                  <c:v>342.26049613587173</c:v>
                </c:pt>
                <c:pt idx="1065">
                  <c:v>342.07809454054228</c:v>
                </c:pt>
                <c:pt idx="1066">
                  <c:v>341.89576008491673</c:v>
                </c:pt>
                <c:pt idx="1067">
                  <c:v>341.71349274809558</c:v>
                </c:pt>
                <c:pt idx="1068">
                  <c:v>341.53129250918971</c:v>
                </c:pt>
                <c:pt idx="1069">
                  <c:v>341.34915934732152</c:v>
                </c:pt>
                <c:pt idx="1070">
                  <c:v>341.16709324162434</c:v>
                </c:pt>
                <c:pt idx="1071">
                  <c:v>340.98509417124222</c:v>
                </c:pt>
                <c:pt idx="1072">
                  <c:v>340.8031621153313</c:v>
                </c:pt>
                <c:pt idx="1073">
                  <c:v>340.62129705305784</c:v>
                </c:pt>
                <c:pt idx="1074">
                  <c:v>340.43949896359942</c:v>
                </c:pt>
                <c:pt idx="1075">
                  <c:v>340.25776782614452</c:v>
                </c:pt>
                <c:pt idx="1076">
                  <c:v>340.07610361989271</c:v>
                </c:pt>
                <c:pt idx="1077">
                  <c:v>339.89450632405476</c:v>
                </c:pt>
                <c:pt idx="1078">
                  <c:v>339.71297591785253</c:v>
                </c:pt>
                <c:pt idx="1079">
                  <c:v>339.53151238051868</c:v>
                </c:pt>
                <c:pt idx="1080">
                  <c:v>339.35011569129665</c:v>
                </c:pt>
                <c:pt idx="1081">
                  <c:v>339.16878582944122</c:v>
                </c:pt>
                <c:pt idx="1082">
                  <c:v>338.98752277421801</c:v>
                </c:pt>
                <c:pt idx="1083">
                  <c:v>338.80632650490372</c:v>
                </c:pt>
                <c:pt idx="1084">
                  <c:v>338.62519700078587</c:v>
                </c:pt>
                <c:pt idx="1085">
                  <c:v>338.44413424116283</c:v>
                </c:pt>
                <c:pt idx="1086">
                  <c:v>338.26313820534449</c:v>
                </c:pt>
                <c:pt idx="1087">
                  <c:v>338.08220887265117</c:v>
                </c:pt>
                <c:pt idx="1088">
                  <c:v>337.90134622241408</c:v>
                </c:pt>
                <c:pt idx="1089">
                  <c:v>337.72055023397553</c:v>
                </c:pt>
                <c:pt idx="1090">
                  <c:v>337.53982088668869</c:v>
                </c:pt>
                <c:pt idx="1091">
                  <c:v>337.35915815991808</c:v>
                </c:pt>
                <c:pt idx="1092">
                  <c:v>337.17856203303847</c:v>
                </c:pt>
                <c:pt idx="1093">
                  <c:v>336.99803248543577</c:v>
                </c:pt>
                <c:pt idx="1094">
                  <c:v>336.81756949650674</c:v>
                </c:pt>
                <c:pt idx="1095">
                  <c:v>336.63717304565904</c:v>
                </c:pt>
                <c:pt idx="1096">
                  <c:v>336.45684311231156</c:v>
                </c:pt>
                <c:pt idx="1097">
                  <c:v>336.27657967589363</c:v>
                </c:pt>
                <c:pt idx="1098">
                  <c:v>336.09638271584555</c:v>
                </c:pt>
                <c:pt idx="1099">
                  <c:v>335.91625221161826</c:v>
                </c:pt>
                <c:pt idx="1100">
                  <c:v>335.73618814267388</c:v>
                </c:pt>
                <c:pt idx="1101">
                  <c:v>335.5561904884853</c:v>
                </c:pt>
                <c:pt idx="1102">
                  <c:v>335.37625922853607</c:v>
                </c:pt>
                <c:pt idx="1103">
                  <c:v>335.19639434232096</c:v>
                </c:pt>
                <c:pt idx="1104">
                  <c:v>335.01659580934501</c:v>
                </c:pt>
                <c:pt idx="1105">
                  <c:v>334.83686360912418</c:v>
                </c:pt>
                <c:pt idx="1106">
                  <c:v>334.65719772118575</c:v>
                </c:pt>
                <c:pt idx="1107">
                  <c:v>334.47759812506706</c:v>
                </c:pt>
                <c:pt idx="1108">
                  <c:v>334.29806480031658</c:v>
                </c:pt>
                <c:pt idx="1109">
                  <c:v>334.11859772649387</c:v>
                </c:pt>
                <c:pt idx="1110">
                  <c:v>333.93919688316845</c:v>
                </c:pt>
                <c:pt idx="1111">
                  <c:v>333.75986224992158</c:v>
                </c:pt>
                <c:pt idx="1112">
                  <c:v>333.58059380634438</c:v>
                </c:pt>
                <c:pt idx="1113">
                  <c:v>333.40139153203938</c:v>
                </c:pt>
                <c:pt idx="1114">
                  <c:v>333.2222554066193</c:v>
                </c:pt>
                <c:pt idx="1115">
                  <c:v>333.04318540970803</c:v>
                </c:pt>
                <c:pt idx="1116">
                  <c:v>332.86418152094006</c:v>
                </c:pt>
                <c:pt idx="1117">
                  <c:v>332.68524371996045</c:v>
                </c:pt>
                <c:pt idx="1118">
                  <c:v>332.50637198642511</c:v>
                </c:pt>
                <c:pt idx="1119">
                  <c:v>332.32756630000046</c:v>
                </c:pt>
                <c:pt idx="1120">
                  <c:v>332.14882664036384</c:v>
                </c:pt>
                <c:pt idx="1121">
                  <c:v>331.97015298720311</c:v>
                </c:pt>
                <c:pt idx="1122">
                  <c:v>331.7915453202171</c:v>
                </c:pt>
                <c:pt idx="1123">
                  <c:v>331.61300361911498</c:v>
                </c:pt>
                <c:pt idx="1124">
                  <c:v>331.43452786361644</c:v>
                </c:pt>
                <c:pt idx="1125">
                  <c:v>331.25611803345225</c:v>
                </c:pt>
                <c:pt idx="1126">
                  <c:v>331.07777410836383</c:v>
                </c:pt>
                <c:pt idx="1127">
                  <c:v>330.89949606810268</c:v>
                </c:pt>
                <c:pt idx="1128">
                  <c:v>330.7212838924317</c:v>
                </c:pt>
                <c:pt idx="1129">
                  <c:v>330.54313756112367</c:v>
                </c:pt>
                <c:pt idx="1130">
                  <c:v>330.36505705396257</c:v>
                </c:pt>
                <c:pt idx="1131">
                  <c:v>330.18704235074267</c:v>
                </c:pt>
                <c:pt idx="1132">
                  <c:v>330.00909343126887</c:v>
                </c:pt>
                <c:pt idx="1133">
                  <c:v>329.83121027535663</c:v>
                </c:pt>
                <c:pt idx="1134">
                  <c:v>329.65339286283205</c:v>
                </c:pt>
                <c:pt idx="1135">
                  <c:v>329.47564117353215</c:v>
                </c:pt>
                <c:pt idx="1136">
                  <c:v>329.29795518730413</c:v>
                </c:pt>
                <c:pt idx="1137">
                  <c:v>329.12033488400567</c:v>
                </c:pt>
                <c:pt idx="1138">
                  <c:v>328.94278024350524</c:v>
                </c:pt>
                <c:pt idx="1139">
                  <c:v>328.76529124568145</c:v>
                </c:pt>
                <c:pt idx="1140">
                  <c:v>328.58786787042436</c:v>
                </c:pt>
                <c:pt idx="1141">
                  <c:v>328.41051009763368</c:v>
                </c:pt>
                <c:pt idx="1142">
                  <c:v>328.23321790722008</c:v>
                </c:pt>
                <c:pt idx="1143">
                  <c:v>328.05599127910449</c:v>
                </c:pt>
                <c:pt idx="1144">
                  <c:v>327.87883019321839</c:v>
                </c:pt>
                <c:pt idx="1145">
                  <c:v>327.70173462950419</c:v>
                </c:pt>
                <c:pt idx="1146">
                  <c:v>327.524704567914</c:v>
                </c:pt>
                <c:pt idx="1147">
                  <c:v>327.34773998841149</c:v>
                </c:pt>
                <c:pt idx="1148">
                  <c:v>327.17084087096953</c:v>
                </c:pt>
                <c:pt idx="1149">
                  <c:v>326.99400719557286</c:v>
                </c:pt>
                <c:pt idx="1150">
                  <c:v>326.81723894221545</c:v>
                </c:pt>
                <c:pt idx="1151">
                  <c:v>326.64053609090251</c:v>
                </c:pt>
                <c:pt idx="1152">
                  <c:v>326.46389862164915</c:v>
                </c:pt>
                <c:pt idx="1153">
                  <c:v>326.28732651448144</c:v>
                </c:pt>
                <c:pt idx="1154">
                  <c:v>326.11081974943573</c:v>
                </c:pt>
                <c:pt idx="1155">
                  <c:v>325.93437830655881</c:v>
                </c:pt>
                <c:pt idx="1156">
                  <c:v>325.7580021659075</c:v>
                </c:pt>
                <c:pt idx="1157">
                  <c:v>325.58169130754948</c:v>
                </c:pt>
                <c:pt idx="1158">
                  <c:v>325.40544571156255</c:v>
                </c:pt>
                <c:pt idx="1159">
                  <c:v>325.22926535803549</c:v>
                </c:pt>
                <c:pt idx="1160">
                  <c:v>325.05315022706696</c:v>
                </c:pt>
                <c:pt idx="1161">
                  <c:v>324.87710029876587</c:v>
                </c:pt>
                <c:pt idx="1162">
                  <c:v>324.70111555325195</c:v>
                </c:pt>
                <c:pt idx="1163">
                  <c:v>324.52519597065481</c:v>
                </c:pt>
                <c:pt idx="1164">
                  <c:v>324.34934153111504</c:v>
                </c:pt>
                <c:pt idx="1165">
                  <c:v>324.17355221478317</c:v>
                </c:pt>
                <c:pt idx="1166">
                  <c:v>323.99782800182021</c:v>
                </c:pt>
                <c:pt idx="1167">
                  <c:v>323.82216887239747</c:v>
                </c:pt>
                <c:pt idx="1168">
                  <c:v>323.64657480669638</c:v>
                </c:pt>
                <c:pt idx="1169">
                  <c:v>323.47104578490922</c:v>
                </c:pt>
                <c:pt idx="1170">
                  <c:v>323.29558178723823</c:v>
                </c:pt>
                <c:pt idx="1171">
                  <c:v>323.12018279389582</c:v>
                </c:pt>
                <c:pt idx="1172">
                  <c:v>322.94484878510514</c:v>
                </c:pt>
                <c:pt idx="1173">
                  <c:v>322.76957974109928</c:v>
                </c:pt>
                <c:pt idx="1174">
                  <c:v>322.59437564212197</c:v>
                </c:pt>
                <c:pt idx="1175">
                  <c:v>322.41923646842702</c:v>
                </c:pt>
                <c:pt idx="1176">
                  <c:v>322.2441622002782</c:v>
                </c:pt>
                <c:pt idx="1177">
                  <c:v>322.06915281795</c:v>
                </c:pt>
                <c:pt idx="1178">
                  <c:v>321.89420830172702</c:v>
                </c:pt>
                <c:pt idx="1179">
                  <c:v>321.71932863190443</c:v>
                </c:pt>
                <c:pt idx="1180">
                  <c:v>321.54451378878701</c:v>
                </c:pt>
                <c:pt idx="1181">
                  <c:v>321.36976375269052</c:v>
                </c:pt>
                <c:pt idx="1182">
                  <c:v>321.19507850393995</c:v>
                </c:pt>
                <c:pt idx="1183">
                  <c:v>321.02045802287154</c:v>
                </c:pt>
                <c:pt idx="1184">
                  <c:v>320.84590228983143</c:v>
                </c:pt>
                <c:pt idx="1185">
                  <c:v>320.67141128517579</c:v>
                </c:pt>
                <c:pt idx="1186">
                  <c:v>320.49698498927097</c:v>
                </c:pt>
                <c:pt idx="1187">
                  <c:v>320.3226233824937</c:v>
                </c:pt>
                <c:pt idx="1188">
                  <c:v>320.14832644523091</c:v>
                </c:pt>
                <c:pt idx="1189">
                  <c:v>319.97409415787968</c:v>
                </c:pt>
                <c:pt idx="1190">
                  <c:v>319.79992650084728</c:v>
                </c:pt>
                <c:pt idx="1191">
                  <c:v>319.62582345455104</c:v>
                </c:pt>
                <c:pt idx="1192">
                  <c:v>319.45178499941841</c:v>
                </c:pt>
                <c:pt idx="1193">
                  <c:v>319.27781111588729</c:v>
                </c:pt>
                <c:pt idx="1194">
                  <c:v>319.10390178440559</c:v>
                </c:pt>
                <c:pt idx="1195">
                  <c:v>318.93005698543124</c:v>
                </c:pt>
                <c:pt idx="1196">
                  <c:v>318.75627669943225</c:v>
                </c:pt>
                <c:pt idx="1197">
                  <c:v>318.58256090688712</c:v>
                </c:pt>
                <c:pt idx="1198">
                  <c:v>318.40890958828436</c:v>
                </c:pt>
                <c:pt idx="1199">
                  <c:v>318.23532272412251</c:v>
                </c:pt>
                <c:pt idx="1200">
                  <c:v>318.06180029490986</c:v>
                </c:pt>
                <c:pt idx="1201">
                  <c:v>317.88834228116536</c:v>
                </c:pt>
                <c:pt idx="1202">
                  <c:v>317.71494866341754</c:v>
                </c:pt>
                <c:pt idx="1203">
                  <c:v>317.541619422206</c:v>
                </c:pt>
                <c:pt idx="1204">
                  <c:v>317.3683545380793</c:v>
                </c:pt>
                <c:pt idx="1205">
                  <c:v>317.1951539915965</c:v>
                </c:pt>
                <c:pt idx="1206">
                  <c:v>317.0220177633268</c:v>
                </c:pt>
                <c:pt idx="1207">
                  <c:v>316.8489458338492</c:v>
                </c:pt>
                <c:pt idx="1208">
                  <c:v>316.67593818375315</c:v>
                </c:pt>
                <c:pt idx="1209">
                  <c:v>316.50299479363815</c:v>
                </c:pt>
                <c:pt idx="1210">
                  <c:v>316.33011564411316</c:v>
                </c:pt>
                <c:pt idx="1211">
                  <c:v>316.15730071579782</c:v>
                </c:pt>
                <c:pt idx="1212">
                  <c:v>315.98454998932112</c:v>
                </c:pt>
                <c:pt idx="1213">
                  <c:v>315.81186344532296</c:v>
                </c:pt>
                <c:pt idx="1214">
                  <c:v>315.63924106445239</c:v>
                </c:pt>
                <c:pt idx="1215">
                  <c:v>315.46668282736897</c:v>
                </c:pt>
                <c:pt idx="1216">
                  <c:v>315.29418871474223</c:v>
                </c:pt>
                <c:pt idx="1217">
                  <c:v>315.12175870725122</c:v>
                </c:pt>
                <c:pt idx="1218">
                  <c:v>314.9493927855857</c:v>
                </c:pt>
                <c:pt idx="1219">
                  <c:v>314.77709093044467</c:v>
                </c:pt>
                <c:pt idx="1220">
                  <c:v>314.60485312253797</c:v>
                </c:pt>
                <c:pt idx="1221">
                  <c:v>314.43267934258427</c:v>
                </c:pt>
                <c:pt idx="1222">
                  <c:v>314.26056957131334</c:v>
                </c:pt>
                <c:pt idx="1223">
                  <c:v>314.08852378946432</c:v>
                </c:pt>
                <c:pt idx="1224">
                  <c:v>313.9165419777861</c:v>
                </c:pt>
                <c:pt idx="1225">
                  <c:v>313.74462411703786</c:v>
                </c:pt>
                <c:pt idx="1226">
                  <c:v>313.57277018798845</c:v>
                </c:pt>
                <c:pt idx="1227">
                  <c:v>313.40098017141702</c:v>
                </c:pt>
                <c:pt idx="1228">
                  <c:v>313.22925404811241</c:v>
                </c:pt>
                <c:pt idx="1229">
                  <c:v>313.0575917988732</c:v>
                </c:pt>
                <c:pt idx="1230">
                  <c:v>312.88599340450816</c:v>
                </c:pt>
                <c:pt idx="1231">
                  <c:v>312.71445884583562</c:v>
                </c:pt>
                <c:pt idx="1232">
                  <c:v>312.54298810368425</c:v>
                </c:pt>
                <c:pt idx="1233">
                  <c:v>312.37158115889213</c:v>
                </c:pt>
                <c:pt idx="1234">
                  <c:v>312.20023799230756</c:v>
                </c:pt>
                <c:pt idx="1235">
                  <c:v>312.02895858478877</c:v>
                </c:pt>
                <c:pt idx="1236">
                  <c:v>311.8577429172031</c:v>
                </c:pt>
                <c:pt idx="1237">
                  <c:v>311.68659097042894</c:v>
                </c:pt>
                <c:pt idx="1238">
                  <c:v>311.51550272535337</c:v>
                </c:pt>
                <c:pt idx="1239">
                  <c:v>311.34447816287428</c:v>
                </c:pt>
                <c:pt idx="1240">
                  <c:v>311.17351726389842</c:v>
                </c:pt>
                <c:pt idx="1241">
                  <c:v>311.0026200093431</c:v>
                </c:pt>
                <c:pt idx="1242">
                  <c:v>310.8317863801355</c:v>
                </c:pt>
                <c:pt idx="1243">
                  <c:v>310.66101635721185</c:v>
                </c:pt>
                <c:pt idx="1244">
                  <c:v>310.49030992151921</c:v>
                </c:pt>
                <c:pt idx="1245">
                  <c:v>310.31966705401328</c:v>
                </c:pt>
                <c:pt idx="1246">
                  <c:v>310.14908773566077</c:v>
                </c:pt>
                <c:pt idx="1247">
                  <c:v>309.97857194743733</c:v>
                </c:pt>
                <c:pt idx="1248">
                  <c:v>309.80811967032867</c:v>
                </c:pt>
                <c:pt idx="1249">
                  <c:v>309.63773088533009</c:v>
                </c:pt>
                <c:pt idx="1250">
                  <c:v>309.46740557344685</c:v>
                </c:pt>
                <c:pt idx="1251">
                  <c:v>309.29714371569406</c:v>
                </c:pt>
                <c:pt idx="1252">
                  <c:v>309.1269452930963</c:v>
                </c:pt>
                <c:pt idx="1253">
                  <c:v>308.9568102866881</c:v>
                </c:pt>
                <c:pt idx="1254">
                  <c:v>308.7867386775136</c:v>
                </c:pt>
                <c:pt idx="1255">
                  <c:v>308.61673044662672</c:v>
                </c:pt>
                <c:pt idx="1256">
                  <c:v>308.44678557509121</c:v>
                </c:pt>
                <c:pt idx="1257">
                  <c:v>308.27690404398038</c:v>
                </c:pt>
                <c:pt idx="1258">
                  <c:v>308.10708583437719</c:v>
                </c:pt>
                <c:pt idx="1259">
                  <c:v>307.93733092737466</c:v>
                </c:pt>
                <c:pt idx="1260">
                  <c:v>307.76763930407509</c:v>
                </c:pt>
                <c:pt idx="1261">
                  <c:v>307.59801094559083</c:v>
                </c:pt>
                <c:pt idx="1262">
                  <c:v>307.42844583304361</c:v>
                </c:pt>
                <c:pt idx="1263">
                  <c:v>307.258943947565</c:v>
                </c:pt>
                <c:pt idx="1264">
                  <c:v>307.089505270296</c:v>
                </c:pt>
                <c:pt idx="1265">
                  <c:v>306.92012978238745</c:v>
                </c:pt>
                <c:pt idx="1266">
                  <c:v>306.75081746500052</c:v>
                </c:pt>
                <c:pt idx="1267">
                  <c:v>306.58156829930454</c:v>
                </c:pt>
                <c:pt idx="1268">
                  <c:v>306.41238226648005</c:v>
                </c:pt>
                <c:pt idx="1269">
                  <c:v>306.2432593477161</c:v>
                </c:pt>
                <c:pt idx="1270">
                  <c:v>306.07419952421174</c:v>
                </c:pt>
                <c:pt idx="1271">
                  <c:v>305.90520277717576</c:v>
                </c:pt>
                <c:pt idx="1272">
                  <c:v>305.73626908782671</c:v>
                </c:pt>
                <c:pt idx="1273">
                  <c:v>305.56739843739228</c:v>
                </c:pt>
                <c:pt idx="1274">
                  <c:v>305.39859080711011</c:v>
                </c:pt>
                <c:pt idx="1275">
                  <c:v>305.22984617822715</c:v>
                </c:pt>
                <c:pt idx="1276">
                  <c:v>305.06116453200042</c:v>
                </c:pt>
                <c:pt idx="1277">
                  <c:v>304.89254584969586</c:v>
                </c:pt>
                <c:pt idx="1278">
                  <c:v>304.72399011258983</c:v>
                </c:pt>
                <c:pt idx="1279">
                  <c:v>304.55549730196742</c:v>
                </c:pt>
                <c:pt idx="1280">
                  <c:v>304.38706739912396</c:v>
                </c:pt>
                <c:pt idx="1281">
                  <c:v>304.21870038536383</c:v>
                </c:pt>
                <c:pt idx="1282">
                  <c:v>304.05039624200123</c:v>
                </c:pt>
                <c:pt idx="1283">
                  <c:v>303.88215495035956</c:v>
                </c:pt>
                <c:pt idx="1284">
                  <c:v>303.71397649177237</c:v>
                </c:pt>
                <c:pt idx="1285">
                  <c:v>303.54586084758256</c:v>
                </c:pt>
                <c:pt idx="1286">
                  <c:v>303.37780799914225</c:v>
                </c:pt>
                <c:pt idx="1287">
                  <c:v>303.20981792781311</c:v>
                </c:pt>
                <c:pt idx="1288">
                  <c:v>303.04189061496646</c:v>
                </c:pt>
                <c:pt idx="1289">
                  <c:v>302.8740260419832</c:v>
                </c:pt>
                <c:pt idx="1290">
                  <c:v>302.70622419025329</c:v>
                </c:pt>
                <c:pt idx="1291">
                  <c:v>302.53848504117718</c:v>
                </c:pt>
                <c:pt idx="1292">
                  <c:v>302.37080857616394</c:v>
                </c:pt>
                <c:pt idx="1293">
                  <c:v>302.20319477663236</c:v>
                </c:pt>
                <c:pt idx="1294">
                  <c:v>302.03564362401028</c:v>
                </c:pt>
                <c:pt idx="1295">
                  <c:v>301.86815509973587</c:v>
                </c:pt>
                <c:pt idx="1296">
                  <c:v>301.70072918525608</c:v>
                </c:pt>
                <c:pt idx="1297">
                  <c:v>301.53336586202778</c:v>
                </c:pt>
                <c:pt idx="1298">
                  <c:v>301.36606511151678</c:v>
                </c:pt>
                <c:pt idx="1299">
                  <c:v>301.19882691519871</c:v>
                </c:pt>
                <c:pt idx="1300">
                  <c:v>301.03165125455854</c:v>
                </c:pt>
                <c:pt idx="1301">
                  <c:v>300.86453811109055</c:v>
                </c:pt>
                <c:pt idx="1302">
                  <c:v>300.69748746629864</c:v>
                </c:pt>
                <c:pt idx="1303">
                  <c:v>300.53049930169607</c:v>
                </c:pt>
                <c:pt idx="1304">
                  <c:v>300.36357359880526</c:v>
                </c:pt>
                <c:pt idx="1305">
                  <c:v>300.19671033915847</c:v>
                </c:pt>
                <c:pt idx="1306">
                  <c:v>300.029909504297</c:v>
                </c:pt>
                <c:pt idx="1307">
                  <c:v>299.86317107577173</c:v>
                </c:pt>
                <c:pt idx="1308">
                  <c:v>299.6964950351429</c:v>
                </c:pt>
                <c:pt idx="1309">
                  <c:v>299.52988136397965</c:v>
                </c:pt>
                <c:pt idx="1310">
                  <c:v>299.36333004386154</c:v>
                </c:pt>
                <c:pt idx="1311">
                  <c:v>299.19684105637663</c:v>
                </c:pt>
                <c:pt idx="1312">
                  <c:v>299.03041438312249</c:v>
                </c:pt>
                <c:pt idx="1313">
                  <c:v>298.86405000570625</c:v>
                </c:pt>
                <c:pt idx="1314">
                  <c:v>298.69774790574388</c:v>
                </c:pt>
                <c:pt idx="1315">
                  <c:v>298.53150806486173</c:v>
                </c:pt>
                <c:pt idx="1316">
                  <c:v>298.36533046469464</c:v>
                </c:pt>
                <c:pt idx="1317">
                  <c:v>298.19921508688674</c:v>
                </c:pt>
                <c:pt idx="1318">
                  <c:v>298.0331619130917</c:v>
                </c:pt>
                <c:pt idx="1319">
                  <c:v>297.86717092497281</c:v>
                </c:pt>
                <c:pt idx="1320">
                  <c:v>297.70124210420209</c:v>
                </c:pt>
                <c:pt idx="1321">
                  <c:v>297.53537543246119</c:v>
                </c:pt>
                <c:pt idx="1322">
                  <c:v>297.36957089144119</c:v>
                </c:pt>
                <c:pt idx="1323">
                  <c:v>297.20382846284195</c:v>
                </c:pt>
                <c:pt idx="1324">
                  <c:v>297.03814812837311</c:v>
                </c:pt>
                <c:pt idx="1325">
                  <c:v>296.87252986975346</c:v>
                </c:pt>
                <c:pt idx="1326">
                  <c:v>296.70697366871093</c:v>
                </c:pt>
                <c:pt idx="1327">
                  <c:v>296.54147950698263</c:v>
                </c:pt>
                <c:pt idx="1328">
                  <c:v>296.37604736631522</c:v>
                </c:pt>
                <c:pt idx="1329">
                  <c:v>296.21067722846459</c:v>
                </c:pt>
                <c:pt idx="1330">
                  <c:v>296.04536907519577</c:v>
                </c:pt>
                <c:pt idx="1331">
                  <c:v>295.8801228882827</c:v>
                </c:pt>
                <c:pt idx="1332">
                  <c:v>295.71493864950918</c:v>
                </c:pt>
                <c:pt idx="1333">
                  <c:v>295.54981634066735</c:v>
                </c:pt>
                <c:pt idx="1334">
                  <c:v>295.38475594355992</c:v>
                </c:pt>
                <c:pt idx="1335">
                  <c:v>295.21975743999764</c:v>
                </c:pt>
                <c:pt idx="1336">
                  <c:v>295.05482081180094</c:v>
                </c:pt>
                <c:pt idx="1337">
                  <c:v>294.88994604079892</c:v>
                </c:pt>
                <c:pt idx="1338">
                  <c:v>294.72513310883107</c:v>
                </c:pt>
                <c:pt idx="1339">
                  <c:v>294.56038199774474</c:v>
                </c:pt>
                <c:pt idx="1340">
                  <c:v>294.39569268939726</c:v>
                </c:pt>
                <c:pt idx="1341">
                  <c:v>294.23106516565502</c:v>
                </c:pt>
                <c:pt idx="1342">
                  <c:v>294.0664994083931</c:v>
                </c:pt>
                <c:pt idx="1343">
                  <c:v>293.90199539949634</c:v>
                </c:pt>
                <c:pt idx="1344">
                  <c:v>293.73755312085865</c:v>
                </c:pt>
                <c:pt idx="1345">
                  <c:v>293.57317255438272</c:v>
                </c:pt>
                <c:pt idx="1346">
                  <c:v>293.40885368198053</c:v>
                </c:pt>
                <c:pt idx="1347">
                  <c:v>293.24459648557325</c:v>
                </c:pt>
                <c:pt idx="1348">
                  <c:v>293.08040094709168</c:v>
                </c:pt>
                <c:pt idx="1349">
                  <c:v>292.91626704847488</c:v>
                </c:pt>
                <c:pt idx="1350">
                  <c:v>292.75219477167144</c:v>
                </c:pt>
                <c:pt idx="1351">
                  <c:v>292.58818409863915</c:v>
                </c:pt>
                <c:pt idx="1352">
                  <c:v>292.42423501134436</c:v>
                </c:pt>
                <c:pt idx="1353">
                  <c:v>292.26034749176358</c:v>
                </c:pt>
                <c:pt idx="1354">
                  <c:v>292.09652152188158</c:v>
                </c:pt>
                <c:pt idx="1355">
                  <c:v>291.93275708369248</c:v>
                </c:pt>
                <c:pt idx="1356">
                  <c:v>291.76905415919924</c:v>
                </c:pt>
                <c:pt idx="1357">
                  <c:v>291.60541273041395</c:v>
                </c:pt>
                <c:pt idx="1358">
                  <c:v>291.44183277935821</c:v>
                </c:pt>
                <c:pt idx="1359">
                  <c:v>291.27831428806235</c:v>
                </c:pt>
                <c:pt idx="1360">
                  <c:v>291.11485723856583</c:v>
                </c:pt>
                <c:pt idx="1361">
                  <c:v>290.95146161291689</c:v>
                </c:pt>
                <c:pt idx="1362">
                  <c:v>290.78812739317311</c:v>
                </c:pt>
                <c:pt idx="1363">
                  <c:v>290.62485456140115</c:v>
                </c:pt>
                <c:pt idx="1364">
                  <c:v>290.46164309967662</c:v>
                </c:pt>
                <c:pt idx="1365">
                  <c:v>290.29849299008379</c:v>
                </c:pt>
                <c:pt idx="1366">
                  <c:v>290.13540421471686</c:v>
                </c:pt>
                <c:pt idx="1367">
                  <c:v>289.97237675567789</c:v>
                </c:pt>
                <c:pt idx="1368">
                  <c:v>289.80941059507893</c:v>
                </c:pt>
                <c:pt idx="1369">
                  <c:v>289.6465057150404</c:v>
                </c:pt>
                <c:pt idx="1370">
                  <c:v>289.48366209769227</c:v>
                </c:pt>
                <c:pt idx="1371">
                  <c:v>289.32087972517274</c:v>
                </c:pt>
                <c:pt idx="1372">
                  <c:v>289.15815857962951</c:v>
                </c:pt>
                <c:pt idx="1373">
                  <c:v>288.99549864321961</c:v>
                </c:pt>
                <c:pt idx="1374">
                  <c:v>288.83289989810822</c:v>
                </c:pt>
                <c:pt idx="1375">
                  <c:v>288.67036232647001</c:v>
                </c:pt>
                <c:pt idx="1376">
                  <c:v>288.50788591048826</c:v>
                </c:pt>
                <c:pt idx="1377">
                  <c:v>288.34547063235556</c:v>
                </c:pt>
                <c:pt idx="1378">
                  <c:v>288.18311647427362</c:v>
                </c:pt>
                <c:pt idx="1379">
                  <c:v>288.02082341845249</c:v>
                </c:pt>
                <c:pt idx="1380">
                  <c:v>287.85859144711139</c:v>
                </c:pt>
                <c:pt idx="1381">
                  <c:v>287.69642054247839</c:v>
                </c:pt>
                <c:pt idx="1382">
                  <c:v>287.534310686791</c:v>
                </c:pt>
                <c:pt idx="1383">
                  <c:v>287.3722618622952</c:v>
                </c:pt>
                <c:pt idx="1384">
                  <c:v>287.21027405124562</c:v>
                </c:pt>
                <c:pt idx="1385">
                  <c:v>287.04834723590636</c:v>
                </c:pt>
                <c:pt idx="1386">
                  <c:v>286.88648139855007</c:v>
                </c:pt>
                <c:pt idx="1387">
                  <c:v>286.72467652145878</c:v>
                </c:pt>
                <c:pt idx="1388">
                  <c:v>286.56293258692256</c:v>
                </c:pt>
                <c:pt idx="1389">
                  <c:v>286.40124957724117</c:v>
                </c:pt>
                <c:pt idx="1390">
                  <c:v>286.23962747472251</c:v>
                </c:pt>
                <c:pt idx="1391">
                  <c:v>286.078066261684</c:v>
                </c:pt>
                <c:pt idx="1392">
                  <c:v>285.91656592045194</c:v>
                </c:pt>
                <c:pt idx="1393">
                  <c:v>285.75512643336083</c:v>
                </c:pt>
                <c:pt idx="1394">
                  <c:v>285.59374778275452</c:v>
                </c:pt>
                <c:pt idx="1395">
                  <c:v>285.43242995098547</c:v>
                </c:pt>
                <c:pt idx="1396">
                  <c:v>285.2711729204151</c:v>
                </c:pt>
                <c:pt idx="1397">
                  <c:v>285.10997667341417</c:v>
                </c:pt>
                <c:pt idx="1398">
                  <c:v>284.94884119236116</c:v>
                </c:pt>
                <c:pt idx="1399">
                  <c:v>284.78776645964439</c:v>
                </c:pt>
                <c:pt idx="1400">
                  <c:v>284.62675245766042</c:v>
                </c:pt>
                <c:pt idx="1401">
                  <c:v>284.46579916881444</c:v>
                </c:pt>
                <c:pt idx="1402">
                  <c:v>284.30490657552127</c:v>
                </c:pt>
                <c:pt idx="1403">
                  <c:v>284.14407466020407</c:v>
                </c:pt>
                <c:pt idx="1404">
                  <c:v>283.98330340529452</c:v>
                </c:pt>
                <c:pt idx="1405">
                  <c:v>283.82259279323347</c:v>
                </c:pt>
                <c:pt idx="1406">
                  <c:v>283.66194280647005</c:v>
                </c:pt>
                <c:pt idx="1407">
                  <c:v>283.50135342746313</c:v>
                </c:pt>
                <c:pt idx="1408">
                  <c:v>283.34082463867918</c:v>
                </c:pt>
                <c:pt idx="1409">
                  <c:v>283.18035642259451</c:v>
                </c:pt>
                <c:pt idx="1410">
                  <c:v>283.01994876169323</c:v>
                </c:pt>
                <c:pt idx="1411">
                  <c:v>282.85960163846909</c:v>
                </c:pt>
                <c:pt idx="1412">
                  <c:v>282.69931503542381</c:v>
                </c:pt>
                <c:pt idx="1413">
                  <c:v>282.53908893506838</c:v>
                </c:pt>
                <c:pt idx="1414">
                  <c:v>282.37892331992214</c:v>
                </c:pt>
                <c:pt idx="1415">
                  <c:v>282.21881817251318</c:v>
                </c:pt>
                <c:pt idx="1416">
                  <c:v>282.05877347537904</c:v>
                </c:pt>
                <c:pt idx="1417">
                  <c:v>281.89878921106504</c:v>
                </c:pt>
                <c:pt idx="1418">
                  <c:v>281.73886536212558</c:v>
                </c:pt>
                <c:pt idx="1419">
                  <c:v>281.5790019111239</c:v>
                </c:pt>
                <c:pt idx="1420">
                  <c:v>281.41919884063145</c:v>
                </c:pt>
                <c:pt idx="1421">
                  <c:v>281.25945613322921</c:v>
                </c:pt>
                <c:pt idx="1422">
                  <c:v>281.09977377150608</c:v>
                </c:pt>
                <c:pt idx="1423">
                  <c:v>280.94015173806002</c:v>
                </c:pt>
                <c:pt idx="1424">
                  <c:v>280.78059001549758</c:v>
                </c:pt>
                <c:pt idx="1425">
                  <c:v>280.6210885864337</c:v>
                </c:pt>
                <c:pt idx="1426">
                  <c:v>280.46164743349266</c:v>
                </c:pt>
                <c:pt idx="1427">
                  <c:v>280.30226653930669</c:v>
                </c:pt>
                <c:pt idx="1428">
                  <c:v>280.14294588651711</c:v>
                </c:pt>
                <c:pt idx="1429">
                  <c:v>279.98368545777373</c:v>
                </c:pt>
                <c:pt idx="1430">
                  <c:v>279.82448523573476</c:v>
                </c:pt>
                <c:pt idx="1431">
                  <c:v>279.66534520306772</c:v>
                </c:pt>
                <c:pt idx="1432">
                  <c:v>279.5062653424481</c:v>
                </c:pt>
                <c:pt idx="1433">
                  <c:v>279.34724563656022</c:v>
                </c:pt>
                <c:pt idx="1434">
                  <c:v>279.18828606809706</c:v>
                </c:pt>
                <c:pt idx="1435">
                  <c:v>279.02938661976043</c:v>
                </c:pt>
                <c:pt idx="1436">
                  <c:v>278.87054727426022</c:v>
                </c:pt>
                <c:pt idx="1437">
                  <c:v>278.71176801431545</c:v>
                </c:pt>
                <c:pt idx="1438">
                  <c:v>278.55304882265341</c:v>
                </c:pt>
                <c:pt idx="1439">
                  <c:v>278.39438968200983</c:v>
                </c:pt>
                <c:pt idx="1440">
                  <c:v>278.2357905751295</c:v>
                </c:pt>
                <c:pt idx="1441">
                  <c:v>278.07725148476555</c:v>
                </c:pt>
                <c:pt idx="1442">
                  <c:v>277.91877239367966</c:v>
                </c:pt>
                <c:pt idx="1443">
                  <c:v>277.76035328464201</c:v>
                </c:pt>
                <c:pt idx="1444">
                  <c:v>277.60199414043143</c:v>
                </c:pt>
                <c:pt idx="1445">
                  <c:v>277.4436949438354</c:v>
                </c:pt>
                <c:pt idx="1446">
                  <c:v>277.28545567764962</c:v>
                </c:pt>
                <c:pt idx="1447">
                  <c:v>277.12727632467886</c:v>
                </c:pt>
                <c:pt idx="1448">
                  <c:v>276.96915686773605</c:v>
                </c:pt>
                <c:pt idx="1449">
                  <c:v>276.81109728964242</c:v>
                </c:pt>
                <c:pt idx="1450">
                  <c:v>276.65309757322842</c:v>
                </c:pt>
                <c:pt idx="1451">
                  <c:v>276.4951577013324</c:v>
                </c:pt>
                <c:pt idx="1452">
                  <c:v>276.33727765680146</c:v>
                </c:pt>
                <c:pt idx="1453">
                  <c:v>276.17945742249128</c:v>
                </c:pt>
                <c:pt idx="1454">
                  <c:v>276.0216969812659</c:v>
                </c:pt>
                <c:pt idx="1455">
                  <c:v>275.86399631599807</c:v>
                </c:pt>
                <c:pt idx="1456">
                  <c:v>275.70635540956852</c:v>
                </c:pt>
                <c:pt idx="1457">
                  <c:v>275.54877424486739</c:v>
                </c:pt>
                <c:pt idx="1458">
                  <c:v>275.3912528047922</c:v>
                </c:pt>
                <c:pt idx="1459">
                  <c:v>275.23379107224957</c:v>
                </c:pt>
                <c:pt idx="1460">
                  <c:v>275.07638903015476</c:v>
                </c:pt>
                <c:pt idx="1461">
                  <c:v>274.91904666143125</c:v>
                </c:pt>
                <c:pt idx="1462">
                  <c:v>274.7617639490108</c:v>
                </c:pt>
                <c:pt idx="1463">
                  <c:v>274.60454087583372</c:v>
                </c:pt>
                <c:pt idx="1464">
                  <c:v>274.44737742484881</c:v>
                </c:pt>
                <c:pt idx="1465">
                  <c:v>274.29027357901339</c:v>
                </c:pt>
                <c:pt idx="1466">
                  <c:v>274.13322932129336</c:v>
                </c:pt>
                <c:pt idx="1467">
                  <c:v>273.97624463466269</c:v>
                </c:pt>
                <c:pt idx="1468">
                  <c:v>273.81931950210384</c:v>
                </c:pt>
                <c:pt idx="1469">
                  <c:v>273.66245390660771</c:v>
                </c:pt>
                <c:pt idx="1470">
                  <c:v>273.50564783117397</c:v>
                </c:pt>
                <c:pt idx="1471">
                  <c:v>273.34890125881009</c:v>
                </c:pt>
                <c:pt idx="1472">
                  <c:v>273.1922141725326</c:v>
                </c:pt>
                <c:pt idx="1473">
                  <c:v>273.03558655536568</c:v>
                </c:pt>
                <c:pt idx="1474">
                  <c:v>272.87901839034271</c:v>
                </c:pt>
                <c:pt idx="1475">
                  <c:v>272.72250966050473</c:v>
                </c:pt>
                <c:pt idx="1476">
                  <c:v>272.56606034890177</c:v>
                </c:pt>
                <c:pt idx="1477">
                  <c:v>272.4096704385916</c:v>
                </c:pt>
                <c:pt idx="1478">
                  <c:v>272.25333991264068</c:v>
                </c:pt>
                <c:pt idx="1479">
                  <c:v>272.09706875412417</c:v>
                </c:pt>
                <c:pt idx="1480">
                  <c:v>271.94085694612522</c:v>
                </c:pt>
                <c:pt idx="1481">
                  <c:v>271.78470447173532</c:v>
                </c:pt>
                <c:pt idx="1482">
                  <c:v>271.6286113140543</c:v>
                </c:pt>
                <c:pt idx="1483">
                  <c:v>271.47257745619009</c:v>
                </c:pt>
                <c:pt idx="1484">
                  <c:v>271.31660288126005</c:v>
                </c:pt>
                <c:pt idx="1485">
                  <c:v>271.1606875723885</c:v>
                </c:pt>
                <c:pt idx="1486">
                  <c:v>271.00483151270873</c:v>
                </c:pt>
                <c:pt idx="1487">
                  <c:v>270.84903468536248</c:v>
                </c:pt>
                <c:pt idx="1488">
                  <c:v>270.6932970734992</c:v>
                </c:pt>
                <c:pt idx="1489">
                  <c:v>270.53761866027742</c:v>
                </c:pt>
                <c:pt idx="1490">
                  <c:v>270.38199942886337</c:v>
                </c:pt>
                <c:pt idx="1491">
                  <c:v>270.22643936243213</c:v>
                </c:pt>
                <c:pt idx="1492">
                  <c:v>270.07093844416647</c:v>
                </c:pt>
                <c:pt idx="1493">
                  <c:v>269.91549665725768</c:v>
                </c:pt>
                <c:pt idx="1494">
                  <c:v>269.76011398490556</c:v>
                </c:pt>
                <c:pt idx="1495">
                  <c:v>269.60479041031795</c:v>
                </c:pt>
                <c:pt idx="1496">
                  <c:v>269.4495259167108</c:v>
                </c:pt>
                <c:pt idx="1497">
                  <c:v>269.29432048730882</c:v>
                </c:pt>
                <c:pt idx="1498">
                  <c:v>269.13917410534441</c:v>
                </c:pt>
                <c:pt idx="1499">
                  <c:v>268.98408675405886</c:v>
                </c:pt>
                <c:pt idx="1500">
                  <c:v>268.82905841670117</c:v>
                </c:pt>
                <c:pt idx="1501">
                  <c:v>268.67408907652867</c:v>
                </c:pt>
                <c:pt idx="1502">
                  <c:v>268.51917871680695</c:v>
                </c:pt>
                <c:pt idx="1503">
                  <c:v>268.36432732080971</c:v>
                </c:pt>
                <c:pt idx="1504">
                  <c:v>268.20953487181976</c:v>
                </c:pt>
                <c:pt idx="1505">
                  <c:v>268.05480135312695</c:v>
                </c:pt>
                <c:pt idx="1506">
                  <c:v>267.90012674803</c:v>
                </c:pt>
                <c:pt idx="1507">
                  <c:v>267.74551103983532</c:v>
                </c:pt>
                <c:pt idx="1508">
                  <c:v>267.5909542118581</c:v>
                </c:pt>
                <c:pt idx="1509">
                  <c:v>267.43645624742163</c:v>
                </c:pt>
                <c:pt idx="1510">
                  <c:v>267.28201712985714</c:v>
                </c:pt>
                <c:pt idx="1511">
                  <c:v>267.12763684250393</c:v>
                </c:pt>
                <c:pt idx="1512">
                  <c:v>266.97331536870996</c:v>
                </c:pt>
                <c:pt idx="1513">
                  <c:v>266.81905269183119</c:v>
                </c:pt>
                <c:pt idx="1514">
                  <c:v>266.66484879523148</c:v>
                </c:pt>
                <c:pt idx="1515">
                  <c:v>266.51070366228294</c:v>
                </c:pt>
                <c:pt idx="1516">
                  <c:v>266.35661727636631</c:v>
                </c:pt>
                <c:pt idx="1517">
                  <c:v>266.2025896208699</c:v>
                </c:pt>
                <c:pt idx="1518">
                  <c:v>266.04862067919044</c:v>
                </c:pt>
                <c:pt idx="1519">
                  <c:v>265.89471043473293</c:v>
                </c:pt>
                <c:pt idx="1520">
                  <c:v>265.74085887091002</c:v>
                </c:pt>
                <c:pt idx="1521">
                  <c:v>265.58706597114303</c:v>
                </c:pt>
                <c:pt idx="1522">
                  <c:v>265.43333171886093</c:v>
                </c:pt>
                <c:pt idx="1523">
                  <c:v>265.27965609750146</c:v>
                </c:pt>
                <c:pt idx="1524">
                  <c:v>265.12603909050995</c:v>
                </c:pt>
                <c:pt idx="1525">
                  <c:v>264.9724806813399</c:v>
                </c:pt>
                <c:pt idx="1526">
                  <c:v>264.81898085345301</c:v>
                </c:pt>
                <c:pt idx="1527">
                  <c:v>264.66553959031882</c:v>
                </c:pt>
                <c:pt idx="1528">
                  <c:v>264.51215687541577</c:v>
                </c:pt>
                <c:pt idx="1529">
                  <c:v>264.35883269222956</c:v>
                </c:pt>
                <c:pt idx="1530">
                  <c:v>264.20556702425432</c:v>
                </c:pt>
                <c:pt idx="1531">
                  <c:v>264.05235985499201</c:v>
                </c:pt>
                <c:pt idx="1532">
                  <c:v>263.89921116795301</c:v>
                </c:pt>
                <c:pt idx="1533">
                  <c:v>263.74612094665559</c:v>
                </c:pt>
                <c:pt idx="1534">
                  <c:v>263.5930891746259</c:v>
                </c:pt>
                <c:pt idx="1535">
                  <c:v>263.44011583539856</c:v>
                </c:pt>
                <c:pt idx="1536">
                  <c:v>263.28720091251597</c:v>
                </c:pt>
                <c:pt idx="1537">
                  <c:v>263.13434438952851</c:v>
                </c:pt>
                <c:pt idx="1538">
                  <c:v>262.98154624999506</c:v>
                </c:pt>
                <c:pt idx="1539">
                  <c:v>262.82880647748192</c:v>
                </c:pt>
                <c:pt idx="1540">
                  <c:v>262.67612505556377</c:v>
                </c:pt>
                <c:pt idx="1541">
                  <c:v>262.52350196782317</c:v>
                </c:pt>
                <c:pt idx="1542">
                  <c:v>262.37093719785099</c:v>
                </c:pt>
                <c:pt idx="1543">
                  <c:v>262.21843072924594</c:v>
                </c:pt>
                <c:pt idx="1544">
                  <c:v>262.06598254561442</c:v>
                </c:pt>
                <c:pt idx="1545">
                  <c:v>261.91359263057137</c:v>
                </c:pt>
                <c:pt idx="1546">
                  <c:v>261.76126096773913</c:v>
                </c:pt>
                <c:pt idx="1547">
                  <c:v>261.6089875407489</c:v>
                </c:pt>
                <c:pt idx="1548">
                  <c:v>261.45677233323926</c:v>
                </c:pt>
                <c:pt idx="1549">
                  <c:v>261.3046153288567</c:v>
                </c:pt>
                <c:pt idx="1550">
                  <c:v>261.15251651125578</c:v>
                </c:pt>
                <c:pt idx="1551">
                  <c:v>261.00047586409926</c:v>
                </c:pt>
                <c:pt idx="1552">
                  <c:v>260.84849337105777</c:v>
                </c:pt>
                <c:pt idx="1553">
                  <c:v>260.69656901580987</c:v>
                </c:pt>
                <c:pt idx="1554">
                  <c:v>260.54470278204212</c:v>
                </c:pt>
                <c:pt idx="1555">
                  <c:v>260.39289465344893</c:v>
                </c:pt>
                <c:pt idx="1556">
                  <c:v>260.24114461373256</c:v>
                </c:pt>
                <c:pt idx="1557">
                  <c:v>260.0894526466036</c:v>
                </c:pt>
                <c:pt idx="1558">
                  <c:v>259.93781873578024</c:v>
                </c:pt>
                <c:pt idx="1559">
                  <c:v>259.78624286498865</c:v>
                </c:pt>
                <c:pt idx="1560">
                  <c:v>259.63472501796309</c:v>
                </c:pt>
                <c:pt idx="1561">
                  <c:v>259.48326517844549</c:v>
                </c:pt>
                <c:pt idx="1562">
                  <c:v>259.33186333018608</c:v>
                </c:pt>
                <c:pt idx="1563">
                  <c:v>259.1805194569427</c:v>
                </c:pt>
                <c:pt idx="1564">
                  <c:v>259.02923354248105</c:v>
                </c:pt>
                <c:pt idx="1565">
                  <c:v>258.87800557057471</c:v>
                </c:pt>
                <c:pt idx="1566">
                  <c:v>258.72683552500553</c:v>
                </c:pt>
                <c:pt idx="1567">
                  <c:v>258.575723389563</c:v>
                </c:pt>
                <c:pt idx="1568">
                  <c:v>258.42466914804459</c:v>
                </c:pt>
                <c:pt idx="1569">
                  <c:v>258.27367278425533</c:v>
                </c:pt>
                <c:pt idx="1570">
                  <c:v>258.12273428200831</c:v>
                </c:pt>
                <c:pt idx="1571">
                  <c:v>257.97185362512482</c:v>
                </c:pt>
                <c:pt idx="1572">
                  <c:v>257.82103079743365</c:v>
                </c:pt>
                <c:pt idx="1573">
                  <c:v>257.67026578277148</c:v>
                </c:pt>
                <c:pt idx="1574">
                  <c:v>257.51955856498284</c:v>
                </c:pt>
                <c:pt idx="1575">
                  <c:v>257.36890912792023</c:v>
                </c:pt>
                <c:pt idx="1576">
                  <c:v>257.21831745544415</c:v>
                </c:pt>
                <c:pt idx="1577">
                  <c:v>257.06778353142244</c:v>
                </c:pt>
                <c:pt idx="1578">
                  <c:v>256.91730733973117</c:v>
                </c:pt>
                <c:pt idx="1579">
                  <c:v>256.76688886425416</c:v>
                </c:pt>
                <c:pt idx="1580">
                  <c:v>256.61652808888289</c:v>
                </c:pt>
                <c:pt idx="1581">
                  <c:v>256.46622499751697</c:v>
                </c:pt>
                <c:pt idx="1582">
                  <c:v>256.31597957406353</c:v>
                </c:pt>
                <c:pt idx="1583">
                  <c:v>256.1657918024377</c:v>
                </c:pt>
                <c:pt idx="1584">
                  <c:v>256.01566166656221</c:v>
                </c:pt>
                <c:pt idx="1585">
                  <c:v>255.86558915036778</c:v>
                </c:pt>
                <c:pt idx="1586">
                  <c:v>255.71557423779302</c:v>
                </c:pt>
                <c:pt idx="1587">
                  <c:v>255.56561691278401</c:v>
                </c:pt>
                <c:pt idx="1588">
                  <c:v>255.41571715929484</c:v>
                </c:pt>
                <c:pt idx="1589">
                  <c:v>255.26587496128724</c:v>
                </c:pt>
                <c:pt idx="1590">
                  <c:v>255.11609030273056</c:v>
                </c:pt>
                <c:pt idx="1591">
                  <c:v>254.96636316760262</c:v>
                </c:pt>
                <c:pt idx="1592">
                  <c:v>254.81669353988835</c:v>
                </c:pt>
                <c:pt idx="1593">
                  <c:v>254.6670814035806</c:v>
                </c:pt>
                <c:pt idx="1594">
                  <c:v>254.51752674267991</c:v>
                </c:pt>
                <c:pt idx="1595">
                  <c:v>254.36802954119452</c:v>
                </c:pt>
                <c:pt idx="1596">
                  <c:v>254.21858978314091</c:v>
                </c:pt>
                <c:pt idx="1597">
                  <c:v>254.0692074525426</c:v>
                </c:pt>
                <c:pt idx="1598">
                  <c:v>253.91988253343132</c:v>
                </c:pt>
                <c:pt idx="1599">
                  <c:v>253.77061500984624</c:v>
                </c:pt>
                <c:pt idx="1600">
                  <c:v>253.62140486583471</c:v>
                </c:pt>
                <c:pt idx="1601">
                  <c:v>253.47225208545126</c:v>
                </c:pt>
                <c:pt idx="1602">
                  <c:v>253.32315665275823</c:v>
                </c:pt>
                <c:pt idx="1603">
                  <c:v>253.17411855182596</c:v>
                </c:pt>
                <c:pt idx="1604">
                  <c:v>253.0251377667322</c:v>
                </c:pt>
                <c:pt idx="1605">
                  <c:v>252.87621428156271</c:v>
                </c:pt>
                <c:pt idx="1606">
                  <c:v>252.72734808041074</c:v>
                </c:pt>
                <c:pt idx="1607">
                  <c:v>252.57853914737683</c:v>
                </c:pt>
                <c:pt idx="1608">
                  <c:v>252.42978746657008</c:v>
                </c:pt>
                <c:pt idx="1609">
                  <c:v>252.28109302210649</c:v>
                </c:pt>
                <c:pt idx="1610">
                  <c:v>252.13245579811024</c:v>
                </c:pt>
                <c:pt idx="1611">
                  <c:v>251.98387577871299</c:v>
                </c:pt>
                <c:pt idx="1612">
                  <c:v>251.8353529480539</c:v>
                </c:pt>
                <c:pt idx="1613">
                  <c:v>251.68688729028005</c:v>
                </c:pt>
                <c:pt idx="1614">
                  <c:v>251.53847878954582</c:v>
                </c:pt>
                <c:pt idx="1615">
                  <c:v>251.39012743001376</c:v>
                </c:pt>
                <c:pt idx="1616">
                  <c:v>251.24183319585376</c:v>
                </c:pt>
                <c:pt idx="1617">
                  <c:v>251.09359607124341</c:v>
                </c:pt>
                <c:pt idx="1618">
                  <c:v>250.9454160403676</c:v>
                </c:pt>
                <c:pt idx="1619">
                  <c:v>250.79729308741935</c:v>
                </c:pt>
                <c:pt idx="1620">
                  <c:v>250.64922719659916</c:v>
                </c:pt>
                <c:pt idx="1621">
                  <c:v>250.50121835211476</c:v>
                </c:pt>
                <c:pt idx="1622">
                  <c:v>250.35326653818225</c:v>
                </c:pt>
                <c:pt idx="1623">
                  <c:v>250.20537173902477</c:v>
                </c:pt>
                <c:pt idx="1624">
                  <c:v>250.05753393887289</c:v>
                </c:pt>
                <c:pt idx="1625">
                  <c:v>249.90975312196542</c:v>
                </c:pt>
                <c:pt idx="1626">
                  <c:v>249.76202927254835</c:v>
                </c:pt>
                <c:pt idx="1627">
                  <c:v>249.61436237487527</c:v>
                </c:pt>
                <c:pt idx="1628">
                  <c:v>249.46675241320722</c:v>
                </c:pt>
                <c:pt idx="1629">
                  <c:v>249.31919937181348</c:v>
                </c:pt>
                <c:pt idx="1630">
                  <c:v>249.17170323497029</c:v>
                </c:pt>
                <c:pt idx="1631">
                  <c:v>249.0242639869615</c:v>
                </c:pt>
                <c:pt idx="1632">
                  <c:v>248.87688161207859</c:v>
                </c:pt>
                <c:pt idx="1633">
                  <c:v>248.72955609462062</c:v>
                </c:pt>
                <c:pt idx="1634">
                  <c:v>248.58228741889423</c:v>
                </c:pt>
                <c:pt idx="1635">
                  <c:v>248.43507556921404</c:v>
                </c:pt>
                <c:pt idx="1636">
                  <c:v>248.28792052990113</c:v>
                </c:pt>
                <c:pt idx="1637">
                  <c:v>248.14082228528525</c:v>
                </c:pt>
                <c:pt idx="1638">
                  <c:v>247.99378081970278</c:v>
                </c:pt>
                <c:pt idx="1639">
                  <c:v>247.84679611749849</c:v>
                </c:pt>
                <c:pt idx="1640">
                  <c:v>247.69986816302384</c:v>
                </c:pt>
                <c:pt idx="1641">
                  <c:v>247.55299694063856</c:v>
                </c:pt>
                <c:pt idx="1642">
                  <c:v>247.40618243470945</c:v>
                </c:pt>
                <c:pt idx="1643">
                  <c:v>247.25942462961072</c:v>
                </c:pt>
                <c:pt idx="1644">
                  <c:v>247.11272350972445</c:v>
                </c:pt>
                <c:pt idx="1645">
                  <c:v>246.96607905943983</c:v>
                </c:pt>
                <c:pt idx="1646">
                  <c:v>246.81949126315408</c:v>
                </c:pt>
                <c:pt idx="1647">
                  <c:v>246.67296010527141</c:v>
                </c:pt>
                <c:pt idx="1648">
                  <c:v>246.52648557020373</c:v>
                </c:pt>
                <c:pt idx="1649">
                  <c:v>246.38006764237048</c:v>
                </c:pt>
                <c:pt idx="1650">
                  <c:v>246.23370630619851</c:v>
                </c:pt>
                <c:pt idx="1651">
                  <c:v>246.0874015461219</c:v>
                </c:pt>
                <c:pt idx="1652">
                  <c:v>245.94115334658275</c:v>
                </c:pt>
                <c:pt idx="1653">
                  <c:v>245.79496169202969</c:v>
                </c:pt>
                <c:pt idx="1654">
                  <c:v>245.64882656692012</c:v>
                </c:pt>
                <c:pt idx="1655">
                  <c:v>245.50274795571798</c:v>
                </c:pt>
                <c:pt idx="1656">
                  <c:v>245.35672584289469</c:v>
                </c:pt>
                <c:pt idx="1657">
                  <c:v>245.2107602129295</c:v>
                </c:pt>
                <c:pt idx="1658">
                  <c:v>245.06485105030859</c:v>
                </c:pt>
                <c:pt idx="1659">
                  <c:v>244.91899833952601</c:v>
                </c:pt>
                <c:pt idx="1660">
                  <c:v>244.77320206508332</c:v>
                </c:pt>
                <c:pt idx="1661">
                  <c:v>244.62746221148905</c:v>
                </c:pt>
                <c:pt idx="1662">
                  <c:v>244.4817787632592</c:v>
                </c:pt>
                <c:pt idx="1663">
                  <c:v>244.3361517049178</c:v>
                </c:pt>
                <c:pt idx="1664">
                  <c:v>244.19058102099561</c:v>
                </c:pt>
                <c:pt idx="1665">
                  <c:v>244.04506669603094</c:v>
                </c:pt>
                <c:pt idx="1666">
                  <c:v>243.89960871456978</c:v>
                </c:pt>
                <c:pt idx="1667">
                  <c:v>243.75420706116515</c:v>
                </c:pt>
                <c:pt idx="1668">
                  <c:v>243.60886172037783</c:v>
                </c:pt>
                <c:pt idx="1669">
                  <c:v>243.46357267677558</c:v>
                </c:pt>
                <c:pt idx="1670">
                  <c:v>243.31833991493392</c:v>
                </c:pt>
                <c:pt idx="1671">
                  <c:v>243.17316341943544</c:v>
                </c:pt>
                <c:pt idx="1672">
                  <c:v>243.02804317487036</c:v>
                </c:pt>
                <c:pt idx="1673">
                  <c:v>242.88297916583625</c:v>
                </c:pt>
                <c:pt idx="1674">
                  <c:v>242.73797137693776</c:v>
                </c:pt>
                <c:pt idx="1675">
                  <c:v>242.59301979278709</c:v>
                </c:pt>
                <c:pt idx="1676">
                  <c:v>242.44812439800381</c:v>
                </c:pt>
                <c:pt idx="1677">
                  <c:v>242.30328517721469</c:v>
                </c:pt>
                <c:pt idx="1678">
                  <c:v>242.15850211505395</c:v>
                </c:pt>
                <c:pt idx="1679">
                  <c:v>242.01377519616346</c:v>
                </c:pt>
                <c:pt idx="1680">
                  <c:v>241.86910440519188</c:v>
                </c:pt>
                <c:pt idx="1681">
                  <c:v>241.72448972679544</c:v>
                </c:pt>
                <c:pt idx="1682">
                  <c:v>241.57993114563772</c:v>
                </c:pt>
                <c:pt idx="1683">
                  <c:v>241.43542864638957</c:v>
                </c:pt>
                <c:pt idx="1684">
                  <c:v>241.29098221372905</c:v>
                </c:pt>
                <c:pt idx="1685">
                  <c:v>241.14659183234195</c:v>
                </c:pt>
                <c:pt idx="1686">
                  <c:v>241.00225748692085</c:v>
                </c:pt>
                <c:pt idx="1687">
                  <c:v>240.85797916216575</c:v>
                </c:pt>
                <c:pt idx="1688">
                  <c:v>240.71375684278433</c:v>
                </c:pt>
                <c:pt idx="1689">
                  <c:v>240.56959051349114</c:v>
                </c:pt>
                <c:pt idx="1690">
                  <c:v>240.42548015900795</c:v>
                </c:pt>
                <c:pt idx="1691">
                  <c:v>240.28142576406438</c:v>
                </c:pt>
                <c:pt idx="1692">
                  <c:v>240.13742731339636</c:v>
                </c:pt>
                <c:pt idx="1693">
                  <c:v>239.99348479174847</c:v>
                </c:pt>
                <c:pt idx="1694">
                  <c:v>239.84959818387131</c:v>
                </c:pt>
                <c:pt idx="1695">
                  <c:v>239.70576747452336</c:v>
                </c:pt>
                <c:pt idx="1696">
                  <c:v>239.56199264846987</c:v>
                </c:pt>
                <c:pt idx="1697">
                  <c:v>239.41827369048417</c:v>
                </c:pt>
                <c:pt idx="1698">
                  <c:v>239.27461058534615</c:v>
                </c:pt>
                <c:pt idx="1699">
                  <c:v>239.13100331784307</c:v>
                </c:pt>
                <c:pt idx="1700">
                  <c:v>238.98745187276955</c:v>
                </c:pt>
                <c:pt idx="1701">
                  <c:v>238.8439562349273</c:v>
                </c:pt>
                <c:pt idx="1702">
                  <c:v>238.70051638912557</c:v>
                </c:pt>
                <c:pt idx="1703">
                  <c:v>238.55713232018033</c:v>
                </c:pt>
                <c:pt idx="1704">
                  <c:v>238.41380401291534</c:v>
                </c:pt>
                <c:pt idx="1705">
                  <c:v>238.27053145216121</c:v>
                </c:pt>
                <c:pt idx="1706">
                  <c:v>238.12731462275568</c:v>
                </c:pt>
                <c:pt idx="1707">
                  <c:v>237.98415350954414</c:v>
                </c:pt>
                <c:pt idx="1708">
                  <c:v>237.84104809737889</c:v>
                </c:pt>
                <c:pt idx="1709">
                  <c:v>237.69799837111904</c:v>
                </c:pt>
                <c:pt idx="1710">
                  <c:v>237.55500431563183</c:v>
                </c:pt>
                <c:pt idx="1711">
                  <c:v>237.41206591579083</c:v>
                </c:pt>
                <c:pt idx="1712">
                  <c:v>237.2691831564774</c:v>
                </c:pt>
                <c:pt idx="1713">
                  <c:v>237.12635602257953</c:v>
                </c:pt>
                <c:pt idx="1714">
                  <c:v>236.98358449899268</c:v>
                </c:pt>
                <c:pt idx="1715">
                  <c:v>236.84086857061951</c:v>
                </c:pt>
                <c:pt idx="1716">
                  <c:v>236.69820822236974</c:v>
                </c:pt>
                <c:pt idx="1717">
                  <c:v>236.55560343916059</c:v>
                </c:pt>
                <c:pt idx="1718">
                  <c:v>236.41305420591593</c:v>
                </c:pt>
                <c:pt idx="1719">
                  <c:v>236.27056050756704</c:v>
                </c:pt>
                <c:pt idx="1720">
                  <c:v>236.12812232905233</c:v>
                </c:pt>
                <c:pt idx="1721">
                  <c:v>235.98573965531699</c:v>
                </c:pt>
                <c:pt idx="1722">
                  <c:v>235.84341247131425</c:v>
                </c:pt>
                <c:pt idx="1723">
                  <c:v>235.70114076200372</c:v>
                </c:pt>
                <c:pt idx="1724">
                  <c:v>235.55892451235215</c:v>
                </c:pt>
                <c:pt idx="1725">
                  <c:v>235.41676370733367</c:v>
                </c:pt>
                <c:pt idx="1726">
                  <c:v>235.27465833192969</c:v>
                </c:pt>
                <c:pt idx="1727">
                  <c:v>235.13260837112821</c:v>
                </c:pt>
                <c:pt idx="1728">
                  <c:v>234.99061380992478</c:v>
                </c:pt>
                <c:pt idx="1729">
                  <c:v>234.84867463332193</c:v>
                </c:pt>
                <c:pt idx="1730">
                  <c:v>234.70679082632913</c:v>
                </c:pt>
                <c:pt idx="1731">
                  <c:v>234.56496237396325</c:v>
                </c:pt>
                <c:pt idx="1732">
                  <c:v>234.42318926124815</c:v>
                </c:pt>
                <c:pt idx="1733">
                  <c:v>234.28147147321451</c:v>
                </c:pt>
                <c:pt idx="1734">
                  <c:v>234.13980899490031</c:v>
                </c:pt>
                <c:pt idx="1735">
                  <c:v>233.9982018113507</c:v>
                </c:pt>
                <c:pt idx="1736">
                  <c:v>233.85664990761796</c:v>
                </c:pt>
                <c:pt idx="1737">
                  <c:v>233.71515326876113</c:v>
                </c:pt>
                <c:pt idx="1738">
                  <c:v>233.57371187984643</c:v>
                </c:pt>
                <c:pt idx="1739">
                  <c:v>233.43232572594721</c:v>
                </c:pt>
                <c:pt idx="1740">
                  <c:v>233.29099479214369</c:v>
                </c:pt>
                <c:pt idx="1741">
                  <c:v>233.1497190635238</c:v>
                </c:pt>
                <c:pt idx="1742">
                  <c:v>233.00849852518175</c:v>
                </c:pt>
                <c:pt idx="1743">
                  <c:v>232.86733316221901</c:v>
                </c:pt>
                <c:pt idx="1744">
                  <c:v>232.72622295974418</c:v>
                </c:pt>
                <c:pt idx="1745">
                  <c:v>232.58516790287274</c:v>
                </c:pt>
                <c:pt idx="1746">
                  <c:v>232.44416797672741</c:v>
                </c:pt>
                <c:pt idx="1747">
                  <c:v>232.30322316643804</c:v>
                </c:pt>
                <c:pt idx="1748">
                  <c:v>232.16233345714119</c:v>
                </c:pt>
                <c:pt idx="1749">
                  <c:v>232.02149883398047</c:v>
                </c:pt>
                <c:pt idx="1750">
                  <c:v>231.88071928210647</c:v>
                </c:pt>
                <c:pt idx="1751">
                  <c:v>231.73999478667724</c:v>
                </c:pt>
                <c:pt idx="1752">
                  <c:v>231.59932533285723</c:v>
                </c:pt>
                <c:pt idx="1753">
                  <c:v>231.45871090581818</c:v>
                </c:pt>
                <c:pt idx="1754">
                  <c:v>231.31815149073896</c:v>
                </c:pt>
                <c:pt idx="1755">
                  <c:v>231.17764707280494</c:v>
                </c:pt>
                <c:pt idx="1756">
                  <c:v>231.03719763720923</c:v>
                </c:pt>
                <c:pt idx="1757">
                  <c:v>230.89680316915133</c:v>
                </c:pt>
                <c:pt idx="1758">
                  <c:v>230.75646365383776</c:v>
                </c:pt>
                <c:pt idx="1759">
                  <c:v>230.61617907648198</c:v>
                </c:pt>
                <c:pt idx="1760">
                  <c:v>230.47594942230509</c:v>
                </c:pt>
                <c:pt idx="1761">
                  <c:v>230.33577467653424</c:v>
                </c:pt>
                <c:pt idx="1762">
                  <c:v>230.19565482440416</c:v>
                </c:pt>
                <c:pt idx="1763">
                  <c:v>230.05558985115601</c:v>
                </c:pt>
                <c:pt idx="1764">
                  <c:v>229.91557974203832</c:v>
                </c:pt>
                <c:pt idx="1765">
                  <c:v>229.77562448230654</c:v>
                </c:pt>
                <c:pt idx="1766">
                  <c:v>229.63572405722297</c:v>
                </c:pt>
                <c:pt idx="1767">
                  <c:v>229.49587845205681</c:v>
                </c:pt>
                <c:pt idx="1768">
                  <c:v>229.35608765208426</c:v>
                </c:pt>
                <c:pt idx="1769">
                  <c:v>229.21635164258808</c:v>
                </c:pt>
                <c:pt idx="1770">
                  <c:v>229.07667040885866</c:v>
                </c:pt>
                <c:pt idx="1771">
                  <c:v>228.93704393619285</c:v>
                </c:pt>
                <c:pt idx="1772">
                  <c:v>228.79747220989435</c:v>
                </c:pt>
                <c:pt idx="1773">
                  <c:v>228.65795521527414</c:v>
                </c:pt>
                <c:pt idx="1774">
                  <c:v>228.51849293764965</c:v>
                </c:pt>
                <c:pt idx="1775">
                  <c:v>228.37908536234573</c:v>
                </c:pt>
                <c:pt idx="1776">
                  <c:v>228.2397324746936</c:v>
                </c:pt>
                <c:pt idx="1777">
                  <c:v>228.1004342600317</c:v>
                </c:pt>
                <c:pt idx="1778">
                  <c:v>227.96119070370506</c:v>
                </c:pt>
                <c:pt idx="1779">
                  <c:v>227.82200179106613</c:v>
                </c:pt>
                <c:pt idx="1780">
                  <c:v>227.68286750747376</c:v>
                </c:pt>
                <c:pt idx="1781">
                  <c:v>227.54378783829395</c:v>
                </c:pt>
                <c:pt idx="1782">
                  <c:v>227.4047627688993</c:v>
                </c:pt>
                <c:pt idx="1783">
                  <c:v>227.26579228466963</c:v>
                </c:pt>
                <c:pt idx="1784">
                  <c:v>227.12687637099091</c:v>
                </c:pt>
                <c:pt idx="1785">
                  <c:v>226.98801501325704</c:v>
                </c:pt>
                <c:pt idx="1786">
                  <c:v>226.84920819686815</c:v>
                </c:pt>
                <c:pt idx="1787">
                  <c:v>226.71045590723091</c:v>
                </c:pt>
                <c:pt idx="1788">
                  <c:v>226.57175812975956</c:v>
                </c:pt>
                <c:pt idx="1789">
                  <c:v>226.43311484987481</c:v>
                </c:pt>
                <c:pt idx="1790">
                  <c:v>226.29452605300395</c:v>
                </c:pt>
                <c:pt idx="1791">
                  <c:v>226.1559917245817</c:v>
                </c:pt>
                <c:pt idx="1792">
                  <c:v>226.01751185004923</c:v>
                </c:pt>
                <c:pt idx="1793">
                  <c:v>225.87908641485427</c:v>
                </c:pt>
                <c:pt idx="1794">
                  <c:v>225.74071540445209</c:v>
                </c:pt>
                <c:pt idx="1795">
                  <c:v>225.60239880430419</c:v>
                </c:pt>
                <c:pt idx="1796">
                  <c:v>225.46413659987905</c:v>
                </c:pt>
                <c:pt idx="1797">
                  <c:v>225.32592877665186</c:v>
                </c:pt>
                <c:pt idx="1798">
                  <c:v>225.18777532010486</c:v>
                </c:pt>
                <c:pt idx="1799">
                  <c:v>225.04967621572712</c:v>
                </c:pt>
                <c:pt idx="1800">
                  <c:v>224.91163144901404</c:v>
                </c:pt>
                <c:pt idx="1801">
                  <c:v>224.77364100546819</c:v>
                </c:pt>
                <c:pt idx="1802">
                  <c:v>224.63570487059891</c:v>
                </c:pt>
                <c:pt idx="1803">
                  <c:v>224.49782302992193</c:v>
                </c:pt>
                <c:pt idx="1804">
                  <c:v>224.35999546896056</c:v>
                </c:pt>
                <c:pt idx="1805">
                  <c:v>224.22222217324412</c:v>
                </c:pt>
                <c:pt idx="1806">
                  <c:v>224.08450312830902</c:v>
                </c:pt>
                <c:pt idx="1807">
                  <c:v>223.9468383196984</c:v>
                </c:pt>
                <c:pt idx="1808">
                  <c:v>223.80922773296192</c:v>
                </c:pt>
                <c:pt idx="1809">
                  <c:v>223.67167135365651</c:v>
                </c:pt>
                <c:pt idx="1810">
                  <c:v>223.53416916734537</c:v>
                </c:pt>
                <c:pt idx="1811">
                  <c:v>223.39672115959883</c:v>
                </c:pt>
                <c:pt idx="1812">
                  <c:v>223.25932731599374</c:v>
                </c:pt>
                <c:pt idx="1813">
                  <c:v>223.12198762211344</c:v>
                </c:pt>
                <c:pt idx="1814">
                  <c:v>222.98470206354861</c:v>
                </c:pt>
                <c:pt idx="1815">
                  <c:v>222.84747062589605</c:v>
                </c:pt>
                <c:pt idx="1816">
                  <c:v>222.71029329475982</c:v>
                </c:pt>
                <c:pt idx="1817">
                  <c:v>222.57317005575027</c:v>
                </c:pt>
                <c:pt idx="1818">
                  <c:v>222.43610089448467</c:v>
                </c:pt>
                <c:pt idx="1819">
                  <c:v>222.29908579658704</c:v>
                </c:pt>
                <c:pt idx="1820">
                  <c:v>222.16212474768804</c:v>
                </c:pt>
                <c:pt idx="1821">
                  <c:v>222.02521773342497</c:v>
                </c:pt>
                <c:pt idx="1822">
                  <c:v>221.88836473944167</c:v>
                </c:pt>
                <c:pt idx="1823">
                  <c:v>221.75156575138936</c:v>
                </c:pt>
                <c:pt idx="1824">
                  <c:v>221.61482075492532</c:v>
                </c:pt>
                <c:pt idx="1825">
                  <c:v>221.47812973571357</c:v>
                </c:pt>
                <c:pt idx="1826">
                  <c:v>221.34149267942502</c:v>
                </c:pt>
                <c:pt idx="1827">
                  <c:v>221.20490957173703</c:v>
                </c:pt>
                <c:pt idx="1828">
                  <c:v>221.06838039833394</c:v>
                </c:pt>
                <c:pt idx="1829">
                  <c:v>220.93190514490666</c:v>
                </c:pt>
                <c:pt idx="1830">
                  <c:v>220.79548379715251</c:v>
                </c:pt>
                <c:pt idx="1831">
                  <c:v>220.65911634077585</c:v>
                </c:pt>
                <c:pt idx="1832">
                  <c:v>220.52280276148724</c:v>
                </c:pt>
                <c:pt idx="1833">
                  <c:v>220.38654304500437</c:v>
                </c:pt>
                <c:pt idx="1834">
                  <c:v>220.25033717705125</c:v>
                </c:pt>
                <c:pt idx="1835">
                  <c:v>220.11418514335881</c:v>
                </c:pt>
                <c:pt idx="1836">
                  <c:v>219.9780869296645</c:v>
                </c:pt>
                <c:pt idx="1837">
                  <c:v>219.84204252171216</c:v>
                </c:pt>
                <c:pt idx="1838">
                  <c:v>219.70605190525268</c:v>
                </c:pt>
                <c:pt idx="1839">
                  <c:v>219.57011506604329</c:v>
                </c:pt>
                <c:pt idx="1840">
                  <c:v>219.43423198984783</c:v>
                </c:pt>
                <c:pt idx="1841">
                  <c:v>219.2984026624371</c:v>
                </c:pt>
                <c:pt idx="1842">
                  <c:v>219.16262706958798</c:v>
                </c:pt>
                <c:pt idx="1843">
                  <c:v>219.02690519708463</c:v>
                </c:pt>
                <c:pt idx="1844">
                  <c:v>218.89123703071718</c:v>
                </c:pt>
                <c:pt idx="1845">
                  <c:v>218.75562255628279</c:v>
                </c:pt>
                <c:pt idx="1846">
                  <c:v>218.6200617595849</c:v>
                </c:pt>
                <c:pt idx="1847">
                  <c:v>218.48455462643352</c:v>
                </c:pt>
                <c:pt idx="1848">
                  <c:v>218.34910114264599</c:v>
                </c:pt>
                <c:pt idx="1849">
                  <c:v>218.21370129404536</c:v>
                </c:pt>
                <c:pt idx="1850">
                  <c:v>218.07835506646163</c:v>
                </c:pt>
                <c:pt idx="1851">
                  <c:v>217.94306244573133</c:v>
                </c:pt>
                <c:pt idx="1852">
                  <c:v>217.80782341769751</c:v>
                </c:pt>
                <c:pt idx="1853">
                  <c:v>217.67263796820981</c:v>
                </c:pt>
                <c:pt idx="1854">
                  <c:v>217.53750608312484</c:v>
                </c:pt>
                <c:pt idx="1855">
                  <c:v>217.40242774830503</c:v>
                </c:pt>
                <c:pt idx="1856">
                  <c:v>217.26740294961982</c:v>
                </c:pt>
                <c:pt idx="1857">
                  <c:v>217.13243167294536</c:v>
                </c:pt>
                <c:pt idx="1858">
                  <c:v>216.99751390416378</c:v>
                </c:pt>
                <c:pt idx="1859">
                  <c:v>216.86264962916431</c:v>
                </c:pt>
                <c:pt idx="1860">
                  <c:v>216.72783883384258</c:v>
                </c:pt>
                <c:pt idx="1861">
                  <c:v>216.59308150410052</c:v>
                </c:pt>
                <c:pt idx="1862">
                  <c:v>216.45837762584694</c:v>
                </c:pt>
                <c:pt idx="1863">
                  <c:v>216.32372718499687</c:v>
                </c:pt>
                <c:pt idx="1864">
                  <c:v>216.18913016747209</c:v>
                </c:pt>
                <c:pt idx="1865">
                  <c:v>216.05458655920074</c:v>
                </c:pt>
                <c:pt idx="1866">
                  <c:v>215.92009634611728</c:v>
                </c:pt>
                <c:pt idx="1867">
                  <c:v>215.7856595141636</c:v>
                </c:pt>
                <c:pt idx="1868">
                  <c:v>215.65127604928699</c:v>
                </c:pt>
                <c:pt idx="1869">
                  <c:v>215.51694593744182</c:v>
                </c:pt>
                <c:pt idx="1870">
                  <c:v>215.38266916458889</c:v>
                </c:pt>
                <c:pt idx="1871">
                  <c:v>215.24844571669519</c:v>
                </c:pt>
                <c:pt idx="1872">
                  <c:v>215.11427557973479</c:v>
                </c:pt>
                <c:pt idx="1873">
                  <c:v>214.98015873968791</c:v>
                </c:pt>
                <c:pt idx="1874">
                  <c:v>214.84609518254118</c:v>
                </c:pt>
                <c:pt idx="1875">
                  <c:v>214.71208489428781</c:v>
                </c:pt>
                <c:pt idx="1876">
                  <c:v>214.57812786092731</c:v>
                </c:pt>
                <c:pt idx="1877">
                  <c:v>214.44422406846618</c:v>
                </c:pt>
                <c:pt idx="1878">
                  <c:v>214.31037350291669</c:v>
                </c:pt>
                <c:pt idx="1879">
                  <c:v>214.17657615029825</c:v>
                </c:pt>
                <c:pt idx="1880">
                  <c:v>214.04283199663624</c:v>
                </c:pt>
                <c:pt idx="1881">
                  <c:v>213.90914102796242</c:v>
                </c:pt>
                <c:pt idx="1882">
                  <c:v>213.77550323031585</c:v>
                </c:pt>
                <c:pt idx="1883">
                  <c:v>213.64191858974104</c:v>
                </c:pt>
                <c:pt idx="1884">
                  <c:v>213.5083870922893</c:v>
                </c:pt>
                <c:pt idx="1885">
                  <c:v>213.3749087240185</c:v>
                </c:pt>
                <c:pt idx="1886">
                  <c:v>213.24148347099299</c:v>
                </c:pt>
                <c:pt idx="1887">
                  <c:v>213.10811131928335</c:v>
                </c:pt>
                <c:pt idx="1888">
                  <c:v>212.97479225496667</c:v>
                </c:pt>
                <c:pt idx="1889">
                  <c:v>212.84152626412643</c:v>
                </c:pt>
                <c:pt idx="1890">
                  <c:v>212.7083133328523</c:v>
                </c:pt>
                <c:pt idx="1891">
                  <c:v>212.57515344724121</c:v>
                </c:pt>
                <c:pt idx="1892">
                  <c:v>212.44204659339559</c:v>
                </c:pt>
                <c:pt idx="1893">
                  <c:v>212.30899275742465</c:v>
                </c:pt>
                <c:pt idx="1894">
                  <c:v>212.17599192544398</c:v>
                </c:pt>
                <c:pt idx="1895">
                  <c:v>212.04304408357532</c:v>
                </c:pt>
                <c:pt idx="1896">
                  <c:v>211.91014921794758</c:v>
                </c:pt>
                <c:pt idx="1897">
                  <c:v>211.77730731469492</c:v>
                </c:pt>
                <c:pt idx="1898">
                  <c:v>211.64451835995905</c:v>
                </c:pt>
                <c:pt idx="1899">
                  <c:v>211.51178233988716</c:v>
                </c:pt>
                <c:pt idx="1900">
                  <c:v>211.37909924063314</c:v>
                </c:pt>
                <c:pt idx="1901">
                  <c:v>211.2464690483576</c:v>
                </c:pt>
                <c:pt idx="1902">
                  <c:v>211.11389174922701</c:v>
                </c:pt>
                <c:pt idx="1903">
                  <c:v>210.98136732941421</c:v>
                </c:pt>
                <c:pt idx="1904">
                  <c:v>210.84889577509907</c:v>
                </c:pt>
                <c:pt idx="1905">
                  <c:v>210.71647707246677</c:v>
                </c:pt>
                <c:pt idx="1906">
                  <c:v>210.58411120771015</c:v>
                </c:pt>
                <c:pt idx="1907">
                  <c:v>210.45179816702725</c:v>
                </c:pt>
                <c:pt idx="1908">
                  <c:v>210.31953793662288</c:v>
                </c:pt>
                <c:pt idx="1909">
                  <c:v>210.18733050270825</c:v>
                </c:pt>
                <c:pt idx="1910">
                  <c:v>210.05517585150091</c:v>
                </c:pt>
                <c:pt idx="1911">
                  <c:v>209.92307396922476</c:v>
                </c:pt>
                <c:pt idx="1912">
                  <c:v>209.79102484211003</c:v>
                </c:pt>
                <c:pt idx="1913">
                  <c:v>209.65902845639309</c:v>
                </c:pt>
                <c:pt idx="1914">
                  <c:v>209.52708479831671</c:v>
                </c:pt>
                <c:pt idx="1915">
                  <c:v>209.39519385413024</c:v>
                </c:pt>
                <c:pt idx="1916">
                  <c:v>209.26335561008909</c:v>
                </c:pt>
                <c:pt idx="1917">
                  <c:v>209.13157005245512</c:v>
                </c:pt>
                <c:pt idx="1918">
                  <c:v>208.99983716749637</c:v>
                </c:pt>
                <c:pt idx="1919">
                  <c:v>208.86815694148711</c:v>
                </c:pt>
                <c:pt idx="1920">
                  <c:v>208.73652936070835</c:v>
                </c:pt>
                <c:pt idx="1921">
                  <c:v>208.60495441144684</c:v>
                </c:pt>
                <c:pt idx="1922">
                  <c:v>208.47343207999594</c:v>
                </c:pt>
                <c:pt idx="1923">
                  <c:v>208.34196235265537</c:v>
                </c:pt>
                <c:pt idx="1924">
                  <c:v>208.2105452157308</c:v>
                </c:pt>
                <c:pt idx="1925">
                  <c:v>208.07918065553463</c:v>
                </c:pt>
                <c:pt idx="1926">
                  <c:v>207.94786865838515</c:v>
                </c:pt>
                <c:pt idx="1927">
                  <c:v>207.81660921060711</c:v>
                </c:pt>
                <c:pt idx="1928">
                  <c:v>207.68540229853147</c:v>
                </c:pt>
                <c:pt idx="1929">
                  <c:v>207.55424790849528</c:v>
                </c:pt>
                <c:pt idx="1930">
                  <c:v>207.42314602684255</c:v>
                </c:pt>
                <c:pt idx="1931">
                  <c:v>207.29209663992287</c:v>
                </c:pt>
                <c:pt idx="1932">
                  <c:v>207.16109973409212</c:v>
                </c:pt>
                <c:pt idx="1933">
                  <c:v>207.03015529571269</c:v>
                </c:pt>
                <c:pt idx="1934">
                  <c:v>206.89926331115279</c:v>
                </c:pt>
                <c:pt idx="1935">
                  <c:v>206.76842376678789</c:v>
                </c:pt>
                <c:pt idx="1936">
                  <c:v>206.63763664899847</c:v>
                </c:pt>
                <c:pt idx="1937">
                  <c:v>206.50690194417191</c:v>
                </c:pt>
                <c:pt idx="1938">
                  <c:v>206.37621963870177</c:v>
                </c:pt>
                <c:pt idx="1939">
                  <c:v>206.24558971898756</c:v>
                </c:pt>
                <c:pt idx="1940">
                  <c:v>206.1150121714355</c:v>
                </c:pt>
                <c:pt idx="1941">
                  <c:v>205.98448698245741</c:v>
                </c:pt>
                <c:pt idx="1942">
                  <c:v>205.85401413847191</c:v>
                </c:pt>
                <c:pt idx="1943">
                  <c:v>205.72359362590367</c:v>
                </c:pt>
                <c:pt idx="1944">
                  <c:v>205.59322543118319</c:v>
                </c:pt>
                <c:pt idx="1945">
                  <c:v>205.4629095407478</c:v>
                </c:pt>
                <c:pt idx="1946">
                  <c:v>205.33264594104048</c:v>
                </c:pt>
                <c:pt idx="1947">
                  <c:v>205.20243461851055</c:v>
                </c:pt>
                <c:pt idx="1948">
                  <c:v>205.07227555961393</c:v>
                </c:pt>
                <c:pt idx="1949">
                  <c:v>204.94216875081207</c:v>
                </c:pt>
                <c:pt idx="1950">
                  <c:v>204.81211417857321</c:v>
                </c:pt>
                <c:pt idx="1951">
                  <c:v>204.68211182937139</c:v>
                </c:pt>
                <c:pt idx="1952">
                  <c:v>204.55216168968687</c:v>
                </c:pt>
                <c:pt idx="1953">
                  <c:v>204.42226374600608</c:v>
                </c:pt>
                <c:pt idx="1954">
                  <c:v>204.29241798482207</c:v>
                </c:pt>
                <c:pt idx="1955">
                  <c:v>204.16262439263357</c:v>
                </c:pt>
                <c:pt idx="1956">
                  <c:v>204.03288295594541</c:v>
                </c:pt>
                <c:pt idx="1957">
                  <c:v>203.90319366126883</c:v>
                </c:pt>
                <c:pt idx="1958">
                  <c:v>203.77355649512114</c:v>
                </c:pt>
                <c:pt idx="1959">
                  <c:v>203.64397144402579</c:v>
                </c:pt>
                <c:pt idx="1960">
                  <c:v>203.51443849451258</c:v>
                </c:pt>
                <c:pt idx="1961">
                  <c:v>203.38495763311718</c:v>
                </c:pt>
                <c:pt idx="1962">
                  <c:v>203.25552884638142</c:v>
                </c:pt>
                <c:pt idx="1963">
                  <c:v>203.12615212085339</c:v>
                </c:pt>
                <c:pt idx="1964">
                  <c:v>202.9968274430874</c:v>
                </c:pt>
                <c:pt idx="1965">
                  <c:v>202.86755479964361</c:v>
                </c:pt>
                <c:pt idx="1966">
                  <c:v>202.7383341770884</c:v>
                </c:pt>
                <c:pt idx="1967">
                  <c:v>202.60916556199459</c:v>
                </c:pt>
                <c:pt idx="1968">
                  <c:v>202.48004894094055</c:v>
                </c:pt>
                <c:pt idx="1969">
                  <c:v>202.35098430051141</c:v>
                </c:pt>
                <c:pt idx="1970">
                  <c:v>202.22197162729785</c:v>
                </c:pt>
                <c:pt idx="1971">
                  <c:v>202.09301090789685</c:v>
                </c:pt>
                <c:pt idx="1972">
                  <c:v>201.96410212891155</c:v>
                </c:pt>
                <c:pt idx="1973">
                  <c:v>201.83524527695116</c:v>
                </c:pt>
                <c:pt idx="1974">
                  <c:v>201.70644033863121</c:v>
                </c:pt>
                <c:pt idx="1975">
                  <c:v>201.57768730057282</c:v>
                </c:pt>
                <c:pt idx="1976">
                  <c:v>201.44898614940351</c:v>
                </c:pt>
                <c:pt idx="1977">
                  <c:v>201.32033687175689</c:v>
                </c:pt>
                <c:pt idx="1978">
                  <c:v>201.19173945427264</c:v>
                </c:pt>
                <c:pt idx="1979">
                  <c:v>201.06319388359654</c:v>
                </c:pt>
                <c:pt idx="1980">
                  <c:v>200.93470014638044</c:v>
                </c:pt>
                <c:pt idx="1981">
                  <c:v>200.80625822928204</c:v>
                </c:pt>
                <c:pt idx="1982">
                  <c:v>200.67786811896534</c:v>
                </c:pt>
                <c:pt idx="1983">
                  <c:v>200.54952980210032</c:v>
                </c:pt>
                <c:pt idx="1984">
                  <c:v>200.42124326536299</c:v>
                </c:pt>
                <c:pt idx="1985">
                  <c:v>200.29300849543566</c:v>
                </c:pt>
                <c:pt idx="1986">
                  <c:v>200.16482547900628</c:v>
                </c:pt>
                <c:pt idx="1987">
                  <c:v>200.03669420276913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095A-49C7-8209-8AFFF324E3F5}"/>
            </c:ext>
          </c:extLst>
        </c:ser>
        <c:ser>
          <c:idx val="1"/>
          <c:order val="9"/>
          <c:tx>
            <c:strRef>
              <c:f>'Load Line Plot'!$K$13</c:f>
              <c:strCache>
                <c:ptCount val="1"/>
                <c:pt idx="0">
                  <c:v>Ultimate 108% OP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'Load Line Plot'!$X$4:$X$3003</c:f>
              <c:numCache>
                <c:formatCode>General</c:formatCode>
                <c:ptCount val="3000"/>
                <c:pt idx="0">
                  <c:v>10</c:v>
                </c:pt>
                <c:pt idx="1">
                  <c:v>10.002000666888962</c:v>
                </c:pt>
                <c:pt idx="2">
                  <c:v>10.004001333777925</c:v>
                </c:pt>
                <c:pt idx="3">
                  <c:v>10.006002000666887</c:v>
                </c:pt>
                <c:pt idx="4">
                  <c:v>10.00800266755585</c:v>
                </c:pt>
                <c:pt idx="5">
                  <c:v>10.010003334444812</c:v>
                </c:pt>
                <c:pt idx="6">
                  <c:v>10.012004001333775</c:v>
                </c:pt>
                <c:pt idx="7">
                  <c:v>10.014004668222737</c:v>
                </c:pt>
                <c:pt idx="8">
                  <c:v>10.0160053351117</c:v>
                </c:pt>
                <c:pt idx="9">
                  <c:v>10.018006002000662</c:v>
                </c:pt>
                <c:pt idx="10">
                  <c:v>10.020006668889625</c:v>
                </c:pt>
                <c:pt idx="11">
                  <c:v>10.022007335778587</c:v>
                </c:pt>
                <c:pt idx="12">
                  <c:v>10.02400800266755</c:v>
                </c:pt>
                <c:pt idx="13">
                  <c:v>10.026008669556512</c:v>
                </c:pt>
                <c:pt idx="14">
                  <c:v>10.028009336445475</c:v>
                </c:pt>
                <c:pt idx="15">
                  <c:v>10.030010003334437</c:v>
                </c:pt>
                <c:pt idx="16">
                  <c:v>10.0320106702234</c:v>
                </c:pt>
                <c:pt idx="17">
                  <c:v>10.034011337112362</c:v>
                </c:pt>
                <c:pt idx="18">
                  <c:v>10.036012004001325</c:v>
                </c:pt>
                <c:pt idx="19">
                  <c:v>10.038012670890287</c:v>
                </c:pt>
                <c:pt idx="20">
                  <c:v>10.04001333777925</c:v>
                </c:pt>
                <c:pt idx="21">
                  <c:v>10.042014004668212</c:v>
                </c:pt>
                <c:pt idx="22">
                  <c:v>10.044014671557175</c:v>
                </c:pt>
                <c:pt idx="23">
                  <c:v>10.046015338446137</c:v>
                </c:pt>
                <c:pt idx="24">
                  <c:v>10.0480160053351</c:v>
                </c:pt>
                <c:pt idx="25">
                  <c:v>10.050016672224062</c:v>
                </c:pt>
                <c:pt idx="26">
                  <c:v>10.052017339113025</c:v>
                </c:pt>
                <c:pt idx="27">
                  <c:v>10.054018006001987</c:v>
                </c:pt>
                <c:pt idx="28">
                  <c:v>10.05601867289095</c:v>
                </c:pt>
                <c:pt idx="29">
                  <c:v>10.058019339779912</c:v>
                </c:pt>
                <c:pt idx="30">
                  <c:v>10.060020006668875</c:v>
                </c:pt>
                <c:pt idx="31">
                  <c:v>10.062020673557837</c:v>
                </c:pt>
                <c:pt idx="32">
                  <c:v>10.0640213404468</c:v>
                </c:pt>
                <c:pt idx="33">
                  <c:v>10.066022007335762</c:v>
                </c:pt>
                <c:pt idx="34">
                  <c:v>10.068022674224725</c:v>
                </c:pt>
                <c:pt idx="35">
                  <c:v>10.070023341113687</c:v>
                </c:pt>
                <c:pt idx="36">
                  <c:v>10.07202400800265</c:v>
                </c:pt>
                <c:pt idx="37">
                  <c:v>10.074024674891612</c:v>
                </c:pt>
                <c:pt idx="38">
                  <c:v>10.076025341780575</c:v>
                </c:pt>
                <c:pt idx="39">
                  <c:v>10.078026008669537</c:v>
                </c:pt>
                <c:pt idx="40">
                  <c:v>10.0800266755585</c:v>
                </c:pt>
                <c:pt idx="41">
                  <c:v>10.082027342447462</c:v>
                </c:pt>
                <c:pt idx="42">
                  <c:v>10.084028009336425</c:v>
                </c:pt>
                <c:pt idx="43">
                  <c:v>10.086028676225387</c:v>
                </c:pt>
                <c:pt idx="44">
                  <c:v>10.08802934311435</c:v>
                </c:pt>
                <c:pt idx="45">
                  <c:v>10.090030010003312</c:v>
                </c:pt>
                <c:pt idx="46">
                  <c:v>10.092030676892275</c:v>
                </c:pt>
                <c:pt idx="47">
                  <c:v>10.094031343781237</c:v>
                </c:pt>
                <c:pt idx="48">
                  <c:v>10.0960320106702</c:v>
                </c:pt>
                <c:pt idx="49">
                  <c:v>10.098032677559162</c:v>
                </c:pt>
                <c:pt idx="50">
                  <c:v>10.100033344448125</c:v>
                </c:pt>
                <c:pt idx="51">
                  <c:v>10.102034011337087</c:v>
                </c:pt>
                <c:pt idx="52">
                  <c:v>10.10403467822605</c:v>
                </c:pt>
                <c:pt idx="53">
                  <c:v>10.106035345115012</c:v>
                </c:pt>
                <c:pt idx="54">
                  <c:v>10.108036012003975</c:v>
                </c:pt>
                <c:pt idx="55">
                  <c:v>10.110036678892937</c:v>
                </c:pt>
                <c:pt idx="56">
                  <c:v>10.1120373457819</c:v>
                </c:pt>
                <c:pt idx="57">
                  <c:v>10.114038012670862</c:v>
                </c:pt>
                <c:pt idx="58">
                  <c:v>10.116038679559825</c:v>
                </c:pt>
                <c:pt idx="59">
                  <c:v>10.118039346448787</c:v>
                </c:pt>
                <c:pt idx="60">
                  <c:v>10.12004001333775</c:v>
                </c:pt>
                <c:pt idx="61">
                  <c:v>10.122040680226712</c:v>
                </c:pt>
                <c:pt idx="62">
                  <c:v>10.124041347115675</c:v>
                </c:pt>
                <c:pt idx="63">
                  <c:v>10.126042014004637</c:v>
                </c:pt>
                <c:pt idx="64">
                  <c:v>10.1280426808936</c:v>
                </c:pt>
                <c:pt idx="65">
                  <c:v>10.130043347782562</c:v>
                </c:pt>
                <c:pt idx="66">
                  <c:v>10.132044014671525</c:v>
                </c:pt>
                <c:pt idx="67">
                  <c:v>10.134044681560487</c:v>
                </c:pt>
                <c:pt idx="68">
                  <c:v>10.13604534844945</c:v>
                </c:pt>
                <c:pt idx="69">
                  <c:v>10.138046015338412</c:v>
                </c:pt>
                <c:pt idx="70">
                  <c:v>10.140046682227375</c:v>
                </c:pt>
                <c:pt idx="71">
                  <c:v>10.142047349116337</c:v>
                </c:pt>
                <c:pt idx="72">
                  <c:v>10.1440480160053</c:v>
                </c:pt>
                <c:pt idx="73">
                  <c:v>10.146048682894262</c:v>
                </c:pt>
                <c:pt idx="74">
                  <c:v>10.148049349783225</c:v>
                </c:pt>
                <c:pt idx="75">
                  <c:v>10.150050016672187</c:v>
                </c:pt>
                <c:pt idx="76">
                  <c:v>10.15205068356115</c:v>
                </c:pt>
                <c:pt idx="77">
                  <c:v>10.154051350450112</c:v>
                </c:pt>
                <c:pt idx="78">
                  <c:v>10.156052017339075</c:v>
                </c:pt>
                <c:pt idx="79">
                  <c:v>10.158052684228037</c:v>
                </c:pt>
                <c:pt idx="80">
                  <c:v>10.160053351117</c:v>
                </c:pt>
                <c:pt idx="81">
                  <c:v>10.162054018005962</c:v>
                </c:pt>
                <c:pt idx="82">
                  <c:v>10.164054684894925</c:v>
                </c:pt>
                <c:pt idx="83">
                  <c:v>10.166055351783887</c:v>
                </c:pt>
                <c:pt idx="84">
                  <c:v>10.16805601867285</c:v>
                </c:pt>
                <c:pt idx="85">
                  <c:v>10.170056685561812</c:v>
                </c:pt>
                <c:pt idx="86">
                  <c:v>10.172057352450775</c:v>
                </c:pt>
                <c:pt idx="87">
                  <c:v>10.174058019339737</c:v>
                </c:pt>
                <c:pt idx="88">
                  <c:v>10.1760586862287</c:v>
                </c:pt>
                <c:pt idx="89">
                  <c:v>10.178059353117662</c:v>
                </c:pt>
                <c:pt idx="90">
                  <c:v>10.180060020006625</c:v>
                </c:pt>
                <c:pt idx="91">
                  <c:v>10.182060686895587</c:v>
                </c:pt>
                <c:pt idx="92">
                  <c:v>10.18406135378455</c:v>
                </c:pt>
                <c:pt idx="93">
                  <c:v>10.186062020673512</c:v>
                </c:pt>
                <c:pt idx="94">
                  <c:v>10.188062687562475</c:v>
                </c:pt>
                <c:pt idx="95">
                  <c:v>10.190063354451437</c:v>
                </c:pt>
                <c:pt idx="96">
                  <c:v>10.1920640213404</c:v>
                </c:pt>
                <c:pt idx="97">
                  <c:v>10.194064688229362</c:v>
                </c:pt>
                <c:pt idx="98">
                  <c:v>10.196065355118325</c:v>
                </c:pt>
                <c:pt idx="99">
                  <c:v>10.198066022007287</c:v>
                </c:pt>
                <c:pt idx="100">
                  <c:v>10.20006668889625</c:v>
                </c:pt>
                <c:pt idx="101">
                  <c:v>10.202067355785212</c:v>
                </c:pt>
                <c:pt idx="102">
                  <c:v>10.204068022674175</c:v>
                </c:pt>
                <c:pt idx="103">
                  <c:v>10.206068689563137</c:v>
                </c:pt>
                <c:pt idx="104">
                  <c:v>10.2080693564521</c:v>
                </c:pt>
                <c:pt idx="105">
                  <c:v>10.210070023341062</c:v>
                </c:pt>
                <c:pt idx="106">
                  <c:v>10.212070690230025</c:v>
                </c:pt>
                <c:pt idx="107">
                  <c:v>10.214071357118987</c:v>
                </c:pt>
                <c:pt idx="108">
                  <c:v>10.21607202400795</c:v>
                </c:pt>
                <c:pt idx="109">
                  <c:v>10.218072690896912</c:v>
                </c:pt>
                <c:pt idx="110">
                  <c:v>10.220073357785875</c:v>
                </c:pt>
                <c:pt idx="111">
                  <c:v>10.222074024674837</c:v>
                </c:pt>
                <c:pt idx="112">
                  <c:v>10.2240746915638</c:v>
                </c:pt>
                <c:pt idx="113">
                  <c:v>10.226075358452762</c:v>
                </c:pt>
                <c:pt idx="114">
                  <c:v>10.228076025341725</c:v>
                </c:pt>
                <c:pt idx="115">
                  <c:v>10.230076692230687</c:v>
                </c:pt>
                <c:pt idx="116">
                  <c:v>10.23207735911965</c:v>
                </c:pt>
                <c:pt idx="117">
                  <c:v>10.234078026008612</c:v>
                </c:pt>
                <c:pt idx="118">
                  <c:v>10.236078692897575</c:v>
                </c:pt>
                <c:pt idx="119">
                  <c:v>10.238079359786537</c:v>
                </c:pt>
                <c:pt idx="120">
                  <c:v>10.2400800266755</c:v>
                </c:pt>
                <c:pt idx="121">
                  <c:v>10.242080693564462</c:v>
                </c:pt>
                <c:pt idx="122">
                  <c:v>10.244081360453425</c:v>
                </c:pt>
                <c:pt idx="123">
                  <c:v>10.246082027342387</c:v>
                </c:pt>
                <c:pt idx="124">
                  <c:v>10.24808269423135</c:v>
                </c:pt>
                <c:pt idx="125">
                  <c:v>10.250083361120312</c:v>
                </c:pt>
                <c:pt idx="126">
                  <c:v>10.252084028009275</c:v>
                </c:pt>
                <c:pt idx="127">
                  <c:v>10.254084694898237</c:v>
                </c:pt>
                <c:pt idx="128">
                  <c:v>10.2560853617872</c:v>
                </c:pt>
                <c:pt idx="129">
                  <c:v>10.258086028676162</c:v>
                </c:pt>
                <c:pt idx="130">
                  <c:v>10.260086695565125</c:v>
                </c:pt>
                <c:pt idx="131">
                  <c:v>10.262087362454087</c:v>
                </c:pt>
                <c:pt idx="132">
                  <c:v>10.26408802934305</c:v>
                </c:pt>
                <c:pt idx="133">
                  <c:v>10.266088696232012</c:v>
                </c:pt>
                <c:pt idx="134">
                  <c:v>10.268089363120975</c:v>
                </c:pt>
                <c:pt idx="135">
                  <c:v>10.270090030009937</c:v>
                </c:pt>
                <c:pt idx="136">
                  <c:v>10.2720906968989</c:v>
                </c:pt>
                <c:pt idx="137">
                  <c:v>10.274091363787862</c:v>
                </c:pt>
                <c:pt idx="138">
                  <c:v>10.276092030676825</c:v>
                </c:pt>
                <c:pt idx="139">
                  <c:v>10.278092697565787</c:v>
                </c:pt>
                <c:pt idx="140">
                  <c:v>10.28009336445475</c:v>
                </c:pt>
                <c:pt idx="141">
                  <c:v>10.282094031343712</c:v>
                </c:pt>
                <c:pt idx="142">
                  <c:v>10.284094698232675</c:v>
                </c:pt>
                <c:pt idx="143">
                  <c:v>10.286095365121637</c:v>
                </c:pt>
                <c:pt idx="144">
                  <c:v>10.2880960320106</c:v>
                </c:pt>
                <c:pt idx="145">
                  <c:v>10.290096698899562</c:v>
                </c:pt>
                <c:pt idx="146">
                  <c:v>10.292097365788525</c:v>
                </c:pt>
                <c:pt idx="147">
                  <c:v>10.294098032677487</c:v>
                </c:pt>
                <c:pt idx="148">
                  <c:v>10.29609869956645</c:v>
                </c:pt>
                <c:pt idx="149">
                  <c:v>10.298099366455412</c:v>
                </c:pt>
                <c:pt idx="150">
                  <c:v>10.300100033344375</c:v>
                </c:pt>
                <c:pt idx="151">
                  <c:v>10.302100700233337</c:v>
                </c:pt>
                <c:pt idx="152">
                  <c:v>10.3041013671223</c:v>
                </c:pt>
                <c:pt idx="153">
                  <c:v>10.306102034011262</c:v>
                </c:pt>
                <c:pt idx="154">
                  <c:v>10.308102700900225</c:v>
                </c:pt>
                <c:pt idx="155">
                  <c:v>10.310103367789187</c:v>
                </c:pt>
                <c:pt idx="156">
                  <c:v>10.31210403467815</c:v>
                </c:pt>
                <c:pt idx="157">
                  <c:v>10.314104701567112</c:v>
                </c:pt>
                <c:pt idx="158">
                  <c:v>10.316105368456075</c:v>
                </c:pt>
                <c:pt idx="159">
                  <c:v>10.318106035345037</c:v>
                </c:pt>
                <c:pt idx="160">
                  <c:v>10.320106702234</c:v>
                </c:pt>
                <c:pt idx="161">
                  <c:v>10.322107369122962</c:v>
                </c:pt>
                <c:pt idx="162">
                  <c:v>10.324108036011925</c:v>
                </c:pt>
                <c:pt idx="163">
                  <c:v>10.326108702900887</c:v>
                </c:pt>
                <c:pt idx="164">
                  <c:v>10.32810936978985</c:v>
                </c:pt>
                <c:pt idx="165">
                  <c:v>10.330110036678812</c:v>
                </c:pt>
                <c:pt idx="166">
                  <c:v>10.332110703567775</c:v>
                </c:pt>
                <c:pt idx="167">
                  <c:v>10.334111370456737</c:v>
                </c:pt>
                <c:pt idx="168">
                  <c:v>10.3361120373457</c:v>
                </c:pt>
                <c:pt idx="169">
                  <c:v>10.338112704234662</c:v>
                </c:pt>
                <c:pt idx="170">
                  <c:v>10.340113371123625</c:v>
                </c:pt>
                <c:pt idx="171">
                  <c:v>10.342114038012587</c:v>
                </c:pt>
                <c:pt idx="172">
                  <c:v>10.34411470490155</c:v>
                </c:pt>
                <c:pt idx="173">
                  <c:v>10.346115371790512</c:v>
                </c:pt>
                <c:pt idx="174">
                  <c:v>10.348116038679475</c:v>
                </c:pt>
                <c:pt idx="175">
                  <c:v>10.350116705568437</c:v>
                </c:pt>
                <c:pt idx="176">
                  <c:v>10.3521173724574</c:v>
                </c:pt>
                <c:pt idx="177">
                  <c:v>10.354118039346362</c:v>
                </c:pt>
                <c:pt idx="178">
                  <c:v>10.356118706235325</c:v>
                </c:pt>
                <c:pt idx="179">
                  <c:v>10.358119373124287</c:v>
                </c:pt>
                <c:pt idx="180">
                  <c:v>10.36012004001325</c:v>
                </c:pt>
                <c:pt idx="181">
                  <c:v>10.362120706902212</c:v>
                </c:pt>
                <c:pt idx="182">
                  <c:v>10.364121373791175</c:v>
                </c:pt>
                <c:pt idx="183">
                  <c:v>10.366122040680137</c:v>
                </c:pt>
                <c:pt idx="184">
                  <c:v>10.3681227075691</c:v>
                </c:pt>
                <c:pt idx="185">
                  <c:v>10.370123374458062</c:v>
                </c:pt>
                <c:pt idx="186">
                  <c:v>10.372124041347025</c:v>
                </c:pt>
                <c:pt idx="187">
                  <c:v>10.374124708235987</c:v>
                </c:pt>
                <c:pt idx="188">
                  <c:v>10.37612537512495</c:v>
                </c:pt>
                <c:pt idx="189">
                  <c:v>10.378126042013912</c:v>
                </c:pt>
                <c:pt idx="190">
                  <c:v>10.380126708902875</c:v>
                </c:pt>
                <c:pt idx="191">
                  <c:v>10.382127375791837</c:v>
                </c:pt>
                <c:pt idx="192">
                  <c:v>10.3841280426808</c:v>
                </c:pt>
                <c:pt idx="193">
                  <c:v>10.386128709569762</c:v>
                </c:pt>
                <c:pt idx="194">
                  <c:v>10.388129376458725</c:v>
                </c:pt>
                <c:pt idx="195">
                  <c:v>10.390130043347687</c:v>
                </c:pt>
                <c:pt idx="196">
                  <c:v>10.39213071023665</c:v>
                </c:pt>
                <c:pt idx="197">
                  <c:v>10.394131377125612</c:v>
                </c:pt>
                <c:pt idx="198">
                  <c:v>10.396132044014575</c:v>
                </c:pt>
                <c:pt idx="199">
                  <c:v>10.398132710903537</c:v>
                </c:pt>
                <c:pt idx="200">
                  <c:v>10.4001333777925</c:v>
                </c:pt>
                <c:pt idx="201">
                  <c:v>10.402134044681462</c:v>
                </c:pt>
                <c:pt idx="202">
                  <c:v>10.404134711570425</c:v>
                </c:pt>
                <c:pt idx="203">
                  <c:v>10.406135378459387</c:v>
                </c:pt>
                <c:pt idx="204">
                  <c:v>10.40813604534835</c:v>
                </c:pt>
                <c:pt idx="205">
                  <c:v>10.410136712237312</c:v>
                </c:pt>
                <c:pt idx="206">
                  <c:v>10.412137379126275</c:v>
                </c:pt>
                <c:pt idx="207">
                  <c:v>10.414138046015237</c:v>
                </c:pt>
                <c:pt idx="208">
                  <c:v>10.4161387129042</c:v>
                </c:pt>
                <c:pt idx="209">
                  <c:v>10.418139379793162</c:v>
                </c:pt>
                <c:pt idx="210">
                  <c:v>10.420140046682125</c:v>
                </c:pt>
                <c:pt idx="211">
                  <c:v>10.422140713571087</c:v>
                </c:pt>
                <c:pt idx="212">
                  <c:v>10.42414138046005</c:v>
                </c:pt>
                <c:pt idx="213">
                  <c:v>10.426142047349012</c:v>
                </c:pt>
                <c:pt idx="214">
                  <c:v>10.428142714237975</c:v>
                </c:pt>
                <c:pt idx="215">
                  <c:v>10.430143381126937</c:v>
                </c:pt>
                <c:pt idx="216">
                  <c:v>10.4321440480159</c:v>
                </c:pt>
                <c:pt idx="217">
                  <c:v>10.434144714904862</c:v>
                </c:pt>
                <c:pt idx="218">
                  <c:v>10.436145381793825</c:v>
                </c:pt>
                <c:pt idx="219">
                  <c:v>10.438146048682787</c:v>
                </c:pt>
                <c:pt idx="220">
                  <c:v>10.44014671557175</c:v>
                </c:pt>
                <c:pt idx="221">
                  <c:v>10.442147382460712</c:v>
                </c:pt>
                <c:pt idx="222">
                  <c:v>10.444148049349675</c:v>
                </c:pt>
                <c:pt idx="223">
                  <c:v>10.446148716238637</c:v>
                </c:pt>
                <c:pt idx="224">
                  <c:v>10.4481493831276</c:v>
                </c:pt>
                <c:pt idx="225">
                  <c:v>10.450150050016562</c:v>
                </c:pt>
                <c:pt idx="226">
                  <c:v>10.452150716905525</c:v>
                </c:pt>
                <c:pt idx="227">
                  <c:v>10.454151383794487</c:v>
                </c:pt>
                <c:pt idx="228">
                  <c:v>10.45615205068345</c:v>
                </c:pt>
                <c:pt idx="229">
                  <c:v>10.458152717572412</c:v>
                </c:pt>
                <c:pt idx="230">
                  <c:v>10.460153384461375</c:v>
                </c:pt>
                <c:pt idx="231">
                  <c:v>10.462154051350337</c:v>
                </c:pt>
                <c:pt idx="232">
                  <c:v>10.4641547182393</c:v>
                </c:pt>
                <c:pt idx="233">
                  <c:v>10.466155385128262</c:v>
                </c:pt>
                <c:pt idx="234">
                  <c:v>10.468156052017225</c:v>
                </c:pt>
                <c:pt idx="235">
                  <c:v>10.470156718906187</c:v>
                </c:pt>
                <c:pt idx="236">
                  <c:v>10.47215738579515</c:v>
                </c:pt>
                <c:pt idx="237">
                  <c:v>10.474158052684112</c:v>
                </c:pt>
                <c:pt idx="238">
                  <c:v>10.476158719573075</c:v>
                </c:pt>
                <c:pt idx="239">
                  <c:v>10.478159386462037</c:v>
                </c:pt>
                <c:pt idx="240">
                  <c:v>10.480160053351</c:v>
                </c:pt>
                <c:pt idx="241">
                  <c:v>10.482160720239962</c:v>
                </c:pt>
                <c:pt idx="242">
                  <c:v>10.484161387128925</c:v>
                </c:pt>
                <c:pt idx="243">
                  <c:v>10.486162054017887</c:v>
                </c:pt>
                <c:pt idx="244">
                  <c:v>10.48816272090685</c:v>
                </c:pt>
                <c:pt idx="245">
                  <c:v>10.490163387795812</c:v>
                </c:pt>
                <c:pt idx="246">
                  <c:v>10.492164054684775</c:v>
                </c:pt>
                <c:pt idx="247">
                  <c:v>10.494164721573737</c:v>
                </c:pt>
                <c:pt idx="248">
                  <c:v>10.4961653884627</c:v>
                </c:pt>
                <c:pt idx="249">
                  <c:v>10.498166055351662</c:v>
                </c:pt>
                <c:pt idx="250">
                  <c:v>10.500166722240625</c:v>
                </c:pt>
                <c:pt idx="251">
                  <c:v>10.502167389129587</c:v>
                </c:pt>
                <c:pt idx="252">
                  <c:v>10.50416805601855</c:v>
                </c:pt>
                <c:pt idx="253">
                  <c:v>10.506168722907512</c:v>
                </c:pt>
                <c:pt idx="254">
                  <c:v>10.508169389796475</c:v>
                </c:pt>
                <c:pt idx="255">
                  <c:v>10.510170056685437</c:v>
                </c:pt>
                <c:pt idx="256">
                  <c:v>10.5121707235744</c:v>
                </c:pt>
                <c:pt idx="257">
                  <c:v>10.514171390463362</c:v>
                </c:pt>
                <c:pt idx="258">
                  <c:v>10.516172057352325</c:v>
                </c:pt>
                <c:pt idx="259">
                  <c:v>10.518172724241287</c:v>
                </c:pt>
                <c:pt idx="260">
                  <c:v>10.52017339113025</c:v>
                </c:pt>
                <c:pt idx="261">
                  <c:v>10.522174058019212</c:v>
                </c:pt>
                <c:pt idx="262">
                  <c:v>10.524174724908175</c:v>
                </c:pt>
                <c:pt idx="263">
                  <c:v>10.526175391797137</c:v>
                </c:pt>
                <c:pt idx="264">
                  <c:v>10.5281760586861</c:v>
                </c:pt>
                <c:pt idx="265">
                  <c:v>10.530176725575062</c:v>
                </c:pt>
                <c:pt idx="266">
                  <c:v>10.532177392464025</c:v>
                </c:pt>
                <c:pt idx="267">
                  <c:v>10.534178059352987</c:v>
                </c:pt>
                <c:pt idx="268">
                  <c:v>10.53617872624195</c:v>
                </c:pt>
                <c:pt idx="269">
                  <c:v>10.538179393130912</c:v>
                </c:pt>
                <c:pt idx="270">
                  <c:v>10.540180060019875</c:v>
                </c:pt>
                <c:pt idx="271">
                  <c:v>10.542180726908837</c:v>
                </c:pt>
                <c:pt idx="272">
                  <c:v>10.5441813937978</c:v>
                </c:pt>
                <c:pt idx="273">
                  <c:v>10.546182060686762</c:v>
                </c:pt>
                <c:pt idx="274">
                  <c:v>10.548182727575725</c:v>
                </c:pt>
                <c:pt idx="275">
                  <c:v>10.550183394464687</c:v>
                </c:pt>
                <c:pt idx="276">
                  <c:v>10.55218406135365</c:v>
                </c:pt>
                <c:pt idx="277">
                  <c:v>10.554184728242612</c:v>
                </c:pt>
                <c:pt idx="278">
                  <c:v>10.556185395131575</c:v>
                </c:pt>
                <c:pt idx="279">
                  <c:v>10.558186062020537</c:v>
                </c:pt>
                <c:pt idx="280">
                  <c:v>10.5601867289095</c:v>
                </c:pt>
                <c:pt idx="281">
                  <c:v>10.562187395798462</c:v>
                </c:pt>
                <c:pt idx="282">
                  <c:v>10.564188062687425</c:v>
                </c:pt>
                <c:pt idx="283">
                  <c:v>10.566188729576387</c:v>
                </c:pt>
                <c:pt idx="284">
                  <c:v>10.56818939646535</c:v>
                </c:pt>
                <c:pt idx="285">
                  <c:v>10.570190063354312</c:v>
                </c:pt>
                <c:pt idx="286">
                  <c:v>10.572190730243275</c:v>
                </c:pt>
                <c:pt idx="287">
                  <c:v>10.574191397132237</c:v>
                </c:pt>
                <c:pt idx="288">
                  <c:v>10.5761920640212</c:v>
                </c:pt>
                <c:pt idx="289">
                  <c:v>10.578192730910162</c:v>
                </c:pt>
                <c:pt idx="290">
                  <c:v>10.580193397799125</c:v>
                </c:pt>
                <c:pt idx="291">
                  <c:v>10.582194064688087</c:v>
                </c:pt>
                <c:pt idx="292">
                  <c:v>10.58419473157705</c:v>
                </c:pt>
                <c:pt idx="293">
                  <c:v>10.586195398466012</c:v>
                </c:pt>
                <c:pt idx="294">
                  <c:v>10.588196065354975</c:v>
                </c:pt>
                <c:pt idx="295">
                  <c:v>10.590196732243937</c:v>
                </c:pt>
                <c:pt idx="296">
                  <c:v>10.5921973991329</c:v>
                </c:pt>
                <c:pt idx="297">
                  <c:v>10.594198066021862</c:v>
                </c:pt>
                <c:pt idx="298">
                  <c:v>10.596198732910825</c:v>
                </c:pt>
                <c:pt idx="299">
                  <c:v>10.598199399799787</c:v>
                </c:pt>
                <c:pt idx="300">
                  <c:v>10.60020006668875</c:v>
                </c:pt>
                <c:pt idx="301">
                  <c:v>10.602200733577712</c:v>
                </c:pt>
                <c:pt idx="302">
                  <c:v>10.604201400466675</c:v>
                </c:pt>
                <c:pt idx="303">
                  <c:v>10.606202067355637</c:v>
                </c:pt>
                <c:pt idx="304">
                  <c:v>10.6082027342446</c:v>
                </c:pt>
                <c:pt idx="305">
                  <c:v>10.610203401133562</c:v>
                </c:pt>
                <c:pt idx="306">
                  <c:v>10.612204068022525</c:v>
                </c:pt>
                <c:pt idx="307">
                  <c:v>10.614204734911487</c:v>
                </c:pt>
                <c:pt idx="308">
                  <c:v>10.61620540180045</c:v>
                </c:pt>
                <c:pt idx="309">
                  <c:v>10.618206068689412</c:v>
                </c:pt>
                <c:pt idx="310">
                  <c:v>10.620206735578375</c:v>
                </c:pt>
                <c:pt idx="311">
                  <c:v>10.622207402467337</c:v>
                </c:pt>
                <c:pt idx="312">
                  <c:v>10.6242080693563</c:v>
                </c:pt>
                <c:pt idx="313">
                  <c:v>10.626208736245262</c:v>
                </c:pt>
                <c:pt idx="314">
                  <c:v>10.628209403134225</c:v>
                </c:pt>
                <c:pt idx="315">
                  <c:v>10.630210070023187</c:v>
                </c:pt>
                <c:pt idx="316">
                  <c:v>10.63221073691215</c:v>
                </c:pt>
                <c:pt idx="317">
                  <c:v>10.634211403801112</c:v>
                </c:pt>
                <c:pt idx="318">
                  <c:v>10.636212070690075</c:v>
                </c:pt>
                <c:pt idx="319">
                  <c:v>10.638212737579037</c:v>
                </c:pt>
                <c:pt idx="320">
                  <c:v>10.640213404468</c:v>
                </c:pt>
                <c:pt idx="321">
                  <c:v>10.642214071356962</c:v>
                </c:pt>
                <c:pt idx="322">
                  <c:v>10.644214738245925</c:v>
                </c:pt>
                <c:pt idx="323">
                  <c:v>10.646215405134887</c:v>
                </c:pt>
                <c:pt idx="324">
                  <c:v>10.64821607202385</c:v>
                </c:pt>
                <c:pt idx="325">
                  <c:v>10.650216738912812</c:v>
                </c:pt>
                <c:pt idx="326">
                  <c:v>10.652217405801775</c:v>
                </c:pt>
                <c:pt idx="327">
                  <c:v>10.654218072690737</c:v>
                </c:pt>
                <c:pt idx="328">
                  <c:v>10.6562187395797</c:v>
                </c:pt>
                <c:pt idx="329">
                  <c:v>10.658219406468662</c:v>
                </c:pt>
                <c:pt idx="330">
                  <c:v>10.660220073357625</c:v>
                </c:pt>
                <c:pt idx="331">
                  <c:v>10.662220740246587</c:v>
                </c:pt>
                <c:pt idx="332">
                  <c:v>10.66422140713555</c:v>
                </c:pt>
                <c:pt idx="333">
                  <c:v>10.666222074024512</c:v>
                </c:pt>
                <c:pt idx="334">
                  <c:v>10.668222740913475</c:v>
                </c:pt>
                <c:pt idx="335">
                  <c:v>10.670223407802437</c:v>
                </c:pt>
                <c:pt idx="336">
                  <c:v>10.6722240746914</c:v>
                </c:pt>
                <c:pt idx="337">
                  <c:v>10.674224741580362</c:v>
                </c:pt>
                <c:pt idx="338">
                  <c:v>10.676225408469325</c:v>
                </c:pt>
                <c:pt idx="339">
                  <c:v>10.678226075358287</c:v>
                </c:pt>
                <c:pt idx="340">
                  <c:v>10.68022674224725</c:v>
                </c:pt>
                <c:pt idx="341">
                  <c:v>10.682227409136212</c:v>
                </c:pt>
                <c:pt idx="342">
                  <c:v>10.684228076025175</c:v>
                </c:pt>
                <c:pt idx="343">
                  <c:v>10.686228742914137</c:v>
                </c:pt>
                <c:pt idx="344">
                  <c:v>10.6882294098031</c:v>
                </c:pt>
                <c:pt idx="345">
                  <c:v>10.690230076692062</c:v>
                </c:pt>
                <c:pt idx="346">
                  <c:v>10.692230743581025</c:v>
                </c:pt>
                <c:pt idx="347">
                  <c:v>10.694231410469987</c:v>
                </c:pt>
                <c:pt idx="348">
                  <c:v>10.69623207735895</c:v>
                </c:pt>
                <c:pt idx="349">
                  <c:v>10.698232744247912</c:v>
                </c:pt>
                <c:pt idx="350">
                  <c:v>10.700233411136875</c:v>
                </c:pt>
                <c:pt idx="351">
                  <c:v>10.702234078025837</c:v>
                </c:pt>
                <c:pt idx="352">
                  <c:v>10.7042347449148</c:v>
                </c:pt>
                <c:pt idx="353">
                  <c:v>10.706235411803762</c:v>
                </c:pt>
                <c:pt idx="354">
                  <c:v>10.708236078692725</c:v>
                </c:pt>
                <c:pt idx="355">
                  <c:v>10.710236745581687</c:v>
                </c:pt>
                <c:pt idx="356">
                  <c:v>10.71223741247065</c:v>
                </c:pt>
                <c:pt idx="357">
                  <c:v>10.714238079359612</c:v>
                </c:pt>
                <c:pt idx="358">
                  <c:v>10.716238746248575</c:v>
                </c:pt>
                <c:pt idx="359">
                  <c:v>10.718239413137537</c:v>
                </c:pt>
                <c:pt idx="360">
                  <c:v>10.7202400800265</c:v>
                </c:pt>
                <c:pt idx="361">
                  <c:v>10.722240746915462</c:v>
                </c:pt>
                <c:pt idx="362">
                  <c:v>10.724241413804425</c:v>
                </c:pt>
                <c:pt idx="363">
                  <c:v>10.726242080693387</c:v>
                </c:pt>
                <c:pt idx="364">
                  <c:v>10.72824274758235</c:v>
                </c:pt>
                <c:pt idx="365">
                  <c:v>10.730243414471312</c:v>
                </c:pt>
                <c:pt idx="366">
                  <c:v>10.732244081360275</c:v>
                </c:pt>
                <c:pt idx="367">
                  <c:v>10.734244748249237</c:v>
                </c:pt>
                <c:pt idx="368">
                  <c:v>10.7362454151382</c:v>
                </c:pt>
                <c:pt idx="369">
                  <c:v>10.738246082027162</c:v>
                </c:pt>
                <c:pt idx="370">
                  <c:v>10.740246748916125</c:v>
                </c:pt>
                <c:pt idx="371">
                  <c:v>10.742247415805087</c:v>
                </c:pt>
                <c:pt idx="372">
                  <c:v>10.74424808269405</c:v>
                </c:pt>
                <c:pt idx="373">
                  <c:v>10.746248749583012</c:v>
                </c:pt>
                <c:pt idx="374">
                  <c:v>10.748249416471975</c:v>
                </c:pt>
                <c:pt idx="375">
                  <c:v>10.750250083360937</c:v>
                </c:pt>
                <c:pt idx="376">
                  <c:v>10.7522507502499</c:v>
                </c:pt>
                <c:pt idx="377">
                  <c:v>10.754251417138862</c:v>
                </c:pt>
                <c:pt idx="378">
                  <c:v>10.756252084027825</c:v>
                </c:pt>
                <c:pt idx="379">
                  <c:v>10.758252750916787</c:v>
                </c:pt>
                <c:pt idx="380">
                  <c:v>10.76025341780575</c:v>
                </c:pt>
                <c:pt idx="381">
                  <c:v>10.762254084694712</c:v>
                </c:pt>
                <c:pt idx="382">
                  <c:v>10.764254751583675</c:v>
                </c:pt>
                <c:pt idx="383">
                  <c:v>10.766255418472637</c:v>
                </c:pt>
                <c:pt idx="384">
                  <c:v>10.7682560853616</c:v>
                </c:pt>
                <c:pt idx="385">
                  <c:v>10.770256752250562</c:v>
                </c:pt>
                <c:pt idx="386">
                  <c:v>10.772257419139525</c:v>
                </c:pt>
                <c:pt idx="387">
                  <c:v>10.774258086028487</c:v>
                </c:pt>
                <c:pt idx="388">
                  <c:v>10.77625875291745</c:v>
                </c:pt>
                <c:pt idx="389">
                  <c:v>10.778259419806412</c:v>
                </c:pt>
                <c:pt idx="390">
                  <c:v>10.780260086695375</c:v>
                </c:pt>
                <c:pt idx="391">
                  <c:v>10.782260753584337</c:v>
                </c:pt>
                <c:pt idx="392">
                  <c:v>10.7842614204733</c:v>
                </c:pt>
                <c:pt idx="393">
                  <c:v>10.786262087362262</c:v>
                </c:pt>
                <c:pt idx="394">
                  <c:v>10.788262754251225</c:v>
                </c:pt>
                <c:pt idx="395">
                  <c:v>10.790263421140187</c:v>
                </c:pt>
                <c:pt idx="396">
                  <c:v>10.79226408802915</c:v>
                </c:pt>
                <c:pt idx="397">
                  <c:v>10.794264754918112</c:v>
                </c:pt>
                <c:pt idx="398">
                  <c:v>10.796265421807075</c:v>
                </c:pt>
                <c:pt idx="399">
                  <c:v>10.798266088696037</c:v>
                </c:pt>
                <c:pt idx="400">
                  <c:v>10.800266755585</c:v>
                </c:pt>
                <c:pt idx="401">
                  <c:v>10.802267422473962</c:v>
                </c:pt>
                <c:pt idx="402">
                  <c:v>10.804268089362925</c:v>
                </c:pt>
                <c:pt idx="403">
                  <c:v>10.806268756251887</c:v>
                </c:pt>
                <c:pt idx="404">
                  <c:v>10.80826942314085</c:v>
                </c:pt>
                <c:pt idx="405">
                  <c:v>10.810270090029812</c:v>
                </c:pt>
                <c:pt idx="406">
                  <c:v>10.812270756918775</c:v>
                </c:pt>
                <c:pt idx="407">
                  <c:v>10.814271423807737</c:v>
                </c:pt>
                <c:pt idx="408">
                  <c:v>10.8162720906967</c:v>
                </c:pt>
                <c:pt idx="409">
                  <c:v>10.818272757585662</c:v>
                </c:pt>
                <c:pt idx="410">
                  <c:v>10.820273424474625</c:v>
                </c:pt>
                <c:pt idx="411">
                  <c:v>10.822274091363587</c:v>
                </c:pt>
                <c:pt idx="412">
                  <c:v>10.82427475825255</c:v>
                </c:pt>
                <c:pt idx="413">
                  <c:v>10.826275425141512</c:v>
                </c:pt>
                <c:pt idx="414">
                  <c:v>10.828276092030475</c:v>
                </c:pt>
                <c:pt idx="415">
                  <c:v>10.830276758919437</c:v>
                </c:pt>
                <c:pt idx="416">
                  <c:v>10.8322774258084</c:v>
                </c:pt>
                <c:pt idx="417">
                  <c:v>10.834278092697362</c:v>
                </c:pt>
                <c:pt idx="418">
                  <c:v>10.836278759586325</c:v>
                </c:pt>
                <c:pt idx="419">
                  <c:v>10.838279426475287</c:v>
                </c:pt>
                <c:pt idx="420">
                  <c:v>10.84028009336425</c:v>
                </c:pt>
                <c:pt idx="421">
                  <c:v>10.842280760253212</c:v>
                </c:pt>
                <c:pt idx="422">
                  <c:v>10.844281427142175</c:v>
                </c:pt>
                <c:pt idx="423">
                  <c:v>10.846282094031137</c:v>
                </c:pt>
                <c:pt idx="424">
                  <c:v>10.8482827609201</c:v>
                </c:pt>
                <c:pt idx="425">
                  <c:v>10.850283427809062</c:v>
                </c:pt>
                <c:pt idx="426">
                  <c:v>10.852284094698025</c:v>
                </c:pt>
                <c:pt idx="427">
                  <c:v>10.854284761586987</c:v>
                </c:pt>
                <c:pt idx="428">
                  <c:v>10.85628542847595</c:v>
                </c:pt>
                <c:pt idx="429">
                  <c:v>10.858286095364912</c:v>
                </c:pt>
                <c:pt idx="430">
                  <c:v>10.860286762253875</c:v>
                </c:pt>
                <c:pt idx="431">
                  <c:v>10.862287429142837</c:v>
                </c:pt>
                <c:pt idx="432">
                  <c:v>10.8642880960318</c:v>
                </c:pt>
                <c:pt idx="433">
                  <c:v>10.866288762920762</c:v>
                </c:pt>
                <c:pt idx="434">
                  <c:v>10.868289429809725</c:v>
                </c:pt>
                <c:pt idx="435">
                  <c:v>10.870290096698687</c:v>
                </c:pt>
                <c:pt idx="436">
                  <c:v>10.87229076358765</c:v>
                </c:pt>
                <c:pt idx="437">
                  <c:v>10.874291430476612</c:v>
                </c:pt>
                <c:pt idx="438">
                  <c:v>10.876292097365575</c:v>
                </c:pt>
                <c:pt idx="439">
                  <c:v>10.878292764254537</c:v>
                </c:pt>
                <c:pt idx="440">
                  <c:v>10.8802934311435</c:v>
                </c:pt>
                <c:pt idx="441">
                  <c:v>10.882294098032462</c:v>
                </c:pt>
                <c:pt idx="442">
                  <c:v>10.884294764921425</c:v>
                </c:pt>
                <c:pt idx="443">
                  <c:v>10.886295431810387</c:v>
                </c:pt>
                <c:pt idx="444">
                  <c:v>10.88829609869935</c:v>
                </c:pt>
                <c:pt idx="445">
                  <c:v>10.890296765588312</c:v>
                </c:pt>
                <c:pt idx="446">
                  <c:v>10.892297432477275</c:v>
                </c:pt>
                <c:pt idx="447">
                  <c:v>10.894298099366237</c:v>
                </c:pt>
                <c:pt idx="448">
                  <c:v>10.8962987662552</c:v>
                </c:pt>
                <c:pt idx="449">
                  <c:v>10.898299433144162</c:v>
                </c:pt>
                <c:pt idx="450">
                  <c:v>10.900300100033125</c:v>
                </c:pt>
                <c:pt idx="451">
                  <c:v>10.902300766922087</c:v>
                </c:pt>
                <c:pt idx="452">
                  <c:v>10.90430143381105</c:v>
                </c:pt>
                <c:pt idx="453">
                  <c:v>10.906302100700012</c:v>
                </c:pt>
                <c:pt idx="454">
                  <c:v>10.908302767588975</c:v>
                </c:pt>
                <c:pt idx="455">
                  <c:v>10.910303434477937</c:v>
                </c:pt>
                <c:pt idx="456">
                  <c:v>10.9123041013669</c:v>
                </c:pt>
                <c:pt idx="457">
                  <c:v>10.914304768255862</c:v>
                </c:pt>
                <c:pt idx="458">
                  <c:v>10.916305435144825</c:v>
                </c:pt>
                <c:pt idx="459">
                  <c:v>10.918306102033787</c:v>
                </c:pt>
                <c:pt idx="460">
                  <c:v>10.92030676892275</c:v>
                </c:pt>
                <c:pt idx="461">
                  <c:v>10.922307435811712</c:v>
                </c:pt>
                <c:pt idx="462">
                  <c:v>10.924308102700675</c:v>
                </c:pt>
                <c:pt idx="463">
                  <c:v>10.926308769589637</c:v>
                </c:pt>
                <c:pt idx="464">
                  <c:v>10.9283094364786</c:v>
                </c:pt>
                <c:pt idx="465">
                  <c:v>10.930310103367562</c:v>
                </c:pt>
                <c:pt idx="466">
                  <c:v>10.932310770256525</c:v>
                </c:pt>
                <c:pt idx="467">
                  <c:v>10.934311437145487</c:v>
                </c:pt>
                <c:pt idx="468">
                  <c:v>10.93631210403445</c:v>
                </c:pt>
                <c:pt idx="469">
                  <c:v>10.938312770923412</c:v>
                </c:pt>
                <c:pt idx="470">
                  <c:v>10.940313437812375</c:v>
                </c:pt>
                <c:pt idx="471">
                  <c:v>10.942314104701337</c:v>
                </c:pt>
                <c:pt idx="472">
                  <c:v>10.9443147715903</c:v>
                </c:pt>
                <c:pt idx="473">
                  <c:v>10.946315438479262</c:v>
                </c:pt>
                <c:pt idx="474">
                  <c:v>10.948316105368225</c:v>
                </c:pt>
                <c:pt idx="475">
                  <c:v>10.950316772257187</c:v>
                </c:pt>
                <c:pt idx="476">
                  <c:v>10.95231743914615</c:v>
                </c:pt>
                <c:pt idx="477">
                  <c:v>10.954318106035112</c:v>
                </c:pt>
                <c:pt idx="478">
                  <c:v>10.956318772924075</c:v>
                </c:pt>
                <c:pt idx="479">
                  <c:v>10.958319439813037</c:v>
                </c:pt>
                <c:pt idx="480">
                  <c:v>10.960320106702</c:v>
                </c:pt>
                <c:pt idx="481">
                  <c:v>10.962320773590962</c:v>
                </c:pt>
                <c:pt idx="482">
                  <c:v>10.964321440479925</c:v>
                </c:pt>
                <c:pt idx="483">
                  <c:v>10.966322107368887</c:v>
                </c:pt>
                <c:pt idx="484">
                  <c:v>10.96832277425785</c:v>
                </c:pt>
                <c:pt idx="485">
                  <c:v>10.970323441146812</c:v>
                </c:pt>
                <c:pt idx="486">
                  <c:v>10.972324108035775</c:v>
                </c:pt>
                <c:pt idx="487">
                  <c:v>10.974324774924737</c:v>
                </c:pt>
                <c:pt idx="488">
                  <c:v>10.9763254418137</c:v>
                </c:pt>
                <c:pt idx="489">
                  <c:v>10.978326108702662</c:v>
                </c:pt>
                <c:pt idx="490">
                  <c:v>10.980326775591625</c:v>
                </c:pt>
                <c:pt idx="491">
                  <c:v>10.982327442480587</c:v>
                </c:pt>
                <c:pt idx="492">
                  <c:v>10.98432810936955</c:v>
                </c:pt>
                <c:pt idx="493">
                  <c:v>10.986328776258512</c:v>
                </c:pt>
                <c:pt idx="494">
                  <c:v>10.988329443147475</c:v>
                </c:pt>
                <c:pt idx="495">
                  <c:v>10.990330110036437</c:v>
                </c:pt>
                <c:pt idx="496">
                  <c:v>10.9923307769254</c:v>
                </c:pt>
                <c:pt idx="497">
                  <c:v>10.994331443814362</c:v>
                </c:pt>
                <c:pt idx="498">
                  <c:v>10.996332110703325</c:v>
                </c:pt>
                <c:pt idx="499">
                  <c:v>10.998332777592287</c:v>
                </c:pt>
                <c:pt idx="500">
                  <c:v>11.00033344448125</c:v>
                </c:pt>
                <c:pt idx="501">
                  <c:v>11.002334111370212</c:v>
                </c:pt>
                <c:pt idx="502">
                  <c:v>11.004334778259174</c:v>
                </c:pt>
                <c:pt idx="503">
                  <c:v>11.006335445148137</c:v>
                </c:pt>
                <c:pt idx="504">
                  <c:v>11.008336112037099</c:v>
                </c:pt>
                <c:pt idx="505">
                  <c:v>11.010336778926062</c:v>
                </c:pt>
                <c:pt idx="506">
                  <c:v>11.012337445815024</c:v>
                </c:pt>
                <c:pt idx="507">
                  <c:v>11.014338112703987</c:v>
                </c:pt>
                <c:pt idx="508">
                  <c:v>11.016338779592949</c:v>
                </c:pt>
                <c:pt idx="509">
                  <c:v>11.018339446481912</c:v>
                </c:pt>
                <c:pt idx="510">
                  <c:v>11.020340113370874</c:v>
                </c:pt>
                <c:pt idx="511">
                  <c:v>11.022340780259837</c:v>
                </c:pt>
                <c:pt idx="512">
                  <c:v>11.024341447148799</c:v>
                </c:pt>
                <c:pt idx="513">
                  <c:v>11.026342114037762</c:v>
                </c:pt>
                <c:pt idx="514">
                  <c:v>11.028342780926724</c:v>
                </c:pt>
                <c:pt idx="515">
                  <c:v>11.030343447815687</c:v>
                </c:pt>
                <c:pt idx="516">
                  <c:v>11.032344114704649</c:v>
                </c:pt>
                <c:pt idx="517">
                  <c:v>11.034344781593612</c:v>
                </c:pt>
                <c:pt idx="518">
                  <c:v>11.036345448482574</c:v>
                </c:pt>
                <c:pt idx="519">
                  <c:v>11.038346115371537</c:v>
                </c:pt>
                <c:pt idx="520">
                  <c:v>11.040346782260499</c:v>
                </c:pt>
                <c:pt idx="521">
                  <c:v>11.042347449149462</c:v>
                </c:pt>
                <c:pt idx="522">
                  <c:v>11.044348116038424</c:v>
                </c:pt>
                <c:pt idx="523">
                  <c:v>11.046348782927387</c:v>
                </c:pt>
                <c:pt idx="524">
                  <c:v>11.048349449816349</c:v>
                </c:pt>
                <c:pt idx="525">
                  <c:v>11.050350116705312</c:v>
                </c:pt>
                <c:pt idx="526">
                  <c:v>11.052350783594274</c:v>
                </c:pt>
                <c:pt idx="527">
                  <c:v>11.054351450483237</c:v>
                </c:pt>
                <c:pt idx="528">
                  <c:v>11.056352117372199</c:v>
                </c:pt>
                <c:pt idx="529">
                  <c:v>11.058352784261162</c:v>
                </c:pt>
                <c:pt idx="530">
                  <c:v>11.060353451150124</c:v>
                </c:pt>
                <c:pt idx="531">
                  <c:v>11.062354118039087</c:v>
                </c:pt>
                <c:pt idx="532">
                  <c:v>11.064354784928049</c:v>
                </c:pt>
                <c:pt idx="533">
                  <c:v>11.066355451817012</c:v>
                </c:pt>
                <c:pt idx="534">
                  <c:v>11.068356118705974</c:v>
                </c:pt>
                <c:pt idx="535">
                  <c:v>11.070356785594937</c:v>
                </c:pt>
                <c:pt idx="536">
                  <c:v>11.072357452483899</c:v>
                </c:pt>
                <c:pt idx="537">
                  <c:v>11.074358119372862</c:v>
                </c:pt>
                <c:pt idx="538">
                  <c:v>11.076358786261824</c:v>
                </c:pt>
                <c:pt idx="539">
                  <c:v>11.078359453150787</c:v>
                </c:pt>
                <c:pt idx="540">
                  <c:v>11.080360120039749</c:v>
                </c:pt>
                <c:pt idx="541">
                  <c:v>11.082360786928712</c:v>
                </c:pt>
                <c:pt idx="542">
                  <c:v>11.084361453817674</c:v>
                </c:pt>
                <c:pt idx="543">
                  <c:v>11.086362120706637</c:v>
                </c:pt>
                <c:pt idx="544">
                  <c:v>11.088362787595599</c:v>
                </c:pt>
                <c:pt idx="545">
                  <c:v>11.090363454484562</c:v>
                </c:pt>
                <c:pt idx="546">
                  <c:v>11.092364121373524</c:v>
                </c:pt>
                <c:pt idx="547">
                  <c:v>11.094364788262487</c:v>
                </c:pt>
                <c:pt idx="548">
                  <c:v>11.096365455151449</c:v>
                </c:pt>
                <c:pt idx="549">
                  <c:v>11.098366122040412</c:v>
                </c:pt>
                <c:pt idx="550">
                  <c:v>11.100366788929374</c:v>
                </c:pt>
                <c:pt idx="551">
                  <c:v>11.102367455818337</c:v>
                </c:pt>
                <c:pt idx="552">
                  <c:v>11.104368122707299</c:v>
                </c:pt>
                <c:pt idx="553">
                  <c:v>11.106368789596262</c:v>
                </c:pt>
                <c:pt idx="554">
                  <c:v>11.108369456485224</c:v>
                </c:pt>
                <c:pt idx="555">
                  <c:v>11.110370123374187</c:v>
                </c:pt>
                <c:pt idx="556">
                  <c:v>11.112370790263149</c:v>
                </c:pt>
                <c:pt idx="557">
                  <c:v>11.114371457152112</c:v>
                </c:pt>
                <c:pt idx="558">
                  <c:v>11.116372124041074</c:v>
                </c:pt>
                <c:pt idx="559">
                  <c:v>11.118372790930037</c:v>
                </c:pt>
                <c:pt idx="560">
                  <c:v>11.120373457818999</c:v>
                </c:pt>
                <c:pt idx="561">
                  <c:v>11.122374124707962</c:v>
                </c:pt>
                <c:pt idx="562">
                  <c:v>11.124374791596924</c:v>
                </c:pt>
                <c:pt idx="563">
                  <c:v>11.126375458485887</c:v>
                </c:pt>
                <c:pt idx="564">
                  <c:v>11.128376125374849</c:v>
                </c:pt>
                <c:pt idx="565">
                  <c:v>11.130376792263812</c:v>
                </c:pt>
                <c:pt idx="566">
                  <c:v>11.132377459152774</c:v>
                </c:pt>
                <c:pt idx="567">
                  <c:v>11.134378126041737</c:v>
                </c:pt>
                <c:pt idx="568">
                  <c:v>11.136378792930699</c:v>
                </c:pt>
                <c:pt idx="569">
                  <c:v>11.138379459819662</c:v>
                </c:pt>
                <c:pt idx="570">
                  <c:v>11.140380126708624</c:v>
                </c:pt>
                <c:pt idx="571">
                  <c:v>11.142380793597587</c:v>
                </c:pt>
                <c:pt idx="572">
                  <c:v>11.144381460486549</c:v>
                </c:pt>
                <c:pt idx="573">
                  <c:v>11.146382127375512</c:v>
                </c:pt>
                <c:pt idx="574">
                  <c:v>11.148382794264474</c:v>
                </c:pt>
                <c:pt idx="575">
                  <c:v>11.150383461153437</c:v>
                </c:pt>
                <c:pt idx="576">
                  <c:v>11.152384128042399</c:v>
                </c:pt>
                <c:pt idx="577">
                  <c:v>11.154384794931362</c:v>
                </c:pt>
                <c:pt idx="578">
                  <c:v>11.156385461820324</c:v>
                </c:pt>
                <c:pt idx="579">
                  <c:v>11.158386128709287</c:v>
                </c:pt>
                <c:pt idx="580">
                  <c:v>11.160386795598249</c:v>
                </c:pt>
                <c:pt idx="581">
                  <c:v>11.162387462487212</c:v>
                </c:pt>
                <c:pt idx="582">
                  <c:v>11.164388129376174</c:v>
                </c:pt>
                <c:pt idx="583">
                  <c:v>11.166388796265137</c:v>
                </c:pt>
                <c:pt idx="584">
                  <c:v>11.168389463154099</c:v>
                </c:pt>
                <c:pt idx="585">
                  <c:v>11.170390130043062</c:v>
                </c:pt>
                <c:pt idx="586">
                  <c:v>11.172390796932024</c:v>
                </c:pt>
                <c:pt idx="587">
                  <c:v>11.174391463820987</c:v>
                </c:pt>
                <c:pt idx="588">
                  <c:v>11.176392130709949</c:v>
                </c:pt>
                <c:pt idx="589">
                  <c:v>11.178392797598912</c:v>
                </c:pt>
                <c:pt idx="590">
                  <c:v>11.180393464487874</c:v>
                </c:pt>
                <c:pt idx="591">
                  <c:v>11.182394131376837</c:v>
                </c:pt>
                <c:pt idx="592">
                  <c:v>11.184394798265799</c:v>
                </c:pt>
                <c:pt idx="593">
                  <c:v>11.186395465154762</c:v>
                </c:pt>
                <c:pt idx="594">
                  <c:v>11.188396132043724</c:v>
                </c:pt>
                <c:pt idx="595">
                  <c:v>11.190396798932687</c:v>
                </c:pt>
                <c:pt idx="596">
                  <c:v>11.192397465821649</c:v>
                </c:pt>
                <c:pt idx="597">
                  <c:v>11.194398132710612</c:v>
                </c:pt>
                <c:pt idx="598">
                  <c:v>11.196398799599574</c:v>
                </c:pt>
                <c:pt idx="599">
                  <c:v>11.198399466488537</c:v>
                </c:pt>
                <c:pt idx="600">
                  <c:v>11.200400133377499</c:v>
                </c:pt>
                <c:pt idx="601">
                  <c:v>11.202400800266462</c:v>
                </c:pt>
                <c:pt idx="602">
                  <c:v>11.204401467155424</c:v>
                </c:pt>
                <c:pt idx="603">
                  <c:v>11.206402134044387</c:v>
                </c:pt>
                <c:pt idx="604">
                  <c:v>11.208402800933349</c:v>
                </c:pt>
                <c:pt idx="605">
                  <c:v>11.210403467822312</c:v>
                </c:pt>
                <c:pt idx="606">
                  <c:v>11.212404134711274</c:v>
                </c:pt>
                <c:pt idx="607">
                  <c:v>11.214404801600237</c:v>
                </c:pt>
                <c:pt idx="608">
                  <c:v>11.216405468489199</c:v>
                </c:pt>
                <c:pt idx="609">
                  <c:v>11.218406135378162</c:v>
                </c:pt>
                <c:pt idx="610">
                  <c:v>11.220406802267124</c:v>
                </c:pt>
                <c:pt idx="611">
                  <c:v>11.222407469156087</c:v>
                </c:pt>
                <c:pt idx="612">
                  <c:v>11.224408136045049</c:v>
                </c:pt>
                <c:pt idx="613">
                  <c:v>11.226408802934012</c:v>
                </c:pt>
                <c:pt idx="614">
                  <c:v>11.228409469822974</c:v>
                </c:pt>
                <c:pt idx="615">
                  <c:v>11.230410136711937</c:v>
                </c:pt>
                <c:pt idx="616">
                  <c:v>11.232410803600899</c:v>
                </c:pt>
                <c:pt idx="617">
                  <c:v>11.234411470489862</c:v>
                </c:pt>
                <c:pt idx="618">
                  <c:v>11.236412137378824</c:v>
                </c:pt>
                <c:pt idx="619">
                  <c:v>11.238412804267787</c:v>
                </c:pt>
                <c:pt idx="620">
                  <c:v>11.240413471156749</c:v>
                </c:pt>
                <c:pt idx="621">
                  <c:v>11.242414138045712</c:v>
                </c:pt>
                <c:pt idx="622">
                  <c:v>11.244414804934674</c:v>
                </c:pt>
                <c:pt idx="623">
                  <c:v>11.246415471823637</c:v>
                </c:pt>
                <c:pt idx="624">
                  <c:v>11.248416138712599</c:v>
                </c:pt>
                <c:pt idx="625">
                  <c:v>11.250416805601562</c:v>
                </c:pt>
                <c:pt idx="626">
                  <c:v>11.252417472490524</c:v>
                </c:pt>
                <c:pt idx="627">
                  <c:v>11.254418139379487</c:v>
                </c:pt>
                <c:pt idx="628">
                  <c:v>11.256418806268449</c:v>
                </c:pt>
                <c:pt idx="629">
                  <c:v>11.258419473157412</c:v>
                </c:pt>
                <c:pt idx="630">
                  <c:v>11.260420140046374</c:v>
                </c:pt>
                <c:pt idx="631">
                  <c:v>11.262420806935337</c:v>
                </c:pt>
                <c:pt idx="632">
                  <c:v>11.264421473824299</c:v>
                </c:pt>
                <c:pt idx="633">
                  <c:v>11.266422140713262</c:v>
                </c:pt>
                <c:pt idx="634">
                  <c:v>11.268422807602224</c:v>
                </c:pt>
                <c:pt idx="635">
                  <c:v>11.270423474491187</c:v>
                </c:pt>
                <c:pt idx="636">
                  <c:v>11.272424141380149</c:v>
                </c:pt>
                <c:pt idx="637">
                  <c:v>11.274424808269112</c:v>
                </c:pt>
                <c:pt idx="638">
                  <c:v>11.276425475158074</c:v>
                </c:pt>
                <c:pt idx="639">
                  <c:v>11.278426142047037</c:v>
                </c:pt>
                <c:pt idx="640">
                  <c:v>11.280426808935999</c:v>
                </c:pt>
                <c:pt idx="641">
                  <c:v>11.282427475824962</c:v>
                </c:pt>
                <c:pt idx="642">
                  <c:v>11.284428142713924</c:v>
                </c:pt>
                <c:pt idx="643">
                  <c:v>11.286428809602887</c:v>
                </c:pt>
                <c:pt idx="644">
                  <c:v>11.288429476491849</c:v>
                </c:pt>
                <c:pt idx="645">
                  <c:v>11.290430143380812</c:v>
                </c:pt>
                <c:pt idx="646">
                  <c:v>11.292430810269774</c:v>
                </c:pt>
                <c:pt idx="647">
                  <c:v>11.294431477158737</c:v>
                </c:pt>
                <c:pt idx="648">
                  <c:v>11.296432144047699</c:v>
                </c:pt>
                <c:pt idx="649">
                  <c:v>11.298432810936662</c:v>
                </c:pt>
                <c:pt idx="650">
                  <c:v>11.300433477825624</c:v>
                </c:pt>
                <c:pt idx="651">
                  <c:v>11.302434144714587</c:v>
                </c:pt>
                <c:pt idx="652">
                  <c:v>11.304434811603549</c:v>
                </c:pt>
                <c:pt idx="653">
                  <c:v>11.306435478492512</c:v>
                </c:pt>
                <c:pt idx="654">
                  <c:v>11.308436145381474</c:v>
                </c:pt>
                <c:pt idx="655">
                  <c:v>11.310436812270437</c:v>
                </c:pt>
                <c:pt idx="656">
                  <c:v>11.312437479159399</c:v>
                </c:pt>
                <c:pt idx="657">
                  <c:v>11.314438146048362</c:v>
                </c:pt>
                <c:pt idx="658">
                  <c:v>11.316438812937324</c:v>
                </c:pt>
                <c:pt idx="659">
                  <c:v>11.318439479826287</c:v>
                </c:pt>
                <c:pt idx="660">
                  <c:v>11.320440146715249</c:v>
                </c:pt>
                <c:pt idx="661">
                  <c:v>11.322440813604212</c:v>
                </c:pt>
                <c:pt idx="662">
                  <c:v>11.324441480493174</c:v>
                </c:pt>
                <c:pt idx="663">
                  <c:v>11.326442147382137</c:v>
                </c:pt>
                <c:pt idx="664">
                  <c:v>11.328442814271099</c:v>
                </c:pt>
                <c:pt idx="665">
                  <c:v>11.330443481160062</c:v>
                </c:pt>
                <c:pt idx="666">
                  <c:v>11.332444148049024</c:v>
                </c:pt>
                <c:pt idx="667">
                  <c:v>11.334444814937987</c:v>
                </c:pt>
                <c:pt idx="668">
                  <c:v>11.336445481826949</c:v>
                </c:pt>
                <c:pt idx="669">
                  <c:v>11.338446148715912</c:v>
                </c:pt>
                <c:pt idx="670">
                  <c:v>11.340446815604874</c:v>
                </c:pt>
                <c:pt idx="671">
                  <c:v>11.342447482493837</c:v>
                </c:pt>
                <c:pt idx="672">
                  <c:v>11.344448149382799</c:v>
                </c:pt>
                <c:pt idx="673">
                  <c:v>11.346448816271762</c:v>
                </c:pt>
                <c:pt idx="674">
                  <c:v>11.348449483160724</c:v>
                </c:pt>
                <c:pt idx="675">
                  <c:v>11.350450150049687</c:v>
                </c:pt>
                <c:pt idx="676">
                  <c:v>11.352450816938649</c:v>
                </c:pt>
                <c:pt idx="677">
                  <c:v>11.354451483827612</c:v>
                </c:pt>
                <c:pt idx="678">
                  <c:v>11.356452150716574</c:v>
                </c:pt>
                <c:pt idx="679">
                  <c:v>11.358452817605537</c:v>
                </c:pt>
                <c:pt idx="680">
                  <c:v>11.360453484494499</c:v>
                </c:pt>
                <c:pt idx="681">
                  <c:v>11.362454151383462</c:v>
                </c:pt>
                <c:pt idx="682">
                  <c:v>11.364454818272424</c:v>
                </c:pt>
                <c:pt idx="683">
                  <c:v>11.366455485161387</c:v>
                </c:pt>
                <c:pt idx="684">
                  <c:v>11.368456152050349</c:v>
                </c:pt>
                <c:pt idx="685">
                  <c:v>11.370456818939312</c:v>
                </c:pt>
                <c:pt idx="686">
                  <c:v>11.372457485828274</c:v>
                </c:pt>
                <c:pt idx="687">
                  <c:v>11.374458152717237</c:v>
                </c:pt>
                <c:pt idx="688">
                  <c:v>11.376458819606199</c:v>
                </c:pt>
                <c:pt idx="689">
                  <c:v>11.378459486495162</c:v>
                </c:pt>
                <c:pt idx="690">
                  <c:v>11.380460153384124</c:v>
                </c:pt>
                <c:pt idx="691">
                  <c:v>11.382460820273087</c:v>
                </c:pt>
                <c:pt idx="692">
                  <c:v>11.384461487162049</c:v>
                </c:pt>
                <c:pt idx="693">
                  <c:v>11.386462154051012</c:v>
                </c:pt>
                <c:pt idx="694">
                  <c:v>11.388462820939974</c:v>
                </c:pt>
                <c:pt idx="695">
                  <c:v>11.390463487828937</c:v>
                </c:pt>
                <c:pt idx="696">
                  <c:v>11.392464154717899</c:v>
                </c:pt>
                <c:pt idx="697">
                  <c:v>11.394464821606862</c:v>
                </c:pt>
                <c:pt idx="698">
                  <c:v>11.396465488495824</c:v>
                </c:pt>
                <c:pt idx="699">
                  <c:v>11.398466155384787</c:v>
                </c:pt>
                <c:pt idx="700">
                  <c:v>11.400466822273749</c:v>
                </c:pt>
                <c:pt idx="701">
                  <c:v>11.402467489162712</c:v>
                </c:pt>
                <c:pt idx="702">
                  <c:v>11.404468156051674</c:v>
                </c:pt>
                <c:pt idx="703">
                  <c:v>11.406468822940637</c:v>
                </c:pt>
                <c:pt idx="704">
                  <c:v>11.408469489829599</c:v>
                </c:pt>
                <c:pt idx="705">
                  <c:v>11.410470156718562</c:v>
                </c:pt>
                <c:pt idx="706">
                  <c:v>11.412470823607524</c:v>
                </c:pt>
                <c:pt idx="707">
                  <c:v>11.414471490496487</c:v>
                </c:pt>
                <c:pt idx="708">
                  <c:v>11.416472157385449</c:v>
                </c:pt>
                <c:pt idx="709">
                  <c:v>11.418472824274412</c:v>
                </c:pt>
                <c:pt idx="710">
                  <c:v>11.420473491163374</c:v>
                </c:pt>
                <c:pt idx="711">
                  <c:v>11.422474158052337</c:v>
                </c:pt>
                <c:pt idx="712">
                  <c:v>11.424474824941299</c:v>
                </c:pt>
                <c:pt idx="713">
                  <c:v>11.426475491830262</c:v>
                </c:pt>
                <c:pt idx="714">
                  <c:v>11.428476158719224</c:v>
                </c:pt>
                <c:pt idx="715">
                  <c:v>11.430476825608187</c:v>
                </c:pt>
                <c:pt idx="716">
                  <c:v>11.432477492497149</c:v>
                </c:pt>
                <c:pt idx="717">
                  <c:v>11.434478159386112</c:v>
                </c:pt>
                <c:pt idx="718">
                  <c:v>11.436478826275074</c:v>
                </c:pt>
                <c:pt idx="719">
                  <c:v>11.438479493164037</c:v>
                </c:pt>
                <c:pt idx="720">
                  <c:v>11.440480160052999</c:v>
                </c:pt>
                <c:pt idx="721">
                  <c:v>11.442480826941962</c:v>
                </c:pt>
                <c:pt idx="722">
                  <c:v>11.444481493830924</c:v>
                </c:pt>
                <c:pt idx="723">
                  <c:v>11.446482160719887</c:v>
                </c:pt>
                <c:pt idx="724">
                  <c:v>11.448482827608849</c:v>
                </c:pt>
                <c:pt idx="725">
                  <c:v>11.450483494497812</c:v>
                </c:pt>
                <c:pt idx="726">
                  <c:v>11.452484161386774</c:v>
                </c:pt>
                <c:pt idx="727">
                  <c:v>11.454484828275737</c:v>
                </c:pt>
                <c:pt idx="728">
                  <c:v>11.456485495164699</c:v>
                </c:pt>
                <c:pt idx="729">
                  <c:v>11.458486162053662</c:v>
                </c:pt>
                <c:pt idx="730">
                  <c:v>11.460486828942624</c:v>
                </c:pt>
                <c:pt idx="731">
                  <c:v>11.462487495831587</c:v>
                </c:pt>
                <c:pt idx="732">
                  <c:v>11.464488162720549</c:v>
                </c:pt>
                <c:pt idx="733">
                  <c:v>11.466488829609512</c:v>
                </c:pt>
                <c:pt idx="734">
                  <c:v>11.468489496498474</c:v>
                </c:pt>
                <c:pt idx="735">
                  <c:v>11.470490163387437</c:v>
                </c:pt>
                <c:pt idx="736">
                  <c:v>11.472490830276399</c:v>
                </c:pt>
                <c:pt idx="737">
                  <c:v>11.474491497165362</c:v>
                </c:pt>
                <c:pt idx="738">
                  <c:v>11.476492164054324</c:v>
                </c:pt>
                <c:pt idx="739">
                  <c:v>11.478492830943287</c:v>
                </c:pt>
                <c:pt idx="740">
                  <c:v>11.480493497832249</c:v>
                </c:pt>
                <c:pt idx="741">
                  <c:v>11.482494164721212</c:v>
                </c:pt>
                <c:pt idx="742">
                  <c:v>11.484494831610174</c:v>
                </c:pt>
                <c:pt idx="743">
                  <c:v>11.486495498499137</c:v>
                </c:pt>
                <c:pt idx="744">
                  <c:v>11.488496165388099</c:v>
                </c:pt>
                <c:pt idx="745">
                  <c:v>11.490496832277062</c:v>
                </c:pt>
                <c:pt idx="746">
                  <c:v>11.492497499166024</c:v>
                </c:pt>
                <c:pt idx="747">
                  <c:v>11.494498166054987</c:v>
                </c:pt>
                <c:pt idx="748">
                  <c:v>11.496498832943949</c:v>
                </c:pt>
                <c:pt idx="749">
                  <c:v>11.498499499832912</c:v>
                </c:pt>
                <c:pt idx="750">
                  <c:v>11.500500166721874</c:v>
                </c:pt>
                <c:pt idx="751">
                  <c:v>11.502500833610837</c:v>
                </c:pt>
                <c:pt idx="752">
                  <c:v>11.504501500499799</c:v>
                </c:pt>
                <c:pt idx="753">
                  <c:v>11.506502167388762</c:v>
                </c:pt>
                <c:pt idx="754">
                  <c:v>11.508502834277724</c:v>
                </c:pt>
                <c:pt idx="755">
                  <c:v>11.510503501166687</c:v>
                </c:pt>
                <c:pt idx="756">
                  <c:v>11.512504168055649</c:v>
                </c:pt>
                <c:pt idx="757">
                  <c:v>11.514504834944612</c:v>
                </c:pt>
                <c:pt idx="758">
                  <c:v>11.516505501833574</c:v>
                </c:pt>
                <c:pt idx="759">
                  <c:v>11.518506168722537</c:v>
                </c:pt>
                <c:pt idx="760">
                  <c:v>11.520506835611499</c:v>
                </c:pt>
                <c:pt idx="761">
                  <c:v>11.522507502500462</c:v>
                </c:pt>
                <c:pt idx="762">
                  <c:v>11.524508169389424</c:v>
                </c:pt>
                <c:pt idx="763">
                  <c:v>11.526508836278387</c:v>
                </c:pt>
                <c:pt idx="764">
                  <c:v>11.528509503167349</c:v>
                </c:pt>
                <c:pt idx="765">
                  <c:v>11.530510170056312</c:v>
                </c:pt>
                <c:pt idx="766">
                  <c:v>11.532510836945274</c:v>
                </c:pt>
                <c:pt idx="767">
                  <c:v>11.534511503834237</c:v>
                </c:pt>
                <c:pt idx="768">
                  <c:v>11.536512170723199</c:v>
                </c:pt>
                <c:pt idx="769">
                  <c:v>11.538512837612162</c:v>
                </c:pt>
                <c:pt idx="770">
                  <c:v>11.540513504501124</c:v>
                </c:pt>
                <c:pt idx="771">
                  <c:v>11.542514171390087</c:v>
                </c:pt>
                <c:pt idx="772">
                  <c:v>11.544514838279049</c:v>
                </c:pt>
                <c:pt idx="773">
                  <c:v>11.546515505168012</c:v>
                </c:pt>
                <c:pt idx="774">
                  <c:v>11.548516172056974</c:v>
                </c:pt>
                <c:pt idx="775">
                  <c:v>11.550516838945937</c:v>
                </c:pt>
                <c:pt idx="776">
                  <c:v>11.552517505834899</c:v>
                </c:pt>
                <c:pt idx="777">
                  <c:v>11.554518172723862</c:v>
                </c:pt>
                <c:pt idx="778">
                  <c:v>11.556518839612824</c:v>
                </c:pt>
                <c:pt idx="779">
                  <c:v>11.558519506501787</c:v>
                </c:pt>
                <c:pt idx="780">
                  <c:v>11.560520173390749</c:v>
                </c:pt>
                <c:pt idx="781">
                  <c:v>11.562520840279712</c:v>
                </c:pt>
                <c:pt idx="782">
                  <c:v>11.564521507168674</c:v>
                </c:pt>
                <c:pt idx="783">
                  <c:v>11.566522174057637</c:v>
                </c:pt>
                <c:pt idx="784">
                  <c:v>11.568522840946599</c:v>
                </c:pt>
                <c:pt idx="785">
                  <c:v>11.570523507835562</c:v>
                </c:pt>
                <c:pt idx="786">
                  <c:v>11.572524174724524</c:v>
                </c:pt>
                <c:pt idx="787">
                  <c:v>11.574524841613487</c:v>
                </c:pt>
                <c:pt idx="788">
                  <c:v>11.576525508502449</c:v>
                </c:pt>
                <c:pt idx="789">
                  <c:v>11.578526175391412</c:v>
                </c:pt>
                <c:pt idx="790">
                  <c:v>11.580526842280374</c:v>
                </c:pt>
                <c:pt idx="791">
                  <c:v>11.582527509169337</c:v>
                </c:pt>
                <c:pt idx="792">
                  <c:v>11.584528176058299</c:v>
                </c:pt>
                <c:pt idx="793">
                  <c:v>11.586528842947262</c:v>
                </c:pt>
                <c:pt idx="794">
                  <c:v>11.588529509836224</c:v>
                </c:pt>
                <c:pt idx="795">
                  <c:v>11.590530176725187</c:v>
                </c:pt>
                <c:pt idx="796">
                  <c:v>11.592530843614149</c:v>
                </c:pt>
                <c:pt idx="797">
                  <c:v>11.594531510503112</c:v>
                </c:pt>
                <c:pt idx="798">
                  <c:v>11.596532177392074</c:v>
                </c:pt>
                <c:pt idx="799">
                  <c:v>11.598532844281037</c:v>
                </c:pt>
                <c:pt idx="800">
                  <c:v>11.600533511169999</c:v>
                </c:pt>
                <c:pt idx="801">
                  <c:v>11.602534178058962</c:v>
                </c:pt>
                <c:pt idx="802">
                  <c:v>11.604534844947924</c:v>
                </c:pt>
                <c:pt idx="803">
                  <c:v>11.606535511836887</c:v>
                </c:pt>
                <c:pt idx="804">
                  <c:v>11.608536178725849</c:v>
                </c:pt>
                <c:pt idx="805">
                  <c:v>11.610536845614812</c:v>
                </c:pt>
                <c:pt idx="806">
                  <c:v>11.612537512503774</c:v>
                </c:pt>
                <c:pt idx="807">
                  <c:v>11.614538179392737</c:v>
                </c:pt>
                <c:pt idx="808">
                  <c:v>11.616538846281699</c:v>
                </c:pt>
                <c:pt idx="809">
                  <c:v>11.618539513170662</c:v>
                </c:pt>
                <c:pt idx="810">
                  <c:v>11.620540180059624</c:v>
                </c:pt>
                <c:pt idx="811">
                  <c:v>11.622540846948587</c:v>
                </c:pt>
                <c:pt idx="812">
                  <c:v>11.624541513837549</c:v>
                </c:pt>
                <c:pt idx="813">
                  <c:v>11.626542180726512</c:v>
                </c:pt>
                <c:pt idx="814">
                  <c:v>11.628542847615474</c:v>
                </c:pt>
                <c:pt idx="815">
                  <c:v>11.630543514504437</c:v>
                </c:pt>
                <c:pt idx="816">
                  <c:v>11.632544181393399</c:v>
                </c:pt>
                <c:pt idx="817">
                  <c:v>11.634544848282362</c:v>
                </c:pt>
                <c:pt idx="818">
                  <c:v>11.636545515171324</c:v>
                </c:pt>
                <c:pt idx="819">
                  <c:v>11.638546182060287</c:v>
                </c:pt>
                <c:pt idx="820">
                  <c:v>11.640546848949249</c:v>
                </c:pt>
                <c:pt idx="821">
                  <c:v>11.642547515838212</c:v>
                </c:pt>
                <c:pt idx="822">
                  <c:v>11.644548182727174</c:v>
                </c:pt>
                <c:pt idx="823">
                  <c:v>11.646548849616137</c:v>
                </c:pt>
                <c:pt idx="824">
                  <c:v>11.648549516505099</c:v>
                </c:pt>
                <c:pt idx="825">
                  <c:v>11.650550183394062</c:v>
                </c:pt>
                <c:pt idx="826">
                  <c:v>11.652550850283024</c:v>
                </c:pt>
                <c:pt idx="827">
                  <c:v>11.654551517171987</c:v>
                </c:pt>
                <c:pt idx="828">
                  <c:v>11.656552184060949</c:v>
                </c:pt>
                <c:pt idx="829">
                  <c:v>11.658552850949912</c:v>
                </c:pt>
                <c:pt idx="830">
                  <c:v>11.660553517838874</c:v>
                </c:pt>
                <c:pt idx="831">
                  <c:v>11.662554184727837</c:v>
                </c:pt>
                <c:pt idx="832">
                  <c:v>11.664554851616799</c:v>
                </c:pt>
                <c:pt idx="833">
                  <c:v>11.666555518505762</c:v>
                </c:pt>
                <c:pt idx="834">
                  <c:v>11.668556185394724</c:v>
                </c:pt>
                <c:pt idx="835">
                  <c:v>11.670556852283687</c:v>
                </c:pt>
                <c:pt idx="836">
                  <c:v>11.672557519172649</c:v>
                </c:pt>
                <c:pt idx="837">
                  <c:v>11.674558186061612</c:v>
                </c:pt>
                <c:pt idx="838">
                  <c:v>11.676558852950574</c:v>
                </c:pt>
                <c:pt idx="839">
                  <c:v>11.678559519839537</c:v>
                </c:pt>
                <c:pt idx="840">
                  <c:v>11.680560186728499</c:v>
                </c:pt>
                <c:pt idx="841">
                  <c:v>11.682560853617462</c:v>
                </c:pt>
                <c:pt idx="842">
                  <c:v>11.684561520506424</c:v>
                </c:pt>
                <c:pt idx="843">
                  <c:v>11.686562187395387</c:v>
                </c:pt>
                <c:pt idx="844">
                  <c:v>11.688562854284349</c:v>
                </c:pt>
                <c:pt idx="845">
                  <c:v>11.690563521173312</c:v>
                </c:pt>
                <c:pt idx="846">
                  <c:v>11.692564188062274</c:v>
                </c:pt>
                <c:pt idx="847">
                  <c:v>11.694564854951237</c:v>
                </c:pt>
                <c:pt idx="848">
                  <c:v>11.696565521840199</c:v>
                </c:pt>
                <c:pt idx="849">
                  <c:v>11.698566188729162</c:v>
                </c:pt>
                <c:pt idx="850">
                  <c:v>11.700566855618124</c:v>
                </c:pt>
                <c:pt idx="851">
                  <c:v>11.702567522507087</c:v>
                </c:pt>
                <c:pt idx="852">
                  <c:v>11.704568189396049</c:v>
                </c:pt>
                <c:pt idx="853">
                  <c:v>11.706568856285012</c:v>
                </c:pt>
                <c:pt idx="854">
                  <c:v>11.708569523173974</c:v>
                </c:pt>
                <c:pt idx="855">
                  <c:v>11.710570190062937</c:v>
                </c:pt>
                <c:pt idx="856">
                  <c:v>11.712570856951899</c:v>
                </c:pt>
                <c:pt idx="857">
                  <c:v>11.714571523840862</c:v>
                </c:pt>
                <c:pt idx="858">
                  <c:v>11.716572190729824</c:v>
                </c:pt>
                <c:pt idx="859">
                  <c:v>11.718572857618787</c:v>
                </c:pt>
                <c:pt idx="860">
                  <c:v>11.720573524507749</c:v>
                </c:pt>
                <c:pt idx="861">
                  <c:v>11.722574191396712</c:v>
                </c:pt>
                <c:pt idx="862">
                  <c:v>11.724574858285674</c:v>
                </c:pt>
                <c:pt idx="863">
                  <c:v>11.726575525174637</c:v>
                </c:pt>
                <c:pt idx="864">
                  <c:v>11.728576192063599</c:v>
                </c:pt>
                <c:pt idx="865">
                  <c:v>11.730576858952562</c:v>
                </c:pt>
                <c:pt idx="866">
                  <c:v>11.732577525841524</c:v>
                </c:pt>
                <c:pt idx="867">
                  <c:v>11.734578192730487</c:v>
                </c:pt>
                <c:pt idx="868">
                  <c:v>11.736578859619449</c:v>
                </c:pt>
                <c:pt idx="869">
                  <c:v>11.738579526508412</c:v>
                </c:pt>
                <c:pt idx="870">
                  <c:v>11.740580193397374</c:v>
                </c:pt>
                <c:pt idx="871">
                  <c:v>11.742580860286337</c:v>
                </c:pt>
                <c:pt idx="872">
                  <c:v>11.744581527175299</c:v>
                </c:pt>
                <c:pt idx="873">
                  <c:v>11.746582194064262</c:v>
                </c:pt>
                <c:pt idx="874">
                  <c:v>11.748582860953224</c:v>
                </c:pt>
                <c:pt idx="875">
                  <c:v>11.750583527842187</c:v>
                </c:pt>
                <c:pt idx="876">
                  <c:v>11.752584194731149</c:v>
                </c:pt>
                <c:pt idx="877">
                  <c:v>11.754584861620112</c:v>
                </c:pt>
                <c:pt idx="878">
                  <c:v>11.756585528509074</c:v>
                </c:pt>
                <c:pt idx="879">
                  <c:v>11.758586195398037</c:v>
                </c:pt>
                <c:pt idx="880">
                  <c:v>11.760586862286999</c:v>
                </c:pt>
                <c:pt idx="881">
                  <c:v>11.762587529175962</c:v>
                </c:pt>
                <c:pt idx="882">
                  <c:v>11.764588196064924</c:v>
                </c:pt>
                <c:pt idx="883">
                  <c:v>11.766588862953887</c:v>
                </c:pt>
                <c:pt idx="884">
                  <c:v>11.768589529842849</c:v>
                </c:pt>
                <c:pt idx="885">
                  <c:v>11.770590196731812</c:v>
                </c:pt>
                <c:pt idx="886">
                  <c:v>11.772590863620774</c:v>
                </c:pt>
                <c:pt idx="887">
                  <c:v>11.774591530509737</c:v>
                </c:pt>
                <c:pt idx="888">
                  <c:v>11.776592197398699</c:v>
                </c:pt>
                <c:pt idx="889">
                  <c:v>11.778592864287662</c:v>
                </c:pt>
                <c:pt idx="890">
                  <c:v>11.780593531176624</c:v>
                </c:pt>
                <c:pt idx="891">
                  <c:v>11.782594198065587</c:v>
                </c:pt>
                <c:pt idx="892">
                  <c:v>11.784594864954549</c:v>
                </c:pt>
                <c:pt idx="893">
                  <c:v>11.786595531843512</c:v>
                </c:pt>
                <c:pt idx="894">
                  <c:v>11.788596198732474</c:v>
                </c:pt>
                <c:pt idx="895">
                  <c:v>11.790596865621437</c:v>
                </c:pt>
                <c:pt idx="896">
                  <c:v>11.792597532510399</c:v>
                </c:pt>
                <c:pt idx="897">
                  <c:v>11.794598199399362</c:v>
                </c:pt>
                <c:pt idx="898">
                  <c:v>11.796598866288324</c:v>
                </c:pt>
                <c:pt idx="899">
                  <c:v>11.798599533177287</c:v>
                </c:pt>
                <c:pt idx="900">
                  <c:v>11.800600200066249</c:v>
                </c:pt>
                <c:pt idx="901">
                  <c:v>11.802600866955212</c:v>
                </c:pt>
                <c:pt idx="902">
                  <c:v>11.804601533844174</c:v>
                </c:pt>
                <c:pt idx="903">
                  <c:v>11.806602200733137</c:v>
                </c:pt>
                <c:pt idx="904">
                  <c:v>11.808602867622099</c:v>
                </c:pt>
                <c:pt idx="905">
                  <c:v>11.810603534511062</c:v>
                </c:pt>
                <c:pt idx="906">
                  <c:v>11.812604201400024</c:v>
                </c:pt>
                <c:pt idx="907">
                  <c:v>11.814604868288987</c:v>
                </c:pt>
                <c:pt idx="908">
                  <c:v>11.816605535177949</c:v>
                </c:pt>
                <c:pt idx="909">
                  <c:v>11.818606202066912</c:v>
                </c:pt>
                <c:pt idx="910">
                  <c:v>11.820606868955874</c:v>
                </c:pt>
                <c:pt idx="911">
                  <c:v>11.822607535844837</c:v>
                </c:pt>
                <c:pt idx="912">
                  <c:v>11.824608202733799</c:v>
                </c:pt>
                <c:pt idx="913">
                  <c:v>11.826608869622762</c:v>
                </c:pt>
                <c:pt idx="914">
                  <c:v>11.828609536511724</c:v>
                </c:pt>
                <c:pt idx="915">
                  <c:v>11.830610203400687</c:v>
                </c:pt>
                <c:pt idx="916">
                  <c:v>11.832610870289649</c:v>
                </c:pt>
                <c:pt idx="917">
                  <c:v>11.834611537178612</c:v>
                </c:pt>
                <c:pt idx="918">
                  <c:v>11.836612204067574</c:v>
                </c:pt>
                <c:pt idx="919">
                  <c:v>11.838612870956537</c:v>
                </c:pt>
                <c:pt idx="920">
                  <c:v>11.840613537845499</c:v>
                </c:pt>
                <c:pt idx="921">
                  <c:v>11.842614204734462</c:v>
                </c:pt>
                <c:pt idx="922">
                  <c:v>11.844614871623424</c:v>
                </c:pt>
                <c:pt idx="923">
                  <c:v>11.846615538512387</c:v>
                </c:pt>
                <c:pt idx="924">
                  <c:v>11.848616205401349</c:v>
                </c:pt>
                <c:pt idx="925">
                  <c:v>11.850616872290312</c:v>
                </c:pt>
                <c:pt idx="926">
                  <c:v>11.852617539179274</c:v>
                </c:pt>
                <c:pt idx="927">
                  <c:v>11.854618206068237</c:v>
                </c:pt>
                <c:pt idx="928">
                  <c:v>11.856618872957199</c:v>
                </c:pt>
                <c:pt idx="929">
                  <c:v>11.858619539846162</c:v>
                </c:pt>
                <c:pt idx="930">
                  <c:v>11.860620206735124</c:v>
                </c:pt>
                <c:pt idx="931">
                  <c:v>11.862620873624087</c:v>
                </c:pt>
                <c:pt idx="932">
                  <c:v>11.864621540513049</c:v>
                </c:pt>
                <c:pt idx="933">
                  <c:v>11.866622207402012</c:v>
                </c:pt>
                <c:pt idx="934">
                  <c:v>11.868622874290974</c:v>
                </c:pt>
                <c:pt idx="935">
                  <c:v>11.870623541179937</c:v>
                </c:pt>
                <c:pt idx="936">
                  <c:v>11.872624208068899</c:v>
                </c:pt>
                <c:pt idx="937">
                  <c:v>11.874624874957862</c:v>
                </c:pt>
                <c:pt idx="938">
                  <c:v>11.876625541846824</c:v>
                </c:pt>
                <c:pt idx="939">
                  <c:v>11.878626208735787</c:v>
                </c:pt>
                <c:pt idx="940">
                  <c:v>11.880626875624749</c:v>
                </c:pt>
                <c:pt idx="941">
                  <c:v>11.882627542513712</c:v>
                </c:pt>
                <c:pt idx="942">
                  <c:v>11.884628209402674</c:v>
                </c:pt>
                <c:pt idx="943">
                  <c:v>11.886628876291637</c:v>
                </c:pt>
                <c:pt idx="944">
                  <c:v>11.888629543180599</c:v>
                </c:pt>
                <c:pt idx="945">
                  <c:v>11.890630210069562</c:v>
                </c:pt>
                <c:pt idx="946">
                  <c:v>11.892630876958524</c:v>
                </c:pt>
                <c:pt idx="947">
                  <c:v>11.894631543847487</c:v>
                </c:pt>
                <c:pt idx="948">
                  <c:v>11.896632210736449</c:v>
                </c:pt>
                <c:pt idx="949">
                  <c:v>11.898632877625412</c:v>
                </c:pt>
                <c:pt idx="950">
                  <c:v>11.900633544514374</c:v>
                </c:pt>
                <c:pt idx="951">
                  <c:v>11.902634211403337</c:v>
                </c:pt>
                <c:pt idx="952">
                  <c:v>11.904634878292299</c:v>
                </c:pt>
                <c:pt idx="953">
                  <c:v>11.906635545181262</c:v>
                </c:pt>
                <c:pt idx="954">
                  <c:v>11.908636212070224</c:v>
                </c:pt>
                <c:pt idx="955">
                  <c:v>11.910636878959187</c:v>
                </c:pt>
                <c:pt idx="956">
                  <c:v>11.912637545848149</c:v>
                </c:pt>
                <c:pt idx="957">
                  <c:v>11.914638212737112</c:v>
                </c:pt>
                <c:pt idx="958">
                  <c:v>11.916638879626074</c:v>
                </c:pt>
                <c:pt idx="959">
                  <c:v>11.918639546515037</c:v>
                </c:pt>
                <c:pt idx="960">
                  <c:v>11.920640213403999</c:v>
                </c:pt>
                <c:pt idx="961">
                  <c:v>11.922640880292962</c:v>
                </c:pt>
                <c:pt idx="962">
                  <c:v>11.924641547181924</c:v>
                </c:pt>
                <c:pt idx="963">
                  <c:v>11.926642214070887</c:v>
                </c:pt>
                <c:pt idx="964">
                  <c:v>11.928642880959849</c:v>
                </c:pt>
                <c:pt idx="965">
                  <c:v>11.930643547848812</c:v>
                </c:pt>
                <c:pt idx="966">
                  <c:v>11.932644214737774</c:v>
                </c:pt>
                <c:pt idx="967">
                  <c:v>11.934644881626737</c:v>
                </c:pt>
                <c:pt idx="968">
                  <c:v>11.936645548515699</c:v>
                </c:pt>
                <c:pt idx="969">
                  <c:v>11.938646215404662</c:v>
                </c:pt>
                <c:pt idx="970">
                  <c:v>11.940646882293624</c:v>
                </c:pt>
                <c:pt idx="971">
                  <c:v>11.942647549182587</c:v>
                </c:pt>
                <c:pt idx="972">
                  <c:v>11.944648216071549</c:v>
                </c:pt>
                <c:pt idx="973">
                  <c:v>11.946648882960512</c:v>
                </c:pt>
                <c:pt idx="974">
                  <c:v>11.948649549849474</c:v>
                </c:pt>
                <c:pt idx="975">
                  <c:v>11.950650216738437</c:v>
                </c:pt>
                <c:pt idx="976">
                  <c:v>11.952650883627399</c:v>
                </c:pt>
                <c:pt idx="977">
                  <c:v>11.954651550516362</c:v>
                </c:pt>
                <c:pt idx="978">
                  <c:v>11.956652217405324</c:v>
                </c:pt>
                <c:pt idx="979">
                  <c:v>11.958652884294287</c:v>
                </c:pt>
                <c:pt idx="980">
                  <c:v>11.960653551183249</c:v>
                </c:pt>
                <c:pt idx="981">
                  <c:v>11.962654218072212</c:v>
                </c:pt>
                <c:pt idx="982">
                  <c:v>11.964654884961174</c:v>
                </c:pt>
                <c:pt idx="983">
                  <c:v>11.966655551850137</c:v>
                </c:pt>
                <c:pt idx="984">
                  <c:v>11.968656218739099</c:v>
                </c:pt>
                <c:pt idx="985">
                  <c:v>11.970656885628062</c:v>
                </c:pt>
                <c:pt idx="986">
                  <c:v>11.972657552517024</c:v>
                </c:pt>
                <c:pt idx="987">
                  <c:v>11.974658219405987</c:v>
                </c:pt>
                <c:pt idx="988">
                  <c:v>11.976658886294949</c:v>
                </c:pt>
                <c:pt idx="989">
                  <c:v>11.978659553183912</c:v>
                </c:pt>
                <c:pt idx="990">
                  <c:v>11.980660220072874</c:v>
                </c:pt>
                <c:pt idx="991">
                  <c:v>11.982660886961837</c:v>
                </c:pt>
                <c:pt idx="992">
                  <c:v>11.984661553850799</c:v>
                </c:pt>
                <c:pt idx="993">
                  <c:v>11.986662220739762</c:v>
                </c:pt>
                <c:pt idx="994">
                  <c:v>11.988662887628724</c:v>
                </c:pt>
                <c:pt idx="995">
                  <c:v>11.990663554517687</c:v>
                </c:pt>
                <c:pt idx="996">
                  <c:v>11.992664221406649</c:v>
                </c:pt>
                <c:pt idx="997">
                  <c:v>11.994664888295612</c:v>
                </c:pt>
                <c:pt idx="998">
                  <c:v>11.996665555184574</c:v>
                </c:pt>
                <c:pt idx="999">
                  <c:v>11.998666222073537</c:v>
                </c:pt>
                <c:pt idx="1000">
                  <c:v>12.000666888962499</c:v>
                </c:pt>
                <c:pt idx="1001">
                  <c:v>12.002667555851462</c:v>
                </c:pt>
                <c:pt idx="1002">
                  <c:v>12.004668222740424</c:v>
                </c:pt>
                <c:pt idx="1003">
                  <c:v>12.006668889629386</c:v>
                </c:pt>
                <c:pt idx="1004">
                  <c:v>12.008669556518349</c:v>
                </c:pt>
                <c:pt idx="1005">
                  <c:v>12.010670223407311</c:v>
                </c:pt>
                <c:pt idx="1006">
                  <c:v>12.012670890296274</c:v>
                </c:pt>
                <c:pt idx="1007">
                  <c:v>12.014671557185236</c:v>
                </c:pt>
                <c:pt idx="1008">
                  <c:v>12.016672224074199</c:v>
                </c:pt>
                <c:pt idx="1009">
                  <c:v>12.018672890963161</c:v>
                </c:pt>
                <c:pt idx="1010">
                  <c:v>12.020673557852124</c:v>
                </c:pt>
                <c:pt idx="1011">
                  <c:v>12.022674224741086</c:v>
                </c:pt>
                <c:pt idx="1012">
                  <c:v>12.024674891630049</c:v>
                </c:pt>
                <c:pt idx="1013">
                  <c:v>12.026675558519011</c:v>
                </c:pt>
                <c:pt idx="1014">
                  <c:v>12.028676225407974</c:v>
                </c:pt>
                <c:pt idx="1015">
                  <c:v>12.030676892296936</c:v>
                </c:pt>
                <c:pt idx="1016">
                  <c:v>12.032677559185899</c:v>
                </c:pt>
                <c:pt idx="1017">
                  <c:v>12.034678226074861</c:v>
                </c:pt>
                <c:pt idx="1018">
                  <c:v>12.036678892963824</c:v>
                </c:pt>
                <c:pt idx="1019">
                  <c:v>12.038679559852786</c:v>
                </c:pt>
                <c:pt idx="1020">
                  <c:v>12.040680226741749</c:v>
                </c:pt>
                <c:pt idx="1021">
                  <c:v>12.042680893630711</c:v>
                </c:pt>
                <c:pt idx="1022">
                  <c:v>12.044681560519674</c:v>
                </c:pt>
                <c:pt idx="1023">
                  <c:v>12.046682227408636</c:v>
                </c:pt>
                <c:pt idx="1024">
                  <c:v>12.048682894297599</c:v>
                </c:pt>
                <c:pt idx="1025">
                  <c:v>12.050683561186561</c:v>
                </c:pt>
                <c:pt idx="1026">
                  <c:v>12.052684228075524</c:v>
                </c:pt>
                <c:pt idx="1027">
                  <c:v>12.054684894964486</c:v>
                </c:pt>
                <c:pt idx="1028">
                  <c:v>12.056685561853449</c:v>
                </c:pt>
                <c:pt idx="1029">
                  <c:v>12.058686228742411</c:v>
                </c:pt>
                <c:pt idx="1030">
                  <c:v>12.060686895631374</c:v>
                </c:pt>
                <c:pt idx="1031">
                  <c:v>12.062687562520336</c:v>
                </c:pt>
                <c:pt idx="1032">
                  <c:v>12.064688229409299</c:v>
                </c:pt>
                <c:pt idx="1033">
                  <c:v>12.066688896298261</c:v>
                </c:pt>
                <c:pt idx="1034">
                  <c:v>12.068689563187224</c:v>
                </c:pt>
                <c:pt idx="1035">
                  <c:v>12.070690230076186</c:v>
                </c:pt>
                <c:pt idx="1036">
                  <c:v>12.072690896965149</c:v>
                </c:pt>
                <c:pt idx="1037">
                  <c:v>12.074691563854111</c:v>
                </c:pt>
                <c:pt idx="1038">
                  <c:v>12.076692230743074</c:v>
                </c:pt>
                <c:pt idx="1039">
                  <c:v>12.078692897632036</c:v>
                </c:pt>
                <c:pt idx="1040">
                  <c:v>12.080693564520999</c:v>
                </c:pt>
                <c:pt idx="1041">
                  <c:v>12.082694231409961</c:v>
                </c:pt>
                <c:pt idx="1042">
                  <c:v>12.084694898298924</c:v>
                </c:pt>
                <c:pt idx="1043">
                  <c:v>12.086695565187886</c:v>
                </c:pt>
                <c:pt idx="1044">
                  <c:v>12.088696232076849</c:v>
                </c:pt>
                <c:pt idx="1045">
                  <c:v>12.090696898965811</c:v>
                </c:pt>
                <c:pt idx="1046">
                  <c:v>12.092697565854774</c:v>
                </c:pt>
                <c:pt idx="1047">
                  <c:v>12.094698232743736</c:v>
                </c:pt>
                <c:pt idx="1048">
                  <c:v>12.096698899632699</c:v>
                </c:pt>
                <c:pt idx="1049">
                  <c:v>12.098699566521661</c:v>
                </c:pt>
                <c:pt idx="1050">
                  <c:v>12.100700233410624</c:v>
                </c:pt>
                <c:pt idx="1051">
                  <c:v>12.102700900299586</c:v>
                </c:pt>
                <c:pt idx="1052">
                  <c:v>12.104701567188549</c:v>
                </c:pt>
                <c:pt idx="1053">
                  <c:v>12.106702234077511</c:v>
                </c:pt>
                <c:pt idx="1054">
                  <c:v>12.108702900966474</c:v>
                </c:pt>
                <c:pt idx="1055">
                  <c:v>12.110703567855436</c:v>
                </c:pt>
                <c:pt idx="1056">
                  <c:v>12.112704234744399</c:v>
                </c:pt>
                <c:pt idx="1057">
                  <c:v>12.114704901633361</c:v>
                </c:pt>
                <c:pt idx="1058">
                  <c:v>12.116705568522324</c:v>
                </c:pt>
                <c:pt idx="1059">
                  <c:v>12.118706235411286</c:v>
                </c:pt>
                <c:pt idx="1060">
                  <c:v>12.120706902300249</c:v>
                </c:pt>
                <c:pt idx="1061">
                  <c:v>12.122707569189211</c:v>
                </c:pt>
                <c:pt idx="1062">
                  <c:v>12.124708236078174</c:v>
                </c:pt>
                <c:pt idx="1063">
                  <c:v>12.126708902967136</c:v>
                </c:pt>
                <c:pt idx="1064">
                  <c:v>12.128709569856099</c:v>
                </c:pt>
                <c:pt idx="1065">
                  <c:v>12.130710236745061</c:v>
                </c:pt>
                <c:pt idx="1066">
                  <c:v>12.132710903634024</c:v>
                </c:pt>
                <c:pt idx="1067">
                  <c:v>12.134711570522986</c:v>
                </c:pt>
                <c:pt idx="1068">
                  <c:v>12.136712237411949</c:v>
                </c:pt>
                <c:pt idx="1069">
                  <c:v>12.138712904300911</c:v>
                </c:pt>
                <c:pt idx="1070">
                  <c:v>12.140713571189874</c:v>
                </c:pt>
                <c:pt idx="1071">
                  <c:v>12.142714238078836</c:v>
                </c:pt>
                <c:pt idx="1072">
                  <c:v>12.144714904967799</c:v>
                </c:pt>
                <c:pt idx="1073">
                  <c:v>12.146715571856761</c:v>
                </c:pt>
                <c:pt idx="1074">
                  <c:v>12.148716238745724</c:v>
                </c:pt>
                <c:pt idx="1075">
                  <c:v>12.150716905634686</c:v>
                </c:pt>
                <c:pt idx="1076">
                  <c:v>12.152717572523649</c:v>
                </c:pt>
                <c:pt idx="1077">
                  <c:v>12.154718239412611</c:v>
                </c:pt>
                <c:pt idx="1078">
                  <c:v>12.156718906301574</c:v>
                </c:pt>
                <c:pt idx="1079">
                  <c:v>12.158719573190536</c:v>
                </c:pt>
                <c:pt idx="1080">
                  <c:v>12.160720240079499</c:v>
                </c:pt>
                <c:pt idx="1081">
                  <c:v>12.162720906968461</c:v>
                </c:pt>
                <c:pt idx="1082">
                  <c:v>12.164721573857424</c:v>
                </c:pt>
                <c:pt idx="1083">
                  <c:v>12.166722240746386</c:v>
                </c:pt>
                <c:pt idx="1084">
                  <c:v>12.168722907635349</c:v>
                </c:pt>
                <c:pt idx="1085">
                  <c:v>12.170723574524311</c:v>
                </c:pt>
                <c:pt idx="1086">
                  <c:v>12.172724241413274</c:v>
                </c:pt>
                <c:pt idx="1087">
                  <c:v>12.174724908302236</c:v>
                </c:pt>
                <c:pt idx="1088">
                  <c:v>12.176725575191199</c:v>
                </c:pt>
                <c:pt idx="1089">
                  <c:v>12.178726242080161</c:v>
                </c:pt>
                <c:pt idx="1090">
                  <c:v>12.180726908969124</c:v>
                </c:pt>
                <c:pt idx="1091">
                  <c:v>12.182727575858086</c:v>
                </c:pt>
                <c:pt idx="1092">
                  <c:v>12.184728242747049</c:v>
                </c:pt>
                <c:pt idx="1093">
                  <c:v>12.186728909636011</c:v>
                </c:pt>
                <c:pt idx="1094">
                  <c:v>12.188729576524974</c:v>
                </c:pt>
                <c:pt idx="1095">
                  <c:v>12.190730243413936</c:v>
                </c:pt>
                <c:pt idx="1096">
                  <c:v>12.192730910302899</c:v>
                </c:pt>
                <c:pt idx="1097">
                  <c:v>12.194731577191861</c:v>
                </c:pt>
                <c:pt idx="1098">
                  <c:v>12.196732244080824</c:v>
                </c:pt>
                <c:pt idx="1099">
                  <c:v>12.198732910969786</c:v>
                </c:pt>
                <c:pt idx="1100">
                  <c:v>12.200733577858749</c:v>
                </c:pt>
                <c:pt idx="1101">
                  <c:v>12.202734244747711</c:v>
                </c:pt>
                <c:pt idx="1102">
                  <c:v>12.204734911636674</c:v>
                </c:pt>
                <c:pt idx="1103">
                  <c:v>12.206735578525636</c:v>
                </c:pt>
                <c:pt idx="1104">
                  <c:v>12.208736245414599</c:v>
                </c:pt>
                <c:pt idx="1105">
                  <c:v>12.210736912303561</c:v>
                </c:pt>
                <c:pt idx="1106">
                  <c:v>12.212737579192524</c:v>
                </c:pt>
                <c:pt idx="1107">
                  <c:v>12.214738246081486</c:v>
                </c:pt>
                <c:pt idx="1108">
                  <c:v>12.216738912970449</c:v>
                </c:pt>
                <c:pt idx="1109">
                  <c:v>12.218739579859411</c:v>
                </c:pt>
                <c:pt idx="1110">
                  <c:v>12.220740246748374</c:v>
                </c:pt>
                <c:pt idx="1111">
                  <c:v>12.222740913637336</c:v>
                </c:pt>
                <c:pt idx="1112">
                  <c:v>12.224741580526299</c:v>
                </c:pt>
                <c:pt idx="1113">
                  <c:v>12.226742247415261</c:v>
                </c:pt>
                <c:pt idx="1114">
                  <c:v>12.228742914304224</c:v>
                </c:pt>
                <c:pt idx="1115">
                  <c:v>12.230743581193186</c:v>
                </c:pt>
                <c:pt idx="1116">
                  <c:v>12.232744248082149</c:v>
                </c:pt>
                <c:pt idx="1117">
                  <c:v>12.234744914971111</c:v>
                </c:pt>
                <c:pt idx="1118">
                  <c:v>12.236745581860074</c:v>
                </c:pt>
                <c:pt idx="1119">
                  <c:v>12.238746248749036</c:v>
                </c:pt>
                <c:pt idx="1120">
                  <c:v>12.240746915637999</c:v>
                </c:pt>
                <c:pt idx="1121">
                  <c:v>12.242747582526961</c:v>
                </c:pt>
                <c:pt idx="1122">
                  <c:v>12.244748249415924</c:v>
                </c:pt>
                <c:pt idx="1123">
                  <c:v>12.246748916304886</c:v>
                </c:pt>
                <c:pt idx="1124">
                  <c:v>12.248749583193849</c:v>
                </c:pt>
                <c:pt idx="1125">
                  <c:v>12.250750250082811</c:v>
                </c:pt>
                <c:pt idx="1126">
                  <c:v>12.252750916971774</c:v>
                </c:pt>
                <c:pt idx="1127">
                  <c:v>12.254751583860736</c:v>
                </c:pt>
                <c:pt idx="1128">
                  <c:v>12.256752250749699</c:v>
                </c:pt>
                <c:pt idx="1129">
                  <c:v>12.258752917638661</c:v>
                </c:pt>
                <c:pt idx="1130">
                  <c:v>12.260753584527624</c:v>
                </c:pt>
                <c:pt idx="1131">
                  <c:v>12.262754251416586</c:v>
                </c:pt>
                <c:pt idx="1132">
                  <c:v>12.264754918305549</c:v>
                </c:pt>
                <c:pt idx="1133">
                  <c:v>12.266755585194511</c:v>
                </c:pt>
                <c:pt idx="1134">
                  <c:v>12.268756252083474</c:v>
                </c:pt>
                <c:pt idx="1135">
                  <c:v>12.270756918972436</c:v>
                </c:pt>
                <c:pt idx="1136">
                  <c:v>12.272757585861399</c:v>
                </c:pt>
                <c:pt idx="1137">
                  <c:v>12.274758252750361</c:v>
                </c:pt>
                <c:pt idx="1138">
                  <c:v>12.276758919639324</c:v>
                </c:pt>
                <c:pt idx="1139">
                  <c:v>12.278759586528286</c:v>
                </c:pt>
                <c:pt idx="1140">
                  <c:v>12.280760253417249</c:v>
                </c:pt>
                <c:pt idx="1141">
                  <c:v>12.282760920306211</c:v>
                </c:pt>
                <c:pt idx="1142">
                  <c:v>12.284761587195174</c:v>
                </c:pt>
                <c:pt idx="1143">
                  <c:v>12.286762254084136</c:v>
                </c:pt>
                <c:pt idx="1144">
                  <c:v>12.288762920973099</c:v>
                </c:pt>
                <c:pt idx="1145">
                  <c:v>12.290763587862061</c:v>
                </c:pt>
                <c:pt idx="1146">
                  <c:v>12.292764254751024</c:v>
                </c:pt>
                <c:pt idx="1147">
                  <c:v>12.294764921639986</c:v>
                </c:pt>
                <c:pt idx="1148">
                  <c:v>12.296765588528949</c:v>
                </c:pt>
                <c:pt idx="1149">
                  <c:v>12.298766255417911</c:v>
                </c:pt>
                <c:pt idx="1150">
                  <c:v>12.300766922306874</c:v>
                </c:pt>
                <c:pt idx="1151">
                  <c:v>12.302767589195836</c:v>
                </c:pt>
                <c:pt idx="1152">
                  <c:v>12.304768256084799</c:v>
                </c:pt>
                <c:pt idx="1153">
                  <c:v>12.306768922973761</c:v>
                </c:pt>
                <c:pt idx="1154">
                  <c:v>12.308769589862724</c:v>
                </c:pt>
                <c:pt idx="1155">
                  <c:v>12.310770256751686</c:v>
                </c:pt>
                <c:pt idx="1156">
                  <c:v>12.312770923640649</c:v>
                </c:pt>
                <c:pt idx="1157">
                  <c:v>12.314771590529611</c:v>
                </c:pt>
                <c:pt idx="1158">
                  <c:v>12.316772257418574</c:v>
                </c:pt>
                <c:pt idx="1159">
                  <c:v>12.318772924307536</c:v>
                </c:pt>
                <c:pt idx="1160">
                  <c:v>12.320773591196499</c:v>
                </c:pt>
                <c:pt idx="1161">
                  <c:v>12.322774258085461</c:v>
                </c:pt>
                <c:pt idx="1162">
                  <c:v>12.324774924974424</c:v>
                </c:pt>
                <c:pt idx="1163">
                  <c:v>12.326775591863386</c:v>
                </c:pt>
                <c:pt idx="1164">
                  <c:v>12.328776258752349</c:v>
                </c:pt>
                <c:pt idx="1165">
                  <c:v>12.330776925641311</c:v>
                </c:pt>
                <c:pt idx="1166">
                  <c:v>12.332777592530274</c:v>
                </c:pt>
                <c:pt idx="1167">
                  <c:v>12.334778259419236</c:v>
                </c:pt>
                <c:pt idx="1168">
                  <c:v>12.336778926308199</c:v>
                </c:pt>
                <c:pt idx="1169">
                  <c:v>12.338779593197161</c:v>
                </c:pt>
                <c:pt idx="1170">
                  <c:v>12.340780260086124</c:v>
                </c:pt>
                <c:pt idx="1171">
                  <c:v>12.342780926975086</c:v>
                </c:pt>
                <c:pt idx="1172">
                  <c:v>12.344781593864049</c:v>
                </c:pt>
                <c:pt idx="1173">
                  <c:v>12.346782260753011</c:v>
                </c:pt>
                <c:pt idx="1174">
                  <c:v>12.348782927641974</c:v>
                </c:pt>
                <c:pt idx="1175">
                  <c:v>12.350783594530936</c:v>
                </c:pt>
                <c:pt idx="1176">
                  <c:v>12.352784261419899</c:v>
                </c:pt>
                <c:pt idx="1177">
                  <c:v>12.354784928308861</c:v>
                </c:pt>
                <c:pt idx="1178">
                  <c:v>12.356785595197824</c:v>
                </c:pt>
                <c:pt idx="1179">
                  <c:v>12.358786262086786</c:v>
                </c:pt>
                <c:pt idx="1180">
                  <c:v>12.360786928975749</c:v>
                </c:pt>
                <c:pt idx="1181">
                  <c:v>12.362787595864711</c:v>
                </c:pt>
                <c:pt idx="1182">
                  <c:v>12.364788262753674</c:v>
                </c:pt>
                <c:pt idx="1183">
                  <c:v>12.366788929642636</c:v>
                </c:pt>
                <c:pt idx="1184">
                  <c:v>12.368789596531599</c:v>
                </c:pt>
                <c:pt idx="1185">
                  <c:v>12.370790263420561</c:v>
                </c:pt>
                <c:pt idx="1186">
                  <c:v>12.372790930309524</c:v>
                </c:pt>
                <c:pt idx="1187">
                  <c:v>12.374791597198486</c:v>
                </c:pt>
                <c:pt idx="1188">
                  <c:v>12.376792264087449</c:v>
                </c:pt>
                <c:pt idx="1189">
                  <c:v>12.378792930976411</c:v>
                </c:pt>
                <c:pt idx="1190">
                  <c:v>12.380793597865374</c:v>
                </c:pt>
                <c:pt idx="1191">
                  <c:v>12.382794264754336</c:v>
                </c:pt>
                <c:pt idx="1192">
                  <c:v>12.384794931643299</c:v>
                </c:pt>
                <c:pt idx="1193">
                  <c:v>12.386795598532261</c:v>
                </c:pt>
                <c:pt idx="1194">
                  <c:v>12.388796265421224</c:v>
                </c:pt>
                <c:pt idx="1195">
                  <c:v>12.390796932310186</c:v>
                </c:pt>
                <c:pt idx="1196">
                  <c:v>12.392797599199149</c:v>
                </c:pt>
                <c:pt idx="1197">
                  <c:v>12.394798266088111</c:v>
                </c:pt>
                <c:pt idx="1198">
                  <c:v>12.396798932977074</c:v>
                </c:pt>
                <c:pt idx="1199">
                  <c:v>12.398799599866036</c:v>
                </c:pt>
                <c:pt idx="1200">
                  <c:v>12.400800266754999</c:v>
                </c:pt>
                <c:pt idx="1201">
                  <c:v>12.402800933643961</c:v>
                </c:pt>
                <c:pt idx="1202">
                  <c:v>12.404801600532924</c:v>
                </c:pt>
                <c:pt idx="1203">
                  <c:v>12.406802267421886</c:v>
                </c:pt>
                <c:pt idx="1204">
                  <c:v>12.408802934310849</c:v>
                </c:pt>
                <c:pt idx="1205">
                  <c:v>12.410803601199811</c:v>
                </c:pt>
                <c:pt idx="1206">
                  <c:v>12.412804268088774</c:v>
                </c:pt>
                <c:pt idx="1207">
                  <c:v>12.414804934977736</c:v>
                </c:pt>
                <c:pt idx="1208">
                  <c:v>12.416805601866699</c:v>
                </c:pt>
                <c:pt idx="1209">
                  <c:v>12.418806268755661</c:v>
                </c:pt>
                <c:pt idx="1210">
                  <c:v>12.420806935644624</c:v>
                </c:pt>
                <c:pt idx="1211">
                  <c:v>12.422807602533586</c:v>
                </c:pt>
                <c:pt idx="1212">
                  <c:v>12.424808269422549</c:v>
                </c:pt>
                <c:pt idx="1213">
                  <c:v>12.426808936311511</c:v>
                </c:pt>
                <c:pt idx="1214">
                  <c:v>12.428809603200474</c:v>
                </c:pt>
                <c:pt idx="1215">
                  <c:v>12.430810270089436</c:v>
                </c:pt>
                <c:pt idx="1216">
                  <c:v>12.432810936978399</c:v>
                </c:pt>
                <c:pt idx="1217">
                  <c:v>12.434811603867361</c:v>
                </c:pt>
                <c:pt idx="1218">
                  <c:v>12.436812270756324</c:v>
                </c:pt>
                <c:pt idx="1219">
                  <c:v>12.438812937645286</c:v>
                </c:pt>
                <c:pt idx="1220">
                  <c:v>12.440813604534249</c:v>
                </c:pt>
                <c:pt idx="1221">
                  <c:v>12.442814271423211</c:v>
                </c:pt>
                <c:pt idx="1222">
                  <c:v>12.444814938312174</c:v>
                </c:pt>
                <c:pt idx="1223">
                  <c:v>12.446815605201136</c:v>
                </c:pt>
                <c:pt idx="1224">
                  <c:v>12.448816272090099</c:v>
                </c:pt>
                <c:pt idx="1225">
                  <c:v>12.450816938979061</c:v>
                </c:pt>
                <c:pt idx="1226">
                  <c:v>12.452817605868024</c:v>
                </c:pt>
                <c:pt idx="1227">
                  <c:v>12.454818272756986</c:v>
                </c:pt>
                <c:pt idx="1228">
                  <c:v>12.456818939645949</c:v>
                </c:pt>
                <c:pt idx="1229">
                  <c:v>12.458819606534911</c:v>
                </c:pt>
                <c:pt idx="1230">
                  <c:v>12.460820273423874</c:v>
                </c:pt>
                <c:pt idx="1231">
                  <c:v>12.462820940312836</c:v>
                </c:pt>
                <c:pt idx="1232">
                  <c:v>12.464821607201799</c:v>
                </c:pt>
                <c:pt idx="1233">
                  <c:v>12.466822274090761</c:v>
                </c:pt>
                <c:pt idx="1234">
                  <c:v>12.468822940979724</c:v>
                </c:pt>
                <c:pt idx="1235">
                  <c:v>12.470823607868686</c:v>
                </c:pt>
                <c:pt idx="1236">
                  <c:v>12.472824274757649</c:v>
                </c:pt>
                <c:pt idx="1237">
                  <c:v>12.474824941646611</c:v>
                </c:pt>
                <c:pt idx="1238">
                  <c:v>12.476825608535574</c:v>
                </c:pt>
                <c:pt idx="1239">
                  <c:v>12.478826275424536</c:v>
                </c:pt>
                <c:pt idx="1240">
                  <c:v>12.480826942313499</c:v>
                </c:pt>
                <c:pt idx="1241">
                  <c:v>12.482827609202461</c:v>
                </c:pt>
                <c:pt idx="1242">
                  <c:v>12.484828276091424</c:v>
                </c:pt>
                <c:pt idx="1243">
                  <c:v>12.486828942980386</c:v>
                </c:pt>
                <c:pt idx="1244">
                  <c:v>12.488829609869349</c:v>
                </c:pt>
                <c:pt idx="1245">
                  <c:v>12.490830276758311</c:v>
                </c:pt>
                <c:pt idx="1246">
                  <c:v>12.492830943647274</c:v>
                </c:pt>
                <c:pt idx="1247">
                  <c:v>12.494831610536236</c:v>
                </c:pt>
                <c:pt idx="1248">
                  <c:v>12.496832277425199</c:v>
                </c:pt>
                <c:pt idx="1249">
                  <c:v>12.498832944314161</c:v>
                </c:pt>
                <c:pt idx="1250">
                  <c:v>12.500833611203124</c:v>
                </c:pt>
                <c:pt idx="1251">
                  <c:v>12.502834278092086</c:v>
                </c:pt>
                <c:pt idx="1252">
                  <c:v>12.504834944981049</c:v>
                </c:pt>
                <c:pt idx="1253">
                  <c:v>12.506835611870011</c:v>
                </c:pt>
                <c:pt idx="1254">
                  <c:v>12.508836278758974</c:v>
                </c:pt>
                <c:pt idx="1255">
                  <c:v>12.510836945647936</c:v>
                </c:pt>
                <c:pt idx="1256">
                  <c:v>12.512837612536899</c:v>
                </c:pt>
                <c:pt idx="1257">
                  <c:v>12.514838279425861</c:v>
                </c:pt>
                <c:pt idx="1258">
                  <c:v>12.516838946314824</c:v>
                </c:pt>
                <c:pt idx="1259">
                  <c:v>12.518839613203786</c:v>
                </c:pt>
                <c:pt idx="1260">
                  <c:v>12.520840280092749</c:v>
                </c:pt>
                <c:pt idx="1261">
                  <c:v>12.522840946981711</c:v>
                </c:pt>
                <c:pt idx="1262">
                  <c:v>12.524841613870674</c:v>
                </c:pt>
                <c:pt idx="1263">
                  <c:v>12.526842280759636</c:v>
                </c:pt>
                <c:pt idx="1264">
                  <c:v>12.528842947648599</c:v>
                </c:pt>
                <c:pt idx="1265">
                  <c:v>12.530843614537561</c:v>
                </c:pt>
                <c:pt idx="1266">
                  <c:v>12.532844281426524</c:v>
                </c:pt>
                <c:pt idx="1267">
                  <c:v>12.534844948315486</c:v>
                </c:pt>
                <c:pt idx="1268">
                  <c:v>12.536845615204449</c:v>
                </c:pt>
                <c:pt idx="1269">
                  <c:v>12.538846282093411</c:v>
                </c:pt>
                <c:pt idx="1270">
                  <c:v>12.540846948982374</c:v>
                </c:pt>
                <c:pt idx="1271">
                  <c:v>12.542847615871336</c:v>
                </c:pt>
                <c:pt idx="1272">
                  <c:v>12.544848282760299</c:v>
                </c:pt>
                <c:pt idx="1273">
                  <c:v>12.546848949649261</c:v>
                </c:pt>
                <c:pt idx="1274">
                  <c:v>12.548849616538224</c:v>
                </c:pt>
                <c:pt idx="1275">
                  <c:v>12.550850283427186</c:v>
                </c:pt>
                <c:pt idx="1276">
                  <c:v>12.552850950316149</c:v>
                </c:pt>
                <c:pt idx="1277">
                  <c:v>12.554851617205111</c:v>
                </c:pt>
                <c:pt idx="1278">
                  <c:v>12.556852284094074</c:v>
                </c:pt>
                <c:pt idx="1279">
                  <c:v>12.558852950983036</c:v>
                </c:pt>
                <c:pt idx="1280">
                  <c:v>12.560853617871999</c:v>
                </c:pt>
                <c:pt idx="1281">
                  <c:v>12.562854284760961</c:v>
                </c:pt>
                <c:pt idx="1282">
                  <c:v>12.564854951649924</c:v>
                </c:pt>
                <c:pt idx="1283">
                  <c:v>12.566855618538886</c:v>
                </c:pt>
                <c:pt idx="1284">
                  <c:v>12.568856285427849</c:v>
                </c:pt>
                <c:pt idx="1285">
                  <c:v>12.570856952316811</c:v>
                </c:pt>
                <c:pt idx="1286">
                  <c:v>12.572857619205774</c:v>
                </c:pt>
                <c:pt idx="1287">
                  <c:v>12.574858286094736</c:v>
                </c:pt>
                <c:pt idx="1288">
                  <c:v>12.576858952983699</c:v>
                </c:pt>
                <c:pt idx="1289">
                  <c:v>12.578859619872661</c:v>
                </c:pt>
                <c:pt idx="1290">
                  <c:v>12.580860286761624</c:v>
                </c:pt>
                <c:pt idx="1291">
                  <c:v>12.582860953650586</c:v>
                </c:pt>
                <c:pt idx="1292">
                  <c:v>12.584861620539549</c:v>
                </c:pt>
                <c:pt idx="1293">
                  <c:v>12.586862287428511</c:v>
                </c:pt>
                <c:pt idx="1294">
                  <c:v>12.588862954317474</c:v>
                </c:pt>
                <c:pt idx="1295">
                  <c:v>12.590863621206436</c:v>
                </c:pt>
                <c:pt idx="1296">
                  <c:v>12.592864288095399</c:v>
                </c:pt>
                <c:pt idx="1297">
                  <c:v>12.594864954984361</c:v>
                </c:pt>
                <c:pt idx="1298">
                  <c:v>12.596865621873324</c:v>
                </c:pt>
                <c:pt idx="1299">
                  <c:v>12.598866288762286</c:v>
                </c:pt>
                <c:pt idx="1300">
                  <c:v>12.600866955651249</c:v>
                </c:pt>
                <c:pt idx="1301">
                  <c:v>12.602867622540211</c:v>
                </c:pt>
                <c:pt idx="1302">
                  <c:v>12.604868289429174</c:v>
                </c:pt>
                <c:pt idx="1303">
                  <c:v>12.606868956318136</c:v>
                </c:pt>
                <c:pt idx="1304">
                  <c:v>12.608869623207099</c:v>
                </c:pt>
                <c:pt idx="1305">
                  <c:v>12.610870290096061</c:v>
                </c:pt>
                <c:pt idx="1306">
                  <c:v>12.612870956985024</c:v>
                </c:pt>
                <c:pt idx="1307">
                  <c:v>12.614871623873986</c:v>
                </c:pt>
                <c:pt idx="1308">
                  <c:v>12.616872290762949</c:v>
                </c:pt>
                <c:pt idx="1309">
                  <c:v>12.618872957651911</c:v>
                </c:pt>
                <c:pt idx="1310">
                  <c:v>12.620873624540874</c:v>
                </c:pt>
                <c:pt idx="1311">
                  <c:v>12.622874291429836</c:v>
                </c:pt>
                <c:pt idx="1312">
                  <c:v>12.624874958318799</c:v>
                </c:pt>
                <c:pt idx="1313">
                  <c:v>12.626875625207761</c:v>
                </c:pt>
                <c:pt idx="1314">
                  <c:v>12.628876292096724</c:v>
                </c:pt>
                <c:pt idx="1315">
                  <c:v>12.630876958985686</c:v>
                </c:pt>
                <c:pt idx="1316">
                  <c:v>12.632877625874649</c:v>
                </c:pt>
                <c:pt idx="1317">
                  <c:v>12.634878292763611</c:v>
                </c:pt>
                <c:pt idx="1318">
                  <c:v>12.636878959652574</c:v>
                </c:pt>
                <c:pt idx="1319">
                  <c:v>12.638879626541536</c:v>
                </c:pt>
                <c:pt idx="1320">
                  <c:v>12.640880293430499</c:v>
                </c:pt>
                <c:pt idx="1321">
                  <c:v>12.642880960319461</c:v>
                </c:pt>
                <c:pt idx="1322">
                  <c:v>12.644881627208424</c:v>
                </c:pt>
                <c:pt idx="1323">
                  <c:v>12.646882294097386</c:v>
                </c:pt>
                <c:pt idx="1324">
                  <c:v>12.648882960986349</c:v>
                </c:pt>
                <c:pt idx="1325">
                  <c:v>12.650883627875311</c:v>
                </c:pt>
                <c:pt idx="1326">
                  <c:v>12.652884294764274</c:v>
                </c:pt>
                <c:pt idx="1327">
                  <c:v>12.654884961653236</c:v>
                </c:pt>
                <c:pt idx="1328">
                  <c:v>12.656885628542199</c:v>
                </c:pt>
                <c:pt idx="1329">
                  <c:v>12.658886295431161</c:v>
                </c:pt>
                <c:pt idx="1330">
                  <c:v>12.660886962320124</c:v>
                </c:pt>
                <c:pt idx="1331">
                  <c:v>12.662887629209086</c:v>
                </c:pt>
                <c:pt idx="1332">
                  <c:v>12.664888296098049</c:v>
                </c:pt>
                <c:pt idx="1333">
                  <c:v>12.666888962987011</c:v>
                </c:pt>
                <c:pt idx="1334">
                  <c:v>12.668889629875974</c:v>
                </c:pt>
                <c:pt idx="1335">
                  <c:v>12.670890296764936</c:v>
                </c:pt>
                <c:pt idx="1336">
                  <c:v>12.672890963653899</c:v>
                </c:pt>
                <c:pt idx="1337">
                  <c:v>12.674891630542861</c:v>
                </c:pt>
                <c:pt idx="1338">
                  <c:v>12.676892297431824</c:v>
                </c:pt>
                <c:pt idx="1339">
                  <c:v>12.678892964320786</c:v>
                </c:pt>
                <c:pt idx="1340">
                  <c:v>12.680893631209749</c:v>
                </c:pt>
                <c:pt idx="1341">
                  <c:v>12.682894298098711</c:v>
                </c:pt>
                <c:pt idx="1342">
                  <c:v>12.684894964987674</c:v>
                </c:pt>
                <c:pt idx="1343">
                  <c:v>12.686895631876636</c:v>
                </c:pt>
                <c:pt idx="1344">
                  <c:v>12.688896298765599</c:v>
                </c:pt>
                <c:pt idx="1345">
                  <c:v>12.690896965654561</c:v>
                </c:pt>
                <c:pt idx="1346">
                  <c:v>12.692897632543524</c:v>
                </c:pt>
                <c:pt idx="1347">
                  <c:v>12.694898299432486</c:v>
                </c:pt>
                <c:pt idx="1348">
                  <c:v>12.696898966321449</c:v>
                </c:pt>
                <c:pt idx="1349">
                  <c:v>12.698899633210411</c:v>
                </c:pt>
                <c:pt idx="1350">
                  <c:v>12.700900300099374</c:v>
                </c:pt>
                <c:pt idx="1351">
                  <c:v>12.702900966988336</c:v>
                </c:pt>
                <c:pt idx="1352">
                  <c:v>12.704901633877299</c:v>
                </c:pt>
                <c:pt idx="1353">
                  <c:v>12.706902300766261</c:v>
                </c:pt>
                <c:pt idx="1354">
                  <c:v>12.708902967655224</c:v>
                </c:pt>
                <c:pt idx="1355">
                  <c:v>12.710903634544186</c:v>
                </c:pt>
                <c:pt idx="1356">
                  <c:v>12.712904301433149</c:v>
                </c:pt>
                <c:pt idx="1357">
                  <c:v>12.714904968322111</c:v>
                </c:pt>
                <c:pt idx="1358">
                  <c:v>12.716905635211074</c:v>
                </c:pt>
                <c:pt idx="1359">
                  <c:v>12.718906302100036</c:v>
                </c:pt>
                <c:pt idx="1360">
                  <c:v>12.720906968988999</c:v>
                </c:pt>
                <c:pt idx="1361">
                  <c:v>12.722907635877961</c:v>
                </c:pt>
                <c:pt idx="1362">
                  <c:v>12.724908302766924</c:v>
                </c:pt>
                <c:pt idx="1363">
                  <c:v>12.726908969655886</c:v>
                </c:pt>
                <c:pt idx="1364">
                  <c:v>12.728909636544849</c:v>
                </c:pt>
                <c:pt idx="1365">
                  <c:v>12.730910303433811</c:v>
                </c:pt>
                <c:pt idx="1366">
                  <c:v>12.732910970322774</c:v>
                </c:pt>
                <c:pt idx="1367">
                  <c:v>12.734911637211736</c:v>
                </c:pt>
                <c:pt idx="1368">
                  <c:v>12.736912304100699</c:v>
                </c:pt>
                <c:pt idx="1369">
                  <c:v>12.738912970989661</c:v>
                </c:pt>
                <c:pt idx="1370">
                  <c:v>12.740913637878624</c:v>
                </c:pt>
                <c:pt idx="1371">
                  <c:v>12.742914304767586</c:v>
                </c:pt>
                <c:pt idx="1372">
                  <c:v>12.744914971656549</c:v>
                </c:pt>
                <c:pt idx="1373">
                  <c:v>12.746915638545511</c:v>
                </c:pt>
                <c:pt idx="1374">
                  <c:v>12.748916305434474</c:v>
                </c:pt>
                <c:pt idx="1375">
                  <c:v>12.750916972323436</c:v>
                </c:pt>
                <c:pt idx="1376">
                  <c:v>12.752917639212399</c:v>
                </c:pt>
                <c:pt idx="1377">
                  <c:v>12.754918306101361</c:v>
                </c:pt>
                <c:pt idx="1378">
                  <c:v>12.756918972990324</c:v>
                </c:pt>
                <c:pt idx="1379">
                  <c:v>12.758919639879286</c:v>
                </c:pt>
                <c:pt idx="1380">
                  <c:v>12.760920306768249</c:v>
                </c:pt>
                <c:pt idx="1381">
                  <c:v>12.762920973657211</c:v>
                </c:pt>
                <c:pt idx="1382">
                  <c:v>12.764921640546174</c:v>
                </c:pt>
                <c:pt idx="1383">
                  <c:v>12.766922307435136</c:v>
                </c:pt>
                <c:pt idx="1384">
                  <c:v>12.768922974324099</c:v>
                </c:pt>
                <c:pt idx="1385">
                  <c:v>12.770923641213061</c:v>
                </c:pt>
                <c:pt idx="1386">
                  <c:v>12.772924308102024</c:v>
                </c:pt>
                <c:pt idx="1387">
                  <c:v>12.774924974990986</c:v>
                </c:pt>
                <c:pt idx="1388">
                  <c:v>12.776925641879949</c:v>
                </c:pt>
                <c:pt idx="1389">
                  <c:v>12.778926308768911</c:v>
                </c:pt>
                <c:pt idx="1390">
                  <c:v>12.780926975657874</c:v>
                </c:pt>
                <c:pt idx="1391">
                  <c:v>12.782927642546836</c:v>
                </c:pt>
                <c:pt idx="1392">
                  <c:v>12.784928309435799</c:v>
                </c:pt>
                <c:pt idx="1393">
                  <c:v>12.786928976324761</c:v>
                </c:pt>
                <c:pt idx="1394">
                  <c:v>12.788929643213724</c:v>
                </c:pt>
                <c:pt idx="1395">
                  <c:v>12.790930310102686</c:v>
                </c:pt>
                <c:pt idx="1396">
                  <c:v>12.792930976991649</c:v>
                </c:pt>
                <c:pt idx="1397">
                  <c:v>12.794931643880611</c:v>
                </c:pt>
                <c:pt idx="1398">
                  <c:v>12.796932310769574</c:v>
                </c:pt>
                <c:pt idx="1399">
                  <c:v>12.798932977658536</c:v>
                </c:pt>
                <c:pt idx="1400">
                  <c:v>12.800933644547499</c:v>
                </c:pt>
                <c:pt idx="1401">
                  <c:v>12.802934311436461</c:v>
                </c:pt>
                <c:pt idx="1402">
                  <c:v>12.804934978325424</c:v>
                </c:pt>
                <c:pt idx="1403">
                  <c:v>12.806935645214386</c:v>
                </c:pt>
                <c:pt idx="1404">
                  <c:v>12.808936312103349</c:v>
                </c:pt>
                <c:pt idx="1405">
                  <c:v>12.810936978992311</c:v>
                </c:pt>
                <c:pt idx="1406">
                  <c:v>12.812937645881274</c:v>
                </c:pt>
                <c:pt idx="1407">
                  <c:v>12.814938312770236</c:v>
                </c:pt>
                <c:pt idx="1408">
                  <c:v>12.816938979659199</c:v>
                </c:pt>
                <c:pt idx="1409">
                  <c:v>12.818939646548161</c:v>
                </c:pt>
                <c:pt idx="1410">
                  <c:v>12.820940313437124</c:v>
                </c:pt>
                <c:pt idx="1411">
                  <c:v>12.822940980326086</c:v>
                </c:pt>
                <c:pt idx="1412">
                  <c:v>12.824941647215049</c:v>
                </c:pt>
                <c:pt idx="1413">
                  <c:v>12.826942314104011</c:v>
                </c:pt>
                <c:pt idx="1414">
                  <c:v>12.828942980992974</c:v>
                </c:pt>
                <c:pt idx="1415">
                  <c:v>12.830943647881936</c:v>
                </c:pt>
                <c:pt idx="1416">
                  <c:v>12.832944314770899</c:v>
                </c:pt>
                <c:pt idx="1417">
                  <c:v>12.834944981659861</c:v>
                </c:pt>
                <c:pt idx="1418">
                  <c:v>12.836945648548824</c:v>
                </c:pt>
                <c:pt idx="1419">
                  <c:v>12.838946315437786</c:v>
                </c:pt>
                <c:pt idx="1420">
                  <c:v>12.840946982326749</c:v>
                </c:pt>
                <c:pt idx="1421">
                  <c:v>12.842947649215711</c:v>
                </c:pt>
                <c:pt idx="1422">
                  <c:v>12.844948316104674</c:v>
                </c:pt>
                <c:pt idx="1423">
                  <c:v>12.846948982993636</c:v>
                </c:pt>
                <c:pt idx="1424">
                  <c:v>12.848949649882599</c:v>
                </c:pt>
                <c:pt idx="1425">
                  <c:v>12.850950316771561</c:v>
                </c:pt>
                <c:pt idx="1426">
                  <c:v>12.852950983660524</c:v>
                </c:pt>
                <c:pt idx="1427">
                  <c:v>12.854951650549486</c:v>
                </c:pt>
                <c:pt idx="1428">
                  <c:v>12.856952317438449</c:v>
                </c:pt>
                <c:pt idx="1429">
                  <c:v>12.858952984327411</c:v>
                </c:pt>
                <c:pt idx="1430">
                  <c:v>12.860953651216374</c:v>
                </c:pt>
                <c:pt idx="1431">
                  <c:v>12.862954318105336</c:v>
                </c:pt>
                <c:pt idx="1432">
                  <c:v>12.864954984994299</c:v>
                </c:pt>
                <c:pt idx="1433">
                  <c:v>12.866955651883261</c:v>
                </c:pt>
                <c:pt idx="1434">
                  <c:v>12.868956318772224</c:v>
                </c:pt>
                <c:pt idx="1435">
                  <c:v>12.870956985661186</c:v>
                </c:pt>
                <c:pt idx="1436">
                  <c:v>12.872957652550149</c:v>
                </c:pt>
                <c:pt idx="1437">
                  <c:v>12.874958319439111</c:v>
                </c:pt>
                <c:pt idx="1438">
                  <c:v>12.876958986328074</c:v>
                </c:pt>
                <c:pt idx="1439">
                  <c:v>12.878959653217036</c:v>
                </c:pt>
                <c:pt idx="1440">
                  <c:v>12.880960320105999</c:v>
                </c:pt>
                <c:pt idx="1441">
                  <c:v>12.882960986994961</c:v>
                </c:pt>
                <c:pt idx="1442">
                  <c:v>12.884961653883924</c:v>
                </c:pt>
                <c:pt idx="1443">
                  <c:v>12.886962320772886</c:v>
                </c:pt>
                <c:pt idx="1444">
                  <c:v>12.888962987661849</c:v>
                </c:pt>
                <c:pt idx="1445">
                  <c:v>12.890963654550811</c:v>
                </c:pt>
                <c:pt idx="1446">
                  <c:v>12.892964321439774</c:v>
                </c:pt>
                <c:pt idx="1447">
                  <c:v>12.894964988328736</c:v>
                </c:pt>
                <c:pt idx="1448">
                  <c:v>12.896965655217699</c:v>
                </c:pt>
                <c:pt idx="1449">
                  <c:v>12.898966322106661</c:v>
                </c:pt>
                <c:pt idx="1450">
                  <c:v>12.900966988995624</c:v>
                </c:pt>
                <c:pt idx="1451">
                  <c:v>12.902967655884586</c:v>
                </c:pt>
                <c:pt idx="1452">
                  <c:v>12.904968322773549</c:v>
                </c:pt>
                <c:pt idx="1453">
                  <c:v>12.906968989662511</c:v>
                </c:pt>
                <c:pt idx="1454">
                  <c:v>12.908969656551474</c:v>
                </c:pt>
                <c:pt idx="1455">
                  <c:v>12.910970323440436</c:v>
                </c:pt>
                <c:pt idx="1456">
                  <c:v>12.912970990329399</c:v>
                </c:pt>
                <c:pt idx="1457">
                  <c:v>12.914971657218361</c:v>
                </c:pt>
                <c:pt idx="1458">
                  <c:v>12.916972324107324</c:v>
                </c:pt>
                <c:pt idx="1459">
                  <c:v>12.918972990996286</c:v>
                </c:pt>
                <c:pt idx="1460">
                  <c:v>12.920973657885249</c:v>
                </c:pt>
                <c:pt idx="1461">
                  <c:v>12.922974324774211</c:v>
                </c:pt>
                <c:pt idx="1462">
                  <c:v>12.924974991663174</c:v>
                </c:pt>
                <c:pt idx="1463">
                  <c:v>12.926975658552136</c:v>
                </c:pt>
                <c:pt idx="1464">
                  <c:v>12.928976325441099</c:v>
                </c:pt>
                <c:pt idx="1465">
                  <c:v>12.930976992330061</c:v>
                </c:pt>
                <c:pt idx="1466">
                  <c:v>12.932977659219024</c:v>
                </c:pt>
                <c:pt idx="1467">
                  <c:v>12.934978326107986</c:v>
                </c:pt>
                <c:pt idx="1468">
                  <c:v>12.936978992996949</c:v>
                </c:pt>
                <c:pt idx="1469">
                  <c:v>12.938979659885911</c:v>
                </c:pt>
                <c:pt idx="1470">
                  <c:v>12.940980326774874</c:v>
                </c:pt>
                <c:pt idx="1471">
                  <c:v>12.942980993663836</c:v>
                </c:pt>
                <c:pt idx="1472">
                  <c:v>12.944981660552799</c:v>
                </c:pt>
                <c:pt idx="1473">
                  <c:v>12.946982327441761</c:v>
                </c:pt>
                <c:pt idx="1474">
                  <c:v>12.948982994330724</c:v>
                </c:pt>
                <c:pt idx="1475">
                  <c:v>12.950983661219686</c:v>
                </c:pt>
                <c:pt idx="1476">
                  <c:v>12.952984328108649</c:v>
                </c:pt>
                <c:pt idx="1477">
                  <c:v>12.954984994997611</c:v>
                </c:pt>
                <c:pt idx="1478">
                  <c:v>12.956985661886574</c:v>
                </c:pt>
                <c:pt idx="1479">
                  <c:v>12.958986328775536</c:v>
                </c:pt>
                <c:pt idx="1480">
                  <c:v>12.960986995664499</c:v>
                </c:pt>
                <c:pt idx="1481">
                  <c:v>12.962987662553461</c:v>
                </c:pt>
                <c:pt idx="1482">
                  <c:v>12.964988329442424</c:v>
                </c:pt>
                <c:pt idx="1483">
                  <c:v>12.966988996331386</c:v>
                </c:pt>
                <c:pt idx="1484">
                  <c:v>12.968989663220349</c:v>
                </c:pt>
                <c:pt idx="1485">
                  <c:v>12.970990330109311</c:v>
                </c:pt>
                <c:pt idx="1486">
                  <c:v>12.972990996998274</c:v>
                </c:pt>
                <c:pt idx="1487">
                  <c:v>12.974991663887236</c:v>
                </c:pt>
                <c:pt idx="1488">
                  <c:v>12.976992330776199</c:v>
                </c:pt>
                <c:pt idx="1489">
                  <c:v>12.978992997665161</c:v>
                </c:pt>
                <c:pt idx="1490">
                  <c:v>12.980993664554124</c:v>
                </c:pt>
                <c:pt idx="1491">
                  <c:v>12.982994331443086</c:v>
                </c:pt>
                <c:pt idx="1492">
                  <c:v>12.984994998332049</c:v>
                </c:pt>
                <c:pt idx="1493">
                  <c:v>12.986995665221011</c:v>
                </c:pt>
                <c:pt idx="1494">
                  <c:v>12.988996332109974</c:v>
                </c:pt>
                <c:pt idx="1495">
                  <c:v>12.990996998998936</c:v>
                </c:pt>
                <c:pt idx="1496">
                  <c:v>12.992997665887899</c:v>
                </c:pt>
                <c:pt idx="1497">
                  <c:v>12.994998332776861</c:v>
                </c:pt>
                <c:pt idx="1498">
                  <c:v>12.996998999665824</c:v>
                </c:pt>
                <c:pt idx="1499">
                  <c:v>12.998999666554786</c:v>
                </c:pt>
                <c:pt idx="1500">
                  <c:v>13.001000333443749</c:v>
                </c:pt>
                <c:pt idx="1501">
                  <c:v>13.003001000332711</c:v>
                </c:pt>
                <c:pt idx="1502">
                  <c:v>13.005001667221674</c:v>
                </c:pt>
                <c:pt idx="1503">
                  <c:v>13.007002334110636</c:v>
                </c:pt>
                <c:pt idx="1504">
                  <c:v>13.009003000999598</c:v>
                </c:pt>
                <c:pt idx="1505">
                  <c:v>13.011003667888561</c:v>
                </c:pt>
                <c:pt idx="1506">
                  <c:v>13.013004334777523</c:v>
                </c:pt>
                <c:pt idx="1507">
                  <c:v>13.015005001666486</c:v>
                </c:pt>
                <c:pt idx="1508">
                  <c:v>13.017005668555448</c:v>
                </c:pt>
                <c:pt idx="1509">
                  <c:v>13.019006335444411</c:v>
                </c:pt>
                <c:pt idx="1510">
                  <c:v>13.021007002333373</c:v>
                </c:pt>
                <c:pt idx="1511">
                  <c:v>13.023007669222336</c:v>
                </c:pt>
                <c:pt idx="1512">
                  <c:v>13.025008336111298</c:v>
                </c:pt>
                <c:pt idx="1513">
                  <c:v>13.027009003000261</c:v>
                </c:pt>
                <c:pt idx="1514">
                  <c:v>13.029009669889223</c:v>
                </c:pt>
                <c:pt idx="1515">
                  <c:v>13.031010336778186</c:v>
                </c:pt>
                <c:pt idx="1516">
                  <c:v>13.033011003667148</c:v>
                </c:pt>
                <c:pt idx="1517">
                  <c:v>13.035011670556111</c:v>
                </c:pt>
                <c:pt idx="1518">
                  <c:v>13.037012337445073</c:v>
                </c:pt>
                <c:pt idx="1519">
                  <c:v>13.039013004334036</c:v>
                </c:pt>
                <c:pt idx="1520">
                  <c:v>13.041013671222998</c:v>
                </c:pt>
                <c:pt idx="1521">
                  <c:v>13.043014338111961</c:v>
                </c:pt>
                <c:pt idx="1522">
                  <c:v>13.045015005000923</c:v>
                </c:pt>
                <c:pt idx="1523">
                  <c:v>13.047015671889886</c:v>
                </c:pt>
                <c:pt idx="1524">
                  <c:v>13.049016338778848</c:v>
                </c:pt>
                <c:pt idx="1525">
                  <c:v>13.051017005667811</c:v>
                </c:pt>
                <c:pt idx="1526">
                  <c:v>13.053017672556773</c:v>
                </c:pt>
                <c:pt idx="1527">
                  <c:v>13.055018339445736</c:v>
                </c:pt>
                <c:pt idx="1528">
                  <c:v>13.057019006334698</c:v>
                </c:pt>
                <c:pt idx="1529">
                  <c:v>13.059019673223661</c:v>
                </c:pt>
                <c:pt idx="1530">
                  <c:v>13.061020340112623</c:v>
                </c:pt>
                <c:pt idx="1531">
                  <c:v>13.063021007001586</c:v>
                </c:pt>
                <c:pt idx="1532">
                  <c:v>13.065021673890548</c:v>
                </c:pt>
                <c:pt idx="1533">
                  <c:v>13.067022340779511</c:v>
                </c:pt>
                <c:pt idx="1534">
                  <c:v>13.069023007668473</c:v>
                </c:pt>
                <c:pt idx="1535">
                  <c:v>13.071023674557436</c:v>
                </c:pt>
                <c:pt idx="1536">
                  <c:v>13.073024341446398</c:v>
                </c:pt>
                <c:pt idx="1537">
                  <c:v>13.075025008335361</c:v>
                </c:pt>
                <c:pt idx="1538">
                  <c:v>13.077025675224323</c:v>
                </c:pt>
                <c:pt idx="1539">
                  <c:v>13.079026342113286</c:v>
                </c:pt>
                <c:pt idx="1540">
                  <c:v>13.081027009002248</c:v>
                </c:pt>
                <c:pt idx="1541">
                  <c:v>13.083027675891211</c:v>
                </c:pt>
                <c:pt idx="1542">
                  <c:v>13.085028342780173</c:v>
                </c:pt>
                <c:pt idx="1543">
                  <c:v>13.087029009669136</c:v>
                </c:pt>
                <c:pt idx="1544">
                  <c:v>13.089029676558098</c:v>
                </c:pt>
                <c:pt idx="1545">
                  <c:v>13.091030343447061</c:v>
                </c:pt>
                <c:pt idx="1546">
                  <c:v>13.093031010336023</c:v>
                </c:pt>
                <c:pt idx="1547">
                  <c:v>13.095031677224986</c:v>
                </c:pt>
                <c:pt idx="1548">
                  <c:v>13.097032344113948</c:v>
                </c:pt>
                <c:pt idx="1549">
                  <c:v>13.099033011002911</c:v>
                </c:pt>
                <c:pt idx="1550">
                  <c:v>13.101033677891873</c:v>
                </c:pt>
                <c:pt idx="1551">
                  <c:v>13.103034344780836</c:v>
                </c:pt>
                <c:pt idx="1552">
                  <c:v>13.105035011669798</c:v>
                </c:pt>
                <c:pt idx="1553">
                  <c:v>13.107035678558761</c:v>
                </c:pt>
                <c:pt idx="1554">
                  <c:v>13.109036345447723</c:v>
                </c:pt>
                <c:pt idx="1555">
                  <c:v>13.111037012336686</c:v>
                </c:pt>
                <c:pt idx="1556">
                  <c:v>13.113037679225648</c:v>
                </c:pt>
                <c:pt idx="1557">
                  <c:v>13.115038346114611</c:v>
                </c:pt>
                <c:pt idx="1558">
                  <c:v>13.117039013003573</c:v>
                </c:pt>
                <c:pt idx="1559">
                  <c:v>13.119039679892536</c:v>
                </c:pt>
                <c:pt idx="1560">
                  <c:v>13.121040346781498</c:v>
                </c:pt>
                <c:pt idx="1561">
                  <c:v>13.123041013670461</c:v>
                </c:pt>
                <c:pt idx="1562">
                  <c:v>13.125041680559423</c:v>
                </c:pt>
                <c:pt idx="1563">
                  <c:v>13.127042347448386</c:v>
                </c:pt>
                <c:pt idx="1564">
                  <c:v>13.129043014337348</c:v>
                </c:pt>
                <c:pt idx="1565">
                  <c:v>13.131043681226311</c:v>
                </c:pt>
                <c:pt idx="1566">
                  <c:v>13.133044348115273</c:v>
                </c:pt>
                <c:pt idx="1567">
                  <c:v>13.135045015004236</c:v>
                </c:pt>
                <c:pt idx="1568">
                  <c:v>13.137045681893198</c:v>
                </c:pt>
                <c:pt idx="1569">
                  <c:v>13.139046348782161</c:v>
                </c:pt>
                <c:pt idx="1570">
                  <c:v>13.141047015671123</c:v>
                </c:pt>
                <c:pt idx="1571">
                  <c:v>13.143047682560086</c:v>
                </c:pt>
                <c:pt idx="1572">
                  <c:v>13.145048349449048</c:v>
                </c:pt>
                <c:pt idx="1573">
                  <c:v>13.147049016338011</c:v>
                </c:pt>
                <c:pt idx="1574">
                  <c:v>13.149049683226973</c:v>
                </c:pt>
                <c:pt idx="1575">
                  <c:v>13.151050350115936</c:v>
                </c:pt>
                <c:pt idx="1576">
                  <c:v>13.153051017004898</c:v>
                </c:pt>
                <c:pt idx="1577">
                  <c:v>13.155051683893861</c:v>
                </c:pt>
                <c:pt idx="1578">
                  <c:v>13.157052350782823</c:v>
                </c:pt>
                <c:pt idx="1579">
                  <c:v>13.159053017671786</c:v>
                </c:pt>
                <c:pt idx="1580">
                  <c:v>13.161053684560748</c:v>
                </c:pt>
                <c:pt idx="1581">
                  <c:v>13.163054351449711</c:v>
                </c:pt>
                <c:pt idx="1582">
                  <c:v>13.165055018338673</c:v>
                </c:pt>
                <c:pt idx="1583">
                  <c:v>13.167055685227636</c:v>
                </c:pt>
                <c:pt idx="1584">
                  <c:v>13.169056352116598</c:v>
                </c:pt>
                <c:pt idx="1585">
                  <c:v>13.171057019005561</c:v>
                </c:pt>
                <c:pt idx="1586">
                  <c:v>13.173057685894523</c:v>
                </c:pt>
                <c:pt idx="1587">
                  <c:v>13.175058352783486</c:v>
                </c:pt>
                <c:pt idx="1588">
                  <c:v>13.177059019672448</c:v>
                </c:pt>
                <c:pt idx="1589">
                  <c:v>13.179059686561411</c:v>
                </c:pt>
                <c:pt idx="1590">
                  <c:v>13.181060353450373</c:v>
                </c:pt>
                <c:pt idx="1591">
                  <c:v>13.183061020339336</c:v>
                </c:pt>
                <c:pt idx="1592">
                  <c:v>13.185061687228298</c:v>
                </c:pt>
                <c:pt idx="1593">
                  <c:v>13.187062354117261</c:v>
                </c:pt>
                <c:pt idx="1594">
                  <c:v>13.189063021006223</c:v>
                </c:pt>
                <c:pt idx="1595">
                  <c:v>13.191063687895186</c:v>
                </c:pt>
                <c:pt idx="1596">
                  <c:v>13.193064354784148</c:v>
                </c:pt>
                <c:pt idx="1597">
                  <c:v>13.195065021673111</c:v>
                </c:pt>
                <c:pt idx="1598">
                  <c:v>13.197065688562073</c:v>
                </c:pt>
                <c:pt idx="1599">
                  <c:v>13.199066355451036</c:v>
                </c:pt>
                <c:pt idx="1600">
                  <c:v>13.201067022339998</c:v>
                </c:pt>
                <c:pt idx="1601">
                  <c:v>13.203067689228961</c:v>
                </c:pt>
                <c:pt idx="1602">
                  <c:v>13.205068356117923</c:v>
                </c:pt>
                <c:pt idx="1603">
                  <c:v>13.207069023006886</c:v>
                </c:pt>
                <c:pt idx="1604">
                  <c:v>13.209069689895848</c:v>
                </c:pt>
                <c:pt idx="1605">
                  <c:v>13.211070356784811</c:v>
                </c:pt>
                <c:pt idx="1606">
                  <c:v>13.213071023673773</c:v>
                </c:pt>
                <c:pt idx="1607">
                  <c:v>13.215071690562736</c:v>
                </c:pt>
                <c:pt idx="1608">
                  <c:v>13.217072357451698</c:v>
                </c:pt>
                <c:pt idx="1609">
                  <c:v>13.219073024340661</c:v>
                </c:pt>
                <c:pt idx="1610">
                  <c:v>13.221073691229623</c:v>
                </c:pt>
                <c:pt idx="1611">
                  <c:v>13.223074358118586</c:v>
                </c:pt>
                <c:pt idx="1612">
                  <c:v>13.225075025007548</c:v>
                </c:pt>
                <c:pt idx="1613">
                  <c:v>13.227075691896511</c:v>
                </c:pt>
                <c:pt idx="1614">
                  <c:v>13.229076358785473</c:v>
                </c:pt>
                <c:pt idx="1615">
                  <c:v>13.231077025674436</c:v>
                </c:pt>
                <c:pt idx="1616">
                  <c:v>13.233077692563398</c:v>
                </c:pt>
                <c:pt idx="1617">
                  <c:v>13.235078359452361</c:v>
                </c:pt>
                <c:pt idx="1618">
                  <c:v>13.237079026341323</c:v>
                </c:pt>
                <c:pt idx="1619">
                  <c:v>13.239079693230286</c:v>
                </c:pt>
                <c:pt idx="1620">
                  <c:v>13.241080360119248</c:v>
                </c:pt>
                <c:pt idx="1621">
                  <c:v>13.243081027008211</c:v>
                </c:pt>
                <c:pt idx="1622">
                  <c:v>13.245081693897173</c:v>
                </c:pt>
                <c:pt idx="1623">
                  <c:v>13.247082360786136</c:v>
                </c:pt>
                <c:pt idx="1624">
                  <c:v>13.249083027675098</c:v>
                </c:pt>
                <c:pt idx="1625">
                  <c:v>13.251083694564061</c:v>
                </c:pt>
                <c:pt idx="1626">
                  <c:v>13.253084361453023</c:v>
                </c:pt>
                <c:pt idx="1627">
                  <c:v>13.255085028341986</c:v>
                </c:pt>
                <c:pt idx="1628">
                  <c:v>13.257085695230948</c:v>
                </c:pt>
                <c:pt idx="1629">
                  <c:v>13.259086362119911</c:v>
                </c:pt>
                <c:pt idx="1630">
                  <c:v>13.261087029008873</c:v>
                </c:pt>
                <c:pt idx="1631">
                  <c:v>13.263087695897836</c:v>
                </c:pt>
                <c:pt idx="1632">
                  <c:v>13.265088362786798</c:v>
                </c:pt>
                <c:pt idx="1633">
                  <c:v>13.267089029675761</c:v>
                </c:pt>
                <c:pt idx="1634">
                  <c:v>13.269089696564723</c:v>
                </c:pt>
                <c:pt idx="1635">
                  <c:v>13.271090363453686</c:v>
                </c:pt>
                <c:pt idx="1636">
                  <c:v>13.273091030342648</c:v>
                </c:pt>
                <c:pt idx="1637">
                  <c:v>13.275091697231611</c:v>
                </c:pt>
                <c:pt idx="1638">
                  <c:v>13.277092364120573</c:v>
                </c:pt>
                <c:pt idx="1639">
                  <c:v>13.279093031009536</c:v>
                </c:pt>
                <c:pt idx="1640">
                  <c:v>13.281093697898498</c:v>
                </c:pt>
                <c:pt idx="1641">
                  <c:v>13.283094364787461</c:v>
                </c:pt>
                <c:pt idx="1642">
                  <c:v>13.285095031676423</c:v>
                </c:pt>
                <c:pt idx="1643">
                  <c:v>13.287095698565386</c:v>
                </c:pt>
                <c:pt idx="1644">
                  <c:v>13.289096365454348</c:v>
                </c:pt>
                <c:pt idx="1645">
                  <c:v>13.291097032343311</c:v>
                </c:pt>
                <c:pt idx="1646">
                  <c:v>13.293097699232273</c:v>
                </c:pt>
                <c:pt idx="1647">
                  <c:v>13.295098366121236</c:v>
                </c:pt>
                <c:pt idx="1648">
                  <c:v>13.297099033010198</c:v>
                </c:pt>
                <c:pt idx="1649">
                  <c:v>13.299099699899161</c:v>
                </c:pt>
                <c:pt idx="1650">
                  <c:v>13.301100366788123</c:v>
                </c:pt>
                <c:pt idx="1651">
                  <c:v>13.303101033677086</c:v>
                </c:pt>
                <c:pt idx="1652">
                  <c:v>13.305101700566048</c:v>
                </c:pt>
                <c:pt idx="1653">
                  <c:v>13.307102367455011</c:v>
                </c:pt>
                <c:pt idx="1654">
                  <c:v>13.309103034343973</c:v>
                </c:pt>
                <c:pt idx="1655">
                  <c:v>13.311103701232936</c:v>
                </c:pt>
                <c:pt idx="1656">
                  <c:v>13.313104368121898</c:v>
                </c:pt>
                <c:pt idx="1657">
                  <c:v>13.315105035010861</c:v>
                </c:pt>
                <c:pt idx="1658">
                  <c:v>13.317105701899823</c:v>
                </c:pt>
                <c:pt idx="1659">
                  <c:v>13.319106368788786</c:v>
                </c:pt>
                <c:pt idx="1660">
                  <c:v>13.321107035677748</c:v>
                </c:pt>
                <c:pt idx="1661">
                  <c:v>13.323107702566711</c:v>
                </c:pt>
                <c:pt idx="1662">
                  <c:v>13.325108369455673</c:v>
                </c:pt>
                <c:pt idx="1663">
                  <c:v>13.327109036344636</c:v>
                </c:pt>
                <c:pt idx="1664">
                  <c:v>13.329109703233598</c:v>
                </c:pt>
                <c:pt idx="1665">
                  <c:v>13.331110370122561</c:v>
                </c:pt>
                <c:pt idx="1666">
                  <c:v>13.333111037011523</c:v>
                </c:pt>
                <c:pt idx="1667">
                  <c:v>13.335111703900486</c:v>
                </c:pt>
                <c:pt idx="1668">
                  <c:v>13.337112370789448</c:v>
                </c:pt>
                <c:pt idx="1669">
                  <c:v>13.339113037678411</c:v>
                </c:pt>
                <c:pt idx="1670">
                  <c:v>13.341113704567373</c:v>
                </c:pt>
                <c:pt idx="1671">
                  <c:v>13.343114371456336</c:v>
                </c:pt>
                <c:pt idx="1672">
                  <c:v>13.345115038345298</c:v>
                </c:pt>
                <c:pt idx="1673">
                  <c:v>13.347115705234261</c:v>
                </c:pt>
                <c:pt idx="1674">
                  <c:v>13.349116372123223</c:v>
                </c:pt>
                <c:pt idx="1675">
                  <c:v>13.351117039012186</c:v>
                </c:pt>
                <c:pt idx="1676">
                  <c:v>13.353117705901148</c:v>
                </c:pt>
                <c:pt idx="1677">
                  <c:v>13.355118372790111</c:v>
                </c:pt>
                <c:pt idx="1678">
                  <c:v>13.357119039679073</c:v>
                </c:pt>
                <c:pt idx="1679">
                  <c:v>13.359119706568036</c:v>
                </c:pt>
                <c:pt idx="1680">
                  <c:v>13.361120373456998</c:v>
                </c:pt>
                <c:pt idx="1681">
                  <c:v>13.363121040345961</c:v>
                </c:pt>
                <c:pt idx="1682">
                  <c:v>13.365121707234923</c:v>
                </c:pt>
                <c:pt idx="1683">
                  <c:v>13.367122374123886</c:v>
                </c:pt>
                <c:pt idx="1684">
                  <c:v>13.369123041012848</c:v>
                </c:pt>
                <c:pt idx="1685">
                  <c:v>13.371123707901811</c:v>
                </c:pt>
                <c:pt idx="1686">
                  <c:v>13.373124374790773</c:v>
                </c:pt>
                <c:pt idx="1687">
                  <c:v>13.375125041679736</c:v>
                </c:pt>
                <c:pt idx="1688">
                  <c:v>13.377125708568698</c:v>
                </c:pt>
                <c:pt idx="1689">
                  <c:v>13.379126375457661</c:v>
                </c:pt>
                <c:pt idx="1690">
                  <c:v>13.381127042346623</c:v>
                </c:pt>
                <c:pt idx="1691">
                  <c:v>13.383127709235586</c:v>
                </c:pt>
                <c:pt idx="1692">
                  <c:v>13.385128376124548</c:v>
                </c:pt>
                <c:pt idx="1693">
                  <c:v>13.387129043013511</c:v>
                </c:pt>
                <c:pt idx="1694">
                  <c:v>13.389129709902473</c:v>
                </c:pt>
                <c:pt idx="1695">
                  <c:v>13.391130376791436</c:v>
                </c:pt>
                <c:pt idx="1696">
                  <c:v>13.393131043680398</c:v>
                </c:pt>
                <c:pt idx="1697">
                  <c:v>13.395131710569361</c:v>
                </c:pt>
                <c:pt idx="1698">
                  <c:v>13.397132377458323</c:v>
                </c:pt>
                <c:pt idx="1699">
                  <c:v>13.399133044347286</c:v>
                </c:pt>
                <c:pt idx="1700">
                  <c:v>13.401133711236248</c:v>
                </c:pt>
                <c:pt idx="1701">
                  <c:v>13.403134378125211</c:v>
                </c:pt>
                <c:pt idx="1702">
                  <c:v>13.405135045014173</c:v>
                </c:pt>
                <c:pt idx="1703">
                  <c:v>13.407135711903136</c:v>
                </c:pt>
                <c:pt idx="1704">
                  <c:v>13.409136378792098</c:v>
                </c:pt>
                <c:pt idx="1705">
                  <c:v>13.411137045681061</c:v>
                </c:pt>
                <c:pt idx="1706">
                  <c:v>13.413137712570023</c:v>
                </c:pt>
                <c:pt idx="1707">
                  <c:v>13.415138379458986</c:v>
                </c:pt>
                <c:pt idx="1708">
                  <c:v>13.417139046347948</c:v>
                </c:pt>
                <c:pt idx="1709">
                  <c:v>13.419139713236911</c:v>
                </c:pt>
                <c:pt idx="1710">
                  <c:v>13.421140380125873</c:v>
                </c:pt>
                <c:pt idx="1711">
                  <c:v>13.423141047014836</c:v>
                </c:pt>
                <c:pt idx="1712">
                  <c:v>13.425141713903798</c:v>
                </c:pt>
                <c:pt idx="1713">
                  <c:v>13.427142380792761</c:v>
                </c:pt>
                <c:pt idx="1714">
                  <c:v>13.429143047681723</c:v>
                </c:pt>
                <c:pt idx="1715">
                  <c:v>13.431143714570686</c:v>
                </c:pt>
                <c:pt idx="1716">
                  <c:v>13.433144381459648</c:v>
                </c:pt>
                <c:pt idx="1717">
                  <c:v>13.435145048348611</c:v>
                </c:pt>
                <c:pt idx="1718">
                  <c:v>13.437145715237573</c:v>
                </c:pt>
                <c:pt idx="1719">
                  <c:v>13.439146382126536</c:v>
                </c:pt>
                <c:pt idx="1720">
                  <c:v>13.441147049015498</c:v>
                </c:pt>
                <c:pt idx="1721">
                  <c:v>13.443147715904461</c:v>
                </c:pt>
                <c:pt idx="1722">
                  <c:v>13.445148382793423</c:v>
                </c:pt>
                <c:pt idx="1723">
                  <c:v>13.447149049682386</c:v>
                </c:pt>
                <c:pt idx="1724">
                  <c:v>13.449149716571348</c:v>
                </c:pt>
                <c:pt idx="1725">
                  <c:v>13.451150383460311</c:v>
                </c:pt>
                <c:pt idx="1726">
                  <c:v>13.453151050349273</c:v>
                </c:pt>
                <c:pt idx="1727">
                  <c:v>13.455151717238236</c:v>
                </c:pt>
                <c:pt idx="1728">
                  <c:v>13.457152384127198</c:v>
                </c:pt>
                <c:pt idx="1729">
                  <c:v>13.459153051016161</c:v>
                </c:pt>
                <c:pt idx="1730">
                  <c:v>13.461153717905123</c:v>
                </c:pt>
                <c:pt idx="1731">
                  <c:v>13.463154384794086</c:v>
                </c:pt>
                <c:pt idx="1732">
                  <c:v>13.465155051683048</c:v>
                </c:pt>
                <c:pt idx="1733">
                  <c:v>13.467155718572011</c:v>
                </c:pt>
                <c:pt idx="1734">
                  <c:v>13.469156385460973</c:v>
                </c:pt>
                <c:pt idx="1735">
                  <c:v>13.471157052349936</c:v>
                </c:pt>
                <c:pt idx="1736">
                  <c:v>13.473157719238898</c:v>
                </c:pt>
                <c:pt idx="1737">
                  <c:v>13.475158386127861</c:v>
                </c:pt>
                <c:pt idx="1738">
                  <c:v>13.477159053016823</c:v>
                </c:pt>
                <c:pt idx="1739">
                  <c:v>13.479159719905786</c:v>
                </c:pt>
                <c:pt idx="1740">
                  <c:v>13.481160386794748</c:v>
                </c:pt>
                <c:pt idx="1741">
                  <c:v>13.483161053683711</c:v>
                </c:pt>
                <c:pt idx="1742">
                  <c:v>13.485161720572673</c:v>
                </c:pt>
                <c:pt idx="1743">
                  <c:v>13.487162387461636</c:v>
                </c:pt>
                <c:pt idx="1744">
                  <c:v>13.489163054350598</c:v>
                </c:pt>
                <c:pt idx="1745">
                  <c:v>13.491163721239561</c:v>
                </c:pt>
                <c:pt idx="1746">
                  <c:v>13.493164388128523</c:v>
                </c:pt>
                <c:pt idx="1747">
                  <c:v>13.495165055017486</c:v>
                </c:pt>
                <c:pt idx="1748">
                  <c:v>13.497165721906448</c:v>
                </c:pt>
                <c:pt idx="1749">
                  <c:v>13.499166388795411</c:v>
                </c:pt>
                <c:pt idx="1750">
                  <c:v>13.501167055684373</c:v>
                </c:pt>
                <c:pt idx="1751">
                  <c:v>13.503167722573336</c:v>
                </c:pt>
                <c:pt idx="1752">
                  <c:v>13.505168389462298</c:v>
                </c:pt>
                <c:pt idx="1753">
                  <c:v>13.507169056351261</c:v>
                </c:pt>
                <c:pt idx="1754">
                  <c:v>13.509169723240223</c:v>
                </c:pt>
                <c:pt idx="1755">
                  <c:v>13.511170390129186</c:v>
                </c:pt>
                <c:pt idx="1756">
                  <c:v>13.513171057018148</c:v>
                </c:pt>
                <c:pt idx="1757">
                  <c:v>13.515171723907111</c:v>
                </c:pt>
                <c:pt idx="1758">
                  <c:v>13.517172390796073</c:v>
                </c:pt>
                <c:pt idx="1759">
                  <c:v>13.519173057685036</c:v>
                </c:pt>
                <c:pt idx="1760">
                  <c:v>13.521173724573998</c:v>
                </c:pt>
                <c:pt idx="1761">
                  <c:v>13.523174391462961</c:v>
                </c:pt>
                <c:pt idx="1762">
                  <c:v>13.525175058351923</c:v>
                </c:pt>
                <c:pt idx="1763">
                  <c:v>13.527175725240886</c:v>
                </c:pt>
                <c:pt idx="1764">
                  <c:v>13.529176392129848</c:v>
                </c:pt>
                <c:pt idx="1765">
                  <c:v>13.531177059018811</c:v>
                </c:pt>
                <c:pt idx="1766">
                  <c:v>13.533177725907773</c:v>
                </c:pt>
                <c:pt idx="1767">
                  <c:v>13.535178392796736</c:v>
                </c:pt>
                <c:pt idx="1768">
                  <c:v>13.537179059685698</c:v>
                </c:pt>
                <c:pt idx="1769">
                  <c:v>13.539179726574661</c:v>
                </c:pt>
                <c:pt idx="1770">
                  <c:v>13.541180393463623</c:v>
                </c:pt>
                <c:pt idx="1771">
                  <c:v>13.543181060352586</c:v>
                </c:pt>
                <c:pt idx="1772">
                  <c:v>13.545181727241548</c:v>
                </c:pt>
                <c:pt idx="1773">
                  <c:v>13.547182394130511</c:v>
                </c:pt>
                <c:pt idx="1774">
                  <c:v>13.549183061019473</c:v>
                </c:pt>
                <c:pt idx="1775">
                  <c:v>13.551183727908436</c:v>
                </c:pt>
                <c:pt idx="1776">
                  <c:v>13.553184394797398</c:v>
                </c:pt>
                <c:pt idx="1777">
                  <c:v>13.555185061686361</c:v>
                </c:pt>
                <c:pt idx="1778">
                  <c:v>13.557185728575323</c:v>
                </c:pt>
                <c:pt idx="1779">
                  <c:v>13.559186395464286</c:v>
                </c:pt>
                <c:pt idx="1780">
                  <c:v>13.561187062353248</c:v>
                </c:pt>
                <c:pt idx="1781">
                  <c:v>13.563187729242211</c:v>
                </c:pt>
                <c:pt idx="1782">
                  <c:v>13.565188396131173</c:v>
                </c:pt>
                <c:pt idx="1783">
                  <c:v>13.567189063020136</c:v>
                </c:pt>
                <c:pt idx="1784">
                  <c:v>13.569189729909098</c:v>
                </c:pt>
                <c:pt idx="1785">
                  <c:v>13.571190396798061</c:v>
                </c:pt>
                <c:pt idx="1786">
                  <c:v>13.573191063687023</c:v>
                </c:pt>
                <c:pt idx="1787">
                  <c:v>13.575191730575986</c:v>
                </c:pt>
                <c:pt idx="1788">
                  <c:v>13.577192397464948</c:v>
                </c:pt>
                <c:pt idx="1789">
                  <c:v>13.579193064353911</c:v>
                </c:pt>
                <c:pt idx="1790">
                  <c:v>13.581193731242873</c:v>
                </c:pt>
                <c:pt idx="1791">
                  <c:v>13.583194398131836</c:v>
                </c:pt>
                <c:pt idx="1792">
                  <c:v>13.585195065020798</c:v>
                </c:pt>
                <c:pt idx="1793">
                  <c:v>13.587195731909761</c:v>
                </c:pt>
                <c:pt idx="1794">
                  <c:v>13.589196398798723</c:v>
                </c:pt>
                <c:pt idx="1795">
                  <c:v>13.591197065687686</c:v>
                </c:pt>
                <c:pt idx="1796">
                  <c:v>13.593197732576648</c:v>
                </c:pt>
                <c:pt idx="1797">
                  <c:v>13.595198399465611</c:v>
                </c:pt>
                <c:pt idx="1798">
                  <c:v>13.597199066354573</c:v>
                </c:pt>
                <c:pt idx="1799">
                  <c:v>13.599199733243536</c:v>
                </c:pt>
                <c:pt idx="1800">
                  <c:v>13.601200400132498</c:v>
                </c:pt>
                <c:pt idx="1801">
                  <c:v>13.603201067021461</c:v>
                </c:pt>
                <c:pt idx="1802">
                  <c:v>13.605201733910423</c:v>
                </c:pt>
                <c:pt idx="1803">
                  <c:v>13.607202400799386</c:v>
                </c:pt>
                <c:pt idx="1804">
                  <c:v>13.609203067688348</c:v>
                </c:pt>
                <c:pt idx="1805">
                  <c:v>13.611203734577311</c:v>
                </c:pt>
                <c:pt idx="1806">
                  <c:v>13.613204401466273</c:v>
                </c:pt>
                <c:pt idx="1807">
                  <c:v>13.615205068355236</c:v>
                </c:pt>
                <c:pt idx="1808">
                  <c:v>13.617205735244198</c:v>
                </c:pt>
                <c:pt idx="1809">
                  <c:v>13.619206402133161</c:v>
                </c:pt>
                <c:pt idx="1810">
                  <c:v>13.621207069022123</c:v>
                </c:pt>
                <c:pt idx="1811">
                  <c:v>13.623207735911086</c:v>
                </c:pt>
                <c:pt idx="1812">
                  <c:v>13.625208402800048</c:v>
                </c:pt>
                <c:pt idx="1813">
                  <c:v>13.627209069689011</c:v>
                </c:pt>
                <c:pt idx="1814">
                  <c:v>13.629209736577973</c:v>
                </c:pt>
                <c:pt idx="1815">
                  <c:v>13.631210403466936</c:v>
                </c:pt>
                <c:pt idx="1816">
                  <c:v>13.633211070355898</c:v>
                </c:pt>
                <c:pt idx="1817">
                  <c:v>13.635211737244861</c:v>
                </c:pt>
                <c:pt idx="1818">
                  <c:v>13.637212404133823</c:v>
                </c:pt>
                <c:pt idx="1819">
                  <c:v>13.639213071022786</c:v>
                </c:pt>
                <c:pt idx="1820">
                  <c:v>13.641213737911748</c:v>
                </c:pt>
                <c:pt idx="1821">
                  <c:v>13.643214404800711</c:v>
                </c:pt>
                <c:pt idx="1822">
                  <c:v>13.645215071689673</c:v>
                </c:pt>
                <c:pt idx="1823">
                  <c:v>13.647215738578636</c:v>
                </c:pt>
                <c:pt idx="1824">
                  <c:v>13.649216405467598</c:v>
                </c:pt>
                <c:pt idx="1825">
                  <c:v>13.651217072356561</c:v>
                </c:pt>
                <c:pt idx="1826">
                  <c:v>13.653217739245523</c:v>
                </c:pt>
                <c:pt idx="1827">
                  <c:v>13.655218406134486</c:v>
                </c:pt>
                <c:pt idx="1828">
                  <c:v>13.657219073023448</c:v>
                </c:pt>
                <c:pt idx="1829">
                  <c:v>13.659219739912411</c:v>
                </c:pt>
                <c:pt idx="1830">
                  <c:v>13.661220406801373</c:v>
                </c:pt>
                <c:pt idx="1831">
                  <c:v>13.663221073690336</c:v>
                </c:pt>
                <c:pt idx="1832">
                  <c:v>13.665221740579298</c:v>
                </c:pt>
                <c:pt idx="1833">
                  <c:v>13.667222407468261</c:v>
                </c:pt>
                <c:pt idx="1834">
                  <c:v>13.669223074357223</c:v>
                </c:pt>
                <c:pt idx="1835">
                  <c:v>13.671223741246186</c:v>
                </c:pt>
                <c:pt idx="1836">
                  <c:v>13.673224408135148</c:v>
                </c:pt>
                <c:pt idx="1837">
                  <c:v>13.675225075024111</c:v>
                </c:pt>
                <c:pt idx="1838">
                  <c:v>13.677225741913073</c:v>
                </c:pt>
                <c:pt idx="1839">
                  <c:v>13.679226408802036</c:v>
                </c:pt>
                <c:pt idx="1840">
                  <c:v>13.681227075690998</c:v>
                </c:pt>
                <c:pt idx="1841">
                  <c:v>13.683227742579961</c:v>
                </c:pt>
                <c:pt idx="1842">
                  <c:v>13.685228409468923</c:v>
                </c:pt>
                <c:pt idx="1843">
                  <c:v>13.687229076357886</c:v>
                </c:pt>
                <c:pt idx="1844">
                  <c:v>13.689229743246848</c:v>
                </c:pt>
                <c:pt idx="1845">
                  <c:v>13.691230410135811</c:v>
                </c:pt>
                <c:pt idx="1846">
                  <c:v>13.693231077024773</c:v>
                </c:pt>
                <c:pt idx="1847">
                  <c:v>13.695231743913736</c:v>
                </c:pt>
                <c:pt idx="1848">
                  <c:v>13.697232410802698</c:v>
                </c:pt>
                <c:pt idx="1849">
                  <c:v>13.699233077691661</c:v>
                </c:pt>
                <c:pt idx="1850">
                  <c:v>13.701233744580623</c:v>
                </c:pt>
                <c:pt idx="1851">
                  <c:v>13.703234411469586</c:v>
                </c:pt>
                <c:pt idx="1852">
                  <c:v>13.705235078358548</c:v>
                </c:pt>
                <c:pt idx="1853">
                  <c:v>13.707235745247511</c:v>
                </c:pt>
                <c:pt idx="1854">
                  <c:v>13.709236412136473</c:v>
                </c:pt>
                <c:pt idx="1855">
                  <c:v>13.711237079025436</c:v>
                </c:pt>
                <c:pt idx="1856">
                  <c:v>13.713237745914398</c:v>
                </c:pt>
                <c:pt idx="1857">
                  <c:v>13.715238412803361</c:v>
                </c:pt>
                <c:pt idx="1858">
                  <c:v>13.717239079692323</c:v>
                </c:pt>
                <c:pt idx="1859">
                  <c:v>13.719239746581286</c:v>
                </c:pt>
                <c:pt idx="1860">
                  <c:v>13.721240413470248</c:v>
                </c:pt>
                <c:pt idx="1861">
                  <c:v>13.723241080359211</c:v>
                </c:pt>
                <c:pt idx="1862">
                  <c:v>13.725241747248173</c:v>
                </c:pt>
                <c:pt idx="1863">
                  <c:v>13.727242414137136</c:v>
                </c:pt>
                <c:pt idx="1864">
                  <c:v>13.729243081026098</c:v>
                </c:pt>
                <c:pt idx="1865">
                  <c:v>13.731243747915061</c:v>
                </c:pt>
                <c:pt idx="1866">
                  <c:v>13.733244414804023</c:v>
                </c:pt>
                <c:pt idx="1867">
                  <c:v>13.735245081692986</c:v>
                </c:pt>
                <c:pt idx="1868">
                  <c:v>13.737245748581948</c:v>
                </c:pt>
                <c:pt idx="1869">
                  <c:v>13.739246415470911</c:v>
                </c:pt>
                <c:pt idx="1870">
                  <c:v>13.741247082359873</c:v>
                </c:pt>
                <c:pt idx="1871">
                  <c:v>13.743247749248836</c:v>
                </c:pt>
                <c:pt idx="1872">
                  <c:v>13.745248416137798</c:v>
                </c:pt>
                <c:pt idx="1873">
                  <c:v>13.747249083026761</c:v>
                </c:pt>
                <c:pt idx="1874">
                  <c:v>13.749249749915723</c:v>
                </c:pt>
                <c:pt idx="1875">
                  <c:v>13.751250416804686</c:v>
                </c:pt>
                <c:pt idx="1876">
                  <c:v>13.753251083693648</c:v>
                </c:pt>
                <c:pt idx="1877">
                  <c:v>13.755251750582611</c:v>
                </c:pt>
                <c:pt idx="1878">
                  <c:v>13.757252417471573</c:v>
                </c:pt>
                <c:pt idx="1879">
                  <c:v>13.759253084360536</c:v>
                </c:pt>
                <c:pt idx="1880">
                  <c:v>13.761253751249498</c:v>
                </c:pt>
                <c:pt idx="1881">
                  <c:v>13.763254418138461</c:v>
                </c:pt>
                <c:pt idx="1882">
                  <c:v>13.765255085027423</c:v>
                </c:pt>
                <c:pt idx="1883">
                  <c:v>13.767255751916386</c:v>
                </c:pt>
                <c:pt idx="1884">
                  <c:v>13.769256418805348</c:v>
                </c:pt>
                <c:pt idx="1885">
                  <c:v>13.771257085694311</c:v>
                </c:pt>
                <c:pt idx="1886">
                  <c:v>13.773257752583273</c:v>
                </c:pt>
                <c:pt idx="1887">
                  <c:v>13.775258419472236</c:v>
                </c:pt>
                <c:pt idx="1888">
                  <c:v>13.777259086361198</c:v>
                </c:pt>
                <c:pt idx="1889">
                  <c:v>13.779259753250161</c:v>
                </c:pt>
                <c:pt idx="1890">
                  <c:v>13.781260420139123</c:v>
                </c:pt>
                <c:pt idx="1891">
                  <c:v>13.783261087028086</c:v>
                </c:pt>
                <c:pt idx="1892">
                  <c:v>13.785261753917048</c:v>
                </c:pt>
                <c:pt idx="1893">
                  <c:v>13.787262420806011</c:v>
                </c:pt>
                <c:pt idx="1894">
                  <c:v>13.789263087694973</c:v>
                </c:pt>
                <c:pt idx="1895">
                  <c:v>13.791263754583936</c:v>
                </c:pt>
                <c:pt idx="1896">
                  <c:v>13.793264421472898</c:v>
                </c:pt>
                <c:pt idx="1897">
                  <c:v>13.795265088361861</c:v>
                </c:pt>
                <c:pt idx="1898">
                  <c:v>13.797265755250823</c:v>
                </c:pt>
                <c:pt idx="1899">
                  <c:v>13.799266422139786</c:v>
                </c:pt>
                <c:pt idx="1900">
                  <c:v>13.801267089028748</c:v>
                </c:pt>
                <c:pt idx="1901">
                  <c:v>13.803267755917711</c:v>
                </c:pt>
                <c:pt idx="1902">
                  <c:v>13.805268422806673</c:v>
                </c:pt>
                <c:pt idx="1903">
                  <c:v>13.807269089695636</c:v>
                </c:pt>
                <c:pt idx="1904">
                  <c:v>13.809269756584598</c:v>
                </c:pt>
                <c:pt idx="1905">
                  <c:v>13.811270423473561</c:v>
                </c:pt>
                <c:pt idx="1906">
                  <c:v>13.813271090362523</c:v>
                </c:pt>
                <c:pt idx="1907">
                  <c:v>13.815271757251486</c:v>
                </c:pt>
                <c:pt idx="1908">
                  <c:v>13.817272424140448</c:v>
                </c:pt>
                <c:pt idx="1909">
                  <c:v>13.819273091029411</c:v>
                </c:pt>
                <c:pt idx="1910">
                  <c:v>13.821273757918373</c:v>
                </c:pt>
                <c:pt idx="1911">
                  <c:v>13.823274424807336</c:v>
                </c:pt>
                <c:pt idx="1912">
                  <c:v>13.825275091696298</c:v>
                </c:pt>
                <c:pt idx="1913">
                  <c:v>13.827275758585261</c:v>
                </c:pt>
                <c:pt idx="1914">
                  <c:v>13.829276425474223</c:v>
                </c:pt>
                <c:pt idx="1915">
                  <c:v>13.831277092363186</c:v>
                </c:pt>
                <c:pt idx="1916">
                  <c:v>13.833277759252148</c:v>
                </c:pt>
                <c:pt idx="1917">
                  <c:v>13.835278426141111</c:v>
                </c:pt>
                <c:pt idx="1918">
                  <c:v>13.837279093030073</c:v>
                </c:pt>
                <c:pt idx="1919">
                  <c:v>13.839279759919036</c:v>
                </c:pt>
                <c:pt idx="1920">
                  <c:v>13.841280426807998</c:v>
                </c:pt>
                <c:pt idx="1921">
                  <c:v>13.843281093696961</c:v>
                </c:pt>
                <c:pt idx="1922">
                  <c:v>13.845281760585923</c:v>
                </c:pt>
                <c:pt idx="1923">
                  <c:v>13.847282427474886</c:v>
                </c:pt>
                <c:pt idx="1924">
                  <c:v>13.849283094363848</c:v>
                </c:pt>
                <c:pt idx="1925">
                  <c:v>13.851283761252811</c:v>
                </c:pt>
                <c:pt idx="1926">
                  <c:v>13.853284428141773</c:v>
                </c:pt>
                <c:pt idx="1927">
                  <c:v>13.855285095030736</c:v>
                </c:pt>
                <c:pt idx="1928">
                  <c:v>13.857285761919698</c:v>
                </c:pt>
                <c:pt idx="1929">
                  <c:v>13.859286428808661</c:v>
                </c:pt>
                <c:pt idx="1930">
                  <c:v>13.861287095697623</c:v>
                </c:pt>
                <c:pt idx="1931">
                  <c:v>13.863287762586586</c:v>
                </c:pt>
                <c:pt idx="1932">
                  <c:v>13.865288429475548</c:v>
                </c:pt>
                <c:pt idx="1933">
                  <c:v>13.867289096364511</c:v>
                </c:pt>
                <c:pt idx="1934">
                  <c:v>13.869289763253473</c:v>
                </c:pt>
                <c:pt idx="1935">
                  <c:v>13.871290430142436</c:v>
                </c:pt>
                <c:pt idx="1936">
                  <c:v>13.873291097031398</c:v>
                </c:pt>
                <c:pt idx="1937">
                  <c:v>13.875291763920361</c:v>
                </c:pt>
                <c:pt idx="1938">
                  <c:v>13.877292430809323</c:v>
                </c:pt>
                <c:pt idx="1939">
                  <c:v>13.879293097698286</c:v>
                </c:pt>
                <c:pt idx="1940">
                  <c:v>13.881293764587248</c:v>
                </c:pt>
                <c:pt idx="1941">
                  <c:v>13.883294431476211</c:v>
                </c:pt>
                <c:pt idx="1942">
                  <c:v>13.885295098365173</c:v>
                </c:pt>
                <c:pt idx="1943">
                  <c:v>13.887295765254136</c:v>
                </c:pt>
                <c:pt idx="1944">
                  <c:v>13.889296432143098</c:v>
                </c:pt>
                <c:pt idx="1945">
                  <c:v>13.891297099032061</c:v>
                </c:pt>
                <c:pt idx="1946">
                  <c:v>13.893297765921023</c:v>
                </c:pt>
                <c:pt idx="1947">
                  <c:v>13.895298432809986</c:v>
                </c:pt>
                <c:pt idx="1948">
                  <c:v>13.897299099698948</c:v>
                </c:pt>
                <c:pt idx="1949">
                  <c:v>13.899299766587911</c:v>
                </c:pt>
                <c:pt idx="1950">
                  <c:v>13.901300433476873</c:v>
                </c:pt>
                <c:pt idx="1951">
                  <c:v>13.903301100365836</c:v>
                </c:pt>
                <c:pt idx="1952">
                  <c:v>13.905301767254798</c:v>
                </c:pt>
                <c:pt idx="1953">
                  <c:v>13.907302434143761</c:v>
                </c:pt>
                <c:pt idx="1954">
                  <c:v>13.909303101032723</c:v>
                </c:pt>
                <c:pt idx="1955">
                  <c:v>13.911303767921686</c:v>
                </c:pt>
                <c:pt idx="1956">
                  <c:v>13.913304434810648</c:v>
                </c:pt>
                <c:pt idx="1957">
                  <c:v>13.915305101699611</c:v>
                </c:pt>
                <c:pt idx="1958">
                  <c:v>13.917305768588573</c:v>
                </c:pt>
                <c:pt idx="1959">
                  <c:v>13.919306435477536</c:v>
                </c:pt>
                <c:pt idx="1960">
                  <c:v>13.921307102366498</c:v>
                </c:pt>
                <c:pt idx="1961">
                  <c:v>13.923307769255461</c:v>
                </c:pt>
                <c:pt idx="1962">
                  <c:v>13.925308436144423</c:v>
                </c:pt>
                <c:pt idx="1963">
                  <c:v>13.927309103033386</c:v>
                </c:pt>
                <c:pt idx="1964">
                  <c:v>13.929309769922348</c:v>
                </c:pt>
                <c:pt idx="1965">
                  <c:v>13.931310436811311</c:v>
                </c:pt>
                <c:pt idx="1966">
                  <c:v>13.933311103700273</c:v>
                </c:pt>
                <c:pt idx="1967">
                  <c:v>13.935311770589236</c:v>
                </c:pt>
                <c:pt idx="1968">
                  <c:v>13.937312437478198</c:v>
                </c:pt>
                <c:pt idx="1969">
                  <c:v>13.939313104367161</c:v>
                </c:pt>
                <c:pt idx="1970">
                  <c:v>13.941313771256123</c:v>
                </c:pt>
                <c:pt idx="1971">
                  <c:v>13.943314438145086</c:v>
                </c:pt>
                <c:pt idx="1972">
                  <c:v>13.945315105034048</c:v>
                </c:pt>
                <c:pt idx="1973">
                  <c:v>13.947315771923011</c:v>
                </c:pt>
                <c:pt idx="1974">
                  <c:v>13.949316438811973</c:v>
                </c:pt>
                <c:pt idx="1975">
                  <c:v>13.951317105700936</c:v>
                </c:pt>
                <c:pt idx="1976">
                  <c:v>13.953317772589898</c:v>
                </c:pt>
                <c:pt idx="1977">
                  <c:v>13.955318439478861</c:v>
                </c:pt>
                <c:pt idx="1978">
                  <c:v>13.957319106367823</c:v>
                </c:pt>
                <c:pt idx="1979">
                  <c:v>13.959319773256786</c:v>
                </c:pt>
                <c:pt idx="1980">
                  <c:v>13.961320440145748</c:v>
                </c:pt>
                <c:pt idx="1981">
                  <c:v>13.963321107034711</c:v>
                </c:pt>
                <c:pt idx="1982">
                  <c:v>13.965321773923673</c:v>
                </c:pt>
                <c:pt idx="1983">
                  <c:v>13.967322440812636</c:v>
                </c:pt>
                <c:pt idx="1984">
                  <c:v>13.969323107701598</c:v>
                </c:pt>
                <c:pt idx="1985">
                  <c:v>13.971323774590561</c:v>
                </c:pt>
                <c:pt idx="1986">
                  <c:v>13.973324441479523</c:v>
                </c:pt>
                <c:pt idx="1987">
                  <c:v>13.975325108368486</c:v>
                </c:pt>
                <c:pt idx="1988">
                  <c:v>13.977325775257448</c:v>
                </c:pt>
                <c:pt idx="1989">
                  <c:v>13.979326442146411</c:v>
                </c:pt>
                <c:pt idx="1990">
                  <c:v>13.981327109035373</c:v>
                </c:pt>
                <c:pt idx="1991">
                  <c:v>13.983327775924336</c:v>
                </c:pt>
                <c:pt idx="1992">
                  <c:v>13.985328442813298</c:v>
                </c:pt>
                <c:pt idx="1993">
                  <c:v>13.987329109702261</c:v>
                </c:pt>
                <c:pt idx="1994">
                  <c:v>13.989329776591223</c:v>
                </c:pt>
                <c:pt idx="1995">
                  <c:v>13.991330443480186</c:v>
                </c:pt>
                <c:pt idx="1996">
                  <c:v>13.993331110369148</c:v>
                </c:pt>
                <c:pt idx="1997">
                  <c:v>13.995331777258111</c:v>
                </c:pt>
                <c:pt idx="1998">
                  <c:v>13.997332444147073</c:v>
                </c:pt>
                <c:pt idx="1999">
                  <c:v>13.999333111036036</c:v>
                </c:pt>
                <c:pt idx="2000">
                  <c:v>14.001333777924998</c:v>
                </c:pt>
                <c:pt idx="2001">
                  <c:v>14.003334444813961</c:v>
                </c:pt>
                <c:pt idx="2002">
                  <c:v>14.005335111702923</c:v>
                </c:pt>
                <c:pt idx="2003">
                  <c:v>14.007335778591886</c:v>
                </c:pt>
                <c:pt idx="2004">
                  <c:v>14.009336445480848</c:v>
                </c:pt>
                <c:pt idx="2005">
                  <c:v>14.01133711236981</c:v>
                </c:pt>
                <c:pt idx="2006">
                  <c:v>14.013337779258773</c:v>
                </c:pt>
                <c:pt idx="2007">
                  <c:v>14.015338446147735</c:v>
                </c:pt>
                <c:pt idx="2008">
                  <c:v>14.017339113036698</c:v>
                </c:pt>
                <c:pt idx="2009">
                  <c:v>14.01933977992566</c:v>
                </c:pt>
                <c:pt idx="2010">
                  <c:v>14.021340446814623</c:v>
                </c:pt>
                <c:pt idx="2011">
                  <c:v>14.023341113703585</c:v>
                </c:pt>
                <c:pt idx="2012">
                  <c:v>14.025341780592548</c:v>
                </c:pt>
                <c:pt idx="2013">
                  <c:v>14.02734244748151</c:v>
                </c:pt>
                <c:pt idx="2014">
                  <c:v>14.029343114370473</c:v>
                </c:pt>
                <c:pt idx="2015">
                  <c:v>14.031343781259435</c:v>
                </c:pt>
                <c:pt idx="2016">
                  <c:v>14.033344448148398</c:v>
                </c:pt>
                <c:pt idx="2017">
                  <c:v>14.03534511503736</c:v>
                </c:pt>
                <c:pt idx="2018">
                  <c:v>14.037345781926323</c:v>
                </c:pt>
                <c:pt idx="2019">
                  <c:v>14.039346448815285</c:v>
                </c:pt>
                <c:pt idx="2020">
                  <c:v>14.041347115704248</c:v>
                </c:pt>
                <c:pt idx="2021">
                  <c:v>14.04334778259321</c:v>
                </c:pt>
                <c:pt idx="2022">
                  <c:v>14.045348449482173</c:v>
                </c:pt>
                <c:pt idx="2023">
                  <c:v>14.047349116371135</c:v>
                </c:pt>
                <c:pt idx="2024">
                  <c:v>14.049349783260098</c:v>
                </c:pt>
                <c:pt idx="2025">
                  <c:v>14.05135045014906</c:v>
                </c:pt>
                <c:pt idx="2026">
                  <c:v>14.053351117038023</c:v>
                </c:pt>
                <c:pt idx="2027">
                  <c:v>14.055351783926985</c:v>
                </c:pt>
                <c:pt idx="2028">
                  <c:v>14.057352450815948</c:v>
                </c:pt>
                <c:pt idx="2029">
                  <c:v>14.05935311770491</c:v>
                </c:pt>
                <c:pt idx="2030">
                  <c:v>14.061353784593873</c:v>
                </c:pt>
                <c:pt idx="2031">
                  <c:v>14.063354451482835</c:v>
                </c:pt>
                <c:pt idx="2032">
                  <c:v>14.065355118371798</c:v>
                </c:pt>
                <c:pt idx="2033">
                  <c:v>14.06735578526076</c:v>
                </c:pt>
                <c:pt idx="2034">
                  <c:v>14.069356452149723</c:v>
                </c:pt>
                <c:pt idx="2035">
                  <c:v>14.071357119038685</c:v>
                </c:pt>
                <c:pt idx="2036">
                  <c:v>14.073357785927648</c:v>
                </c:pt>
                <c:pt idx="2037">
                  <c:v>14.07535845281661</c:v>
                </c:pt>
                <c:pt idx="2038">
                  <c:v>14.077359119705573</c:v>
                </c:pt>
                <c:pt idx="2039">
                  <c:v>14.079359786594535</c:v>
                </c:pt>
                <c:pt idx="2040">
                  <c:v>14.081360453483498</c:v>
                </c:pt>
                <c:pt idx="2041">
                  <c:v>14.08336112037246</c:v>
                </c:pt>
                <c:pt idx="2042">
                  <c:v>14.085361787261423</c:v>
                </c:pt>
                <c:pt idx="2043">
                  <c:v>14.087362454150385</c:v>
                </c:pt>
                <c:pt idx="2044">
                  <c:v>14.089363121039348</c:v>
                </c:pt>
                <c:pt idx="2045">
                  <c:v>14.09136378792831</c:v>
                </c:pt>
                <c:pt idx="2046">
                  <c:v>14.093364454817273</c:v>
                </c:pt>
                <c:pt idx="2047">
                  <c:v>14.095365121706235</c:v>
                </c:pt>
                <c:pt idx="2048">
                  <c:v>14.097365788595198</c:v>
                </c:pt>
                <c:pt idx="2049">
                  <c:v>14.09936645548416</c:v>
                </c:pt>
                <c:pt idx="2050">
                  <c:v>14.101367122373123</c:v>
                </c:pt>
                <c:pt idx="2051">
                  <c:v>14.103367789262085</c:v>
                </c:pt>
                <c:pt idx="2052">
                  <c:v>14.105368456151048</c:v>
                </c:pt>
                <c:pt idx="2053">
                  <c:v>14.10736912304001</c:v>
                </c:pt>
                <c:pt idx="2054">
                  <c:v>14.109369789928973</c:v>
                </c:pt>
                <c:pt idx="2055">
                  <c:v>14.111370456817935</c:v>
                </c:pt>
                <c:pt idx="2056">
                  <c:v>14.113371123706898</c:v>
                </c:pt>
                <c:pt idx="2057">
                  <c:v>14.11537179059586</c:v>
                </c:pt>
                <c:pt idx="2058">
                  <c:v>14.117372457484823</c:v>
                </c:pt>
                <c:pt idx="2059">
                  <c:v>14.119373124373785</c:v>
                </c:pt>
                <c:pt idx="2060">
                  <c:v>14.121373791262748</c:v>
                </c:pt>
                <c:pt idx="2061">
                  <c:v>14.12337445815171</c:v>
                </c:pt>
                <c:pt idx="2062">
                  <c:v>14.125375125040673</c:v>
                </c:pt>
                <c:pt idx="2063">
                  <c:v>14.127375791929635</c:v>
                </c:pt>
                <c:pt idx="2064">
                  <c:v>14.129376458818598</c:v>
                </c:pt>
                <c:pt idx="2065">
                  <c:v>14.13137712570756</c:v>
                </c:pt>
                <c:pt idx="2066">
                  <c:v>14.133377792596523</c:v>
                </c:pt>
                <c:pt idx="2067">
                  <c:v>14.135378459485485</c:v>
                </c:pt>
                <c:pt idx="2068">
                  <c:v>14.137379126374448</c:v>
                </c:pt>
                <c:pt idx="2069">
                  <c:v>14.13937979326341</c:v>
                </c:pt>
                <c:pt idx="2070">
                  <c:v>14.141380460152373</c:v>
                </c:pt>
                <c:pt idx="2071">
                  <c:v>14.143381127041335</c:v>
                </c:pt>
                <c:pt idx="2072">
                  <c:v>14.145381793930298</c:v>
                </c:pt>
                <c:pt idx="2073">
                  <c:v>14.14738246081926</c:v>
                </c:pt>
                <c:pt idx="2074">
                  <c:v>14.149383127708223</c:v>
                </c:pt>
                <c:pt idx="2075">
                  <c:v>14.151383794597185</c:v>
                </c:pt>
                <c:pt idx="2076">
                  <c:v>14.153384461486148</c:v>
                </c:pt>
                <c:pt idx="2077">
                  <c:v>14.15538512837511</c:v>
                </c:pt>
                <c:pt idx="2078">
                  <c:v>14.157385795264073</c:v>
                </c:pt>
                <c:pt idx="2079">
                  <c:v>14.159386462153035</c:v>
                </c:pt>
                <c:pt idx="2080">
                  <c:v>14.161387129041998</c:v>
                </c:pt>
                <c:pt idx="2081">
                  <c:v>14.16338779593096</c:v>
                </c:pt>
                <c:pt idx="2082">
                  <c:v>14.165388462819923</c:v>
                </c:pt>
                <c:pt idx="2083">
                  <c:v>14.167389129708885</c:v>
                </c:pt>
                <c:pt idx="2084">
                  <c:v>14.169389796597848</c:v>
                </c:pt>
                <c:pt idx="2085">
                  <c:v>14.17139046348681</c:v>
                </c:pt>
                <c:pt idx="2086">
                  <c:v>14.173391130375773</c:v>
                </c:pt>
                <c:pt idx="2087">
                  <c:v>14.175391797264735</c:v>
                </c:pt>
                <c:pt idx="2088">
                  <c:v>14.177392464153698</c:v>
                </c:pt>
                <c:pt idx="2089">
                  <c:v>14.17939313104266</c:v>
                </c:pt>
                <c:pt idx="2090">
                  <c:v>14.181393797931623</c:v>
                </c:pt>
                <c:pt idx="2091">
                  <c:v>14.183394464820585</c:v>
                </c:pt>
                <c:pt idx="2092">
                  <c:v>14.185395131709548</c:v>
                </c:pt>
                <c:pt idx="2093">
                  <c:v>14.18739579859851</c:v>
                </c:pt>
                <c:pt idx="2094">
                  <c:v>14.189396465487473</c:v>
                </c:pt>
                <c:pt idx="2095">
                  <c:v>14.191397132376435</c:v>
                </c:pt>
                <c:pt idx="2096">
                  <c:v>14.193397799265398</c:v>
                </c:pt>
                <c:pt idx="2097">
                  <c:v>14.19539846615436</c:v>
                </c:pt>
                <c:pt idx="2098">
                  <c:v>14.197399133043323</c:v>
                </c:pt>
                <c:pt idx="2099">
                  <c:v>14.199399799932285</c:v>
                </c:pt>
                <c:pt idx="2100">
                  <c:v>14.201400466821248</c:v>
                </c:pt>
                <c:pt idx="2101">
                  <c:v>14.20340113371021</c:v>
                </c:pt>
                <c:pt idx="2102">
                  <c:v>14.205401800599173</c:v>
                </c:pt>
                <c:pt idx="2103">
                  <c:v>14.207402467488135</c:v>
                </c:pt>
                <c:pt idx="2104">
                  <c:v>14.209403134377098</c:v>
                </c:pt>
                <c:pt idx="2105">
                  <c:v>14.21140380126606</c:v>
                </c:pt>
                <c:pt idx="2106">
                  <c:v>14.213404468155023</c:v>
                </c:pt>
                <c:pt idx="2107">
                  <c:v>14.215405135043985</c:v>
                </c:pt>
                <c:pt idx="2108">
                  <c:v>14.217405801932948</c:v>
                </c:pt>
                <c:pt idx="2109">
                  <c:v>14.21940646882191</c:v>
                </c:pt>
                <c:pt idx="2110">
                  <c:v>14.221407135710873</c:v>
                </c:pt>
                <c:pt idx="2111">
                  <c:v>14.223407802599835</c:v>
                </c:pt>
                <c:pt idx="2112">
                  <c:v>14.225408469488798</c:v>
                </c:pt>
                <c:pt idx="2113">
                  <c:v>14.22740913637776</c:v>
                </c:pt>
                <c:pt idx="2114">
                  <c:v>14.229409803266723</c:v>
                </c:pt>
                <c:pt idx="2115">
                  <c:v>14.231410470155685</c:v>
                </c:pt>
                <c:pt idx="2116">
                  <c:v>14.233411137044648</c:v>
                </c:pt>
                <c:pt idx="2117">
                  <c:v>14.23541180393361</c:v>
                </c:pt>
                <c:pt idx="2118">
                  <c:v>14.237412470822573</c:v>
                </c:pt>
                <c:pt idx="2119">
                  <c:v>14.239413137711535</c:v>
                </c:pt>
                <c:pt idx="2120">
                  <c:v>14.241413804600498</c:v>
                </c:pt>
                <c:pt idx="2121">
                  <c:v>14.24341447148946</c:v>
                </c:pt>
                <c:pt idx="2122">
                  <c:v>14.245415138378423</c:v>
                </c:pt>
                <c:pt idx="2123">
                  <c:v>14.247415805267385</c:v>
                </c:pt>
                <c:pt idx="2124">
                  <c:v>14.249416472156348</c:v>
                </c:pt>
                <c:pt idx="2125">
                  <c:v>14.25141713904531</c:v>
                </c:pt>
                <c:pt idx="2126">
                  <c:v>14.253417805934273</c:v>
                </c:pt>
                <c:pt idx="2127">
                  <c:v>14.255418472823235</c:v>
                </c:pt>
                <c:pt idx="2128">
                  <c:v>14.257419139712198</c:v>
                </c:pt>
                <c:pt idx="2129">
                  <c:v>14.25941980660116</c:v>
                </c:pt>
                <c:pt idx="2130">
                  <c:v>14.261420473490123</c:v>
                </c:pt>
                <c:pt idx="2131">
                  <c:v>14.263421140379085</c:v>
                </c:pt>
                <c:pt idx="2132">
                  <c:v>14.265421807268048</c:v>
                </c:pt>
                <c:pt idx="2133">
                  <c:v>14.26742247415701</c:v>
                </c:pt>
                <c:pt idx="2134">
                  <c:v>14.269423141045973</c:v>
                </c:pt>
                <c:pt idx="2135">
                  <c:v>14.271423807934935</c:v>
                </c:pt>
                <c:pt idx="2136">
                  <c:v>14.273424474823898</c:v>
                </c:pt>
                <c:pt idx="2137">
                  <c:v>14.27542514171286</c:v>
                </c:pt>
                <c:pt idx="2138">
                  <c:v>14.277425808601823</c:v>
                </c:pt>
                <c:pt idx="2139">
                  <c:v>14.279426475490785</c:v>
                </c:pt>
                <c:pt idx="2140">
                  <c:v>14.281427142379748</c:v>
                </c:pt>
                <c:pt idx="2141">
                  <c:v>14.28342780926871</c:v>
                </c:pt>
                <c:pt idx="2142">
                  <c:v>14.285428476157673</c:v>
                </c:pt>
                <c:pt idx="2143">
                  <c:v>14.287429143046635</c:v>
                </c:pt>
                <c:pt idx="2144">
                  <c:v>14.289429809935598</c:v>
                </c:pt>
                <c:pt idx="2145">
                  <c:v>14.29143047682456</c:v>
                </c:pt>
                <c:pt idx="2146">
                  <c:v>14.293431143713523</c:v>
                </c:pt>
                <c:pt idx="2147">
                  <c:v>14.295431810602485</c:v>
                </c:pt>
                <c:pt idx="2148">
                  <c:v>14.297432477491448</c:v>
                </c:pt>
                <c:pt idx="2149">
                  <c:v>14.29943314438041</c:v>
                </c:pt>
                <c:pt idx="2150">
                  <c:v>14.301433811269373</c:v>
                </c:pt>
                <c:pt idx="2151">
                  <c:v>14.303434478158335</c:v>
                </c:pt>
                <c:pt idx="2152">
                  <c:v>14.305435145047298</c:v>
                </c:pt>
                <c:pt idx="2153">
                  <c:v>14.30743581193626</c:v>
                </c:pt>
                <c:pt idx="2154">
                  <c:v>14.309436478825223</c:v>
                </c:pt>
                <c:pt idx="2155">
                  <c:v>14.311437145714185</c:v>
                </c:pt>
                <c:pt idx="2156">
                  <c:v>14.313437812603148</c:v>
                </c:pt>
                <c:pt idx="2157">
                  <c:v>14.31543847949211</c:v>
                </c:pt>
                <c:pt idx="2158">
                  <c:v>14.317439146381073</c:v>
                </c:pt>
                <c:pt idx="2159">
                  <c:v>14.319439813270035</c:v>
                </c:pt>
                <c:pt idx="2160">
                  <c:v>14.321440480158998</c:v>
                </c:pt>
                <c:pt idx="2161">
                  <c:v>14.32344114704796</c:v>
                </c:pt>
                <c:pt idx="2162">
                  <c:v>14.325441813936923</c:v>
                </c:pt>
                <c:pt idx="2163">
                  <c:v>14.327442480825885</c:v>
                </c:pt>
                <c:pt idx="2164">
                  <c:v>14.329443147714848</c:v>
                </c:pt>
                <c:pt idx="2165">
                  <c:v>14.33144381460381</c:v>
                </c:pt>
                <c:pt idx="2166">
                  <c:v>14.333444481492773</c:v>
                </c:pt>
                <c:pt idx="2167">
                  <c:v>14.335445148381735</c:v>
                </c:pt>
                <c:pt idx="2168">
                  <c:v>14.337445815270698</c:v>
                </c:pt>
                <c:pt idx="2169">
                  <c:v>14.33944648215966</c:v>
                </c:pt>
                <c:pt idx="2170">
                  <c:v>14.341447149048623</c:v>
                </c:pt>
                <c:pt idx="2171">
                  <c:v>14.343447815937585</c:v>
                </c:pt>
                <c:pt idx="2172">
                  <c:v>14.345448482826548</c:v>
                </c:pt>
                <c:pt idx="2173">
                  <c:v>14.34744914971551</c:v>
                </c:pt>
                <c:pt idx="2174">
                  <c:v>14.349449816604473</c:v>
                </c:pt>
                <c:pt idx="2175">
                  <c:v>14.351450483493435</c:v>
                </c:pt>
                <c:pt idx="2176">
                  <c:v>14.353451150382398</c:v>
                </c:pt>
                <c:pt idx="2177">
                  <c:v>14.35545181727136</c:v>
                </c:pt>
                <c:pt idx="2178">
                  <c:v>14.357452484160323</c:v>
                </c:pt>
                <c:pt idx="2179">
                  <c:v>14.359453151049285</c:v>
                </c:pt>
                <c:pt idx="2180">
                  <c:v>14.361453817938248</c:v>
                </c:pt>
                <c:pt idx="2181">
                  <c:v>14.36345448482721</c:v>
                </c:pt>
                <c:pt idx="2182">
                  <c:v>14.365455151716173</c:v>
                </c:pt>
                <c:pt idx="2183">
                  <c:v>14.367455818605135</c:v>
                </c:pt>
                <c:pt idx="2184">
                  <c:v>14.369456485494098</c:v>
                </c:pt>
                <c:pt idx="2185">
                  <c:v>14.37145715238306</c:v>
                </c:pt>
                <c:pt idx="2186">
                  <c:v>14.373457819272023</c:v>
                </c:pt>
                <c:pt idx="2187">
                  <c:v>14.375458486160985</c:v>
                </c:pt>
                <c:pt idx="2188">
                  <c:v>14.377459153049948</c:v>
                </c:pt>
                <c:pt idx="2189">
                  <c:v>14.37945981993891</c:v>
                </c:pt>
                <c:pt idx="2190">
                  <c:v>14.381460486827873</c:v>
                </c:pt>
                <c:pt idx="2191">
                  <c:v>14.383461153716835</c:v>
                </c:pt>
                <c:pt idx="2192">
                  <c:v>14.385461820605798</c:v>
                </c:pt>
                <c:pt idx="2193">
                  <c:v>14.38746248749476</c:v>
                </c:pt>
                <c:pt idx="2194">
                  <c:v>14.389463154383723</c:v>
                </c:pt>
                <c:pt idx="2195">
                  <c:v>14.391463821272685</c:v>
                </c:pt>
                <c:pt idx="2196">
                  <c:v>14.393464488161648</c:v>
                </c:pt>
                <c:pt idx="2197">
                  <c:v>14.39546515505061</c:v>
                </c:pt>
                <c:pt idx="2198">
                  <c:v>14.397465821939573</c:v>
                </c:pt>
                <c:pt idx="2199">
                  <c:v>14.399466488828535</c:v>
                </c:pt>
                <c:pt idx="2200">
                  <c:v>14.401467155717498</c:v>
                </c:pt>
                <c:pt idx="2201">
                  <c:v>14.40346782260646</c:v>
                </c:pt>
                <c:pt idx="2202">
                  <c:v>14.405468489495423</c:v>
                </c:pt>
                <c:pt idx="2203">
                  <c:v>14.407469156384385</c:v>
                </c:pt>
                <c:pt idx="2204">
                  <c:v>14.409469823273348</c:v>
                </c:pt>
                <c:pt idx="2205">
                  <c:v>14.41147049016231</c:v>
                </c:pt>
                <c:pt idx="2206">
                  <c:v>14.413471157051273</c:v>
                </c:pt>
                <c:pt idx="2207">
                  <c:v>14.415471823940235</c:v>
                </c:pt>
                <c:pt idx="2208">
                  <c:v>14.417472490829198</c:v>
                </c:pt>
                <c:pt idx="2209">
                  <c:v>14.41947315771816</c:v>
                </c:pt>
                <c:pt idx="2210">
                  <c:v>14.421473824607123</c:v>
                </c:pt>
                <c:pt idx="2211">
                  <c:v>14.423474491496085</c:v>
                </c:pt>
                <c:pt idx="2212">
                  <c:v>14.425475158385048</c:v>
                </c:pt>
                <c:pt idx="2213">
                  <c:v>14.42747582527401</c:v>
                </c:pt>
                <c:pt idx="2214">
                  <c:v>14.429476492162973</c:v>
                </c:pt>
                <c:pt idx="2215">
                  <c:v>14.431477159051935</c:v>
                </c:pt>
                <c:pt idx="2216">
                  <c:v>14.433477825940898</c:v>
                </c:pt>
                <c:pt idx="2217">
                  <c:v>14.43547849282986</c:v>
                </c:pt>
                <c:pt idx="2218">
                  <c:v>14.437479159718823</c:v>
                </c:pt>
                <c:pt idx="2219">
                  <c:v>14.439479826607785</c:v>
                </c:pt>
                <c:pt idx="2220">
                  <c:v>14.441480493496748</c:v>
                </c:pt>
                <c:pt idx="2221">
                  <c:v>14.44348116038571</c:v>
                </c:pt>
                <c:pt idx="2222">
                  <c:v>14.445481827274673</c:v>
                </c:pt>
                <c:pt idx="2223">
                  <c:v>14.447482494163635</c:v>
                </c:pt>
                <c:pt idx="2224">
                  <c:v>14.449483161052598</c:v>
                </c:pt>
                <c:pt idx="2225">
                  <c:v>14.45148382794156</c:v>
                </c:pt>
                <c:pt idx="2226">
                  <c:v>14.453484494830523</c:v>
                </c:pt>
                <c:pt idx="2227">
                  <c:v>14.455485161719485</c:v>
                </c:pt>
                <c:pt idx="2228">
                  <c:v>14.457485828608448</c:v>
                </c:pt>
                <c:pt idx="2229">
                  <c:v>14.45948649549741</c:v>
                </c:pt>
                <c:pt idx="2230">
                  <c:v>14.461487162386373</c:v>
                </c:pt>
                <c:pt idx="2231">
                  <c:v>14.463487829275335</c:v>
                </c:pt>
                <c:pt idx="2232">
                  <c:v>14.465488496164298</c:v>
                </c:pt>
                <c:pt idx="2233">
                  <c:v>14.46748916305326</c:v>
                </c:pt>
                <c:pt idx="2234">
                  <c:v>14.469489829942223</c:v>
                </c:pt>
                <c:pt idx="2235">
                  <c:v>14.471490496831185</c:v>
                </c:pt>
                <c:pt idx="2236">
                  <c:v>14.473491163720148</c:v>
                </c:pt>
                <c:pt idx="2237">
                  <c:v>14.47549183060911</c:v>
                </c:pt>
                <c:pt idx="2238">
                  <c:v>14.477492497498073</c:v>
                </c:pt>
                <c:pt idx="2239">
                  <c:v>14.479493164387035</c:v>
                </c:pt>
                <c:pt idx="2240">
                  <c:v>14.481493831275998</c:v>
                </c:pt>
                <c:pt idx="2241">
                  <c:v>14.48349449816496</c:v>
                </c:pt>
                <c:pt idx="2242">
                  <c:v>14.485495165053923</c:v>
                </c:pt>
                <c:pt idx="2243">
                  <c:v>14.487495831942885</c:v>
                </c:pt>
                <c:pt idx="2244">
                  <c:v>14.489496498831848</c:v>
                </c:pt>
                <c:pt idx="2245">
                  <c:v>14.49149716572081</c:v>
                </c:pt>
                <c:pt idx="2246">
                  <c:v>14.493497832609773</c:v>
                </c:pt>
                <c:pt idx="2247">
                  <c:v>14.495498499498735</c:v>
                </c:pt>
                <c:pt idx="2248">
                  <c:v>14.497499166387698</c:v>
                </c:pt>
                <c:pt idx="2249">
                  <c:v>14.49949983327666</c:v>
                </c:pt>
                <c:pt idx="2250">
                  <c:v>14.501500500165623</c:v>
                </c:pt>
                <c:pt idx="2251">
                  <c:v>14.503501167054585</c:v>
                </c:pt>
                <c:pt idx="2252">
                  <c:v>14.505501833943548</c:v>
                </c:pt>
                <c:pt idx="2253">
                  <c:v>14.50750250083251</c:v>
                </c:pt>
                <c:pt idx="2254">
                  <c:v>14.509503167721473</c:v>
                </c:pt>
                <c:pt idx="2255">
                  <c:v>14.511503834610435</c:v>
                </c:pt>
                <c:pt idx="2256">
                  <c:v>14.513504501499398</c:v>
                </c:pt>
                <c:pt idx="2257">
                  <c:v>14.51550516838836</c:v>
                </c:pt>
                <c:pt idx="2258">
                  <c:v>14.517505835277323</c:v>
                </c:pt>
                <c:pt idx="2259">
                  <c:v>14.519506502166285</c:v>
                </c:pt>
                <c:pt idx="2260">
                  <c:v>14.521507169055248</c:v>
                </c:pt>
                <c:pt idx="2261">
                  <c:v>14.52350783594421</c:v>
                </c:pt>
                <c:pt idx="2262">
                  <c:v>14.525508502833173</c:v>
                </c:pt>
                <c:pt idx="2263">
                  <c:v>14.527509169722135</c:v>
                </c:pt>
                <c:pt idx="2264">
                  <c:v>14.529509836611098</c:v>
                </c:pt>
                <c:pt idx="2265">
                  <c:v>14.53151050350006</c:v>
                </c:pt>
                <c:pt idx="2266">
                  <c:v>14.533511170389023</c:v>
                </c:pt>
                <c:pt idx="2267">
                  <c:v>14.535511837277985</c:v>
                </c:pt>
                <c:pt idx="2268">
                  <c:v>14.537512504166948</c:v>
                </c:pt>
                <c:pt idx="2269">
                  <c:v>14.53951317105591</c:v>
                </c:pt>
                <c:pt idx="2270">
                  <c:v>14.541513837944873</c:v>
                </c:pt>
                <c:pt idx="2271">
                  <c:v>14.543514504833835</c:v>
                </c:pt>
                <c:pt idx="2272">
                  <c:v>14.545515171722798</c:v>
                </c:pt>
                <c:pt idx="2273">
                  <c:v>14.54751583861176</c:v>
                </c:pt>
                <c:pt idx="2274">
                  <c:v>14.549516505500723</c:v>
                </c:pt>
                <c:pt idx="2275">
                  <c:v>14.551517172389685</c:v>
                </c:pt>
                <c:pt idx="2276">
                  <c:v>14.553517839278648</c:v>
                </c:pt>
                <c:pt idx="2277">
                  <c:v>14.55551850616761</c:v>
                </c:pt>
                <c:pt idx="2278">
                  <c:v>14.557519173056573</c:v>
                </c:pt>
                <c:pt idx="2279">
                  <c:v>14.559519839945535</c:v>
                </c:pt>
                <c:pt idx="2280">
                  <c:v>14.561520506834498</c:v>
                </c:pt>
                <c:pt idx="2281">
                  <c:v>14.56352117372346</c:v>
                </c:pt>
                <c:pt idx="2282">
                  <c:v>14.565521840612423</c:v>
                </c:pt>
                <c:pt idx="2283">
                  <c:v>14.567522507501385</c:v>
                </c:pt>
                <c:pt idx="2284">
                  <c:v>14.569523174390348</c:v>
                </c:pt>
                <c:pt idx="2285">
                  <c:v>14.57152384127931</c:v>
                </c:pt>
                <c:pt idx="2286">
                  <c:v>14.573524508168273</c:v>
                </c:pt>
                <c:pt idx="2287">
                  <c:v>14.575525175057235</c:v>
                </c:pt>
                <c:pt idx="2288">
                  <c:v>14.577525841946198</c:v>
                </c:pt>
                <c:pt idx="2289">
                  <c:v>14.57952650883516</c:v>
                </c:pt>
                <c:pt idx="2290">
                  <c:v>14.581527175724123</c:v>
                </c:pt>
                <c:pt idx="2291">
                  <c:v>14.583527842613085</c:v>
                </c:pt>
                <c:pt idx="2292">
                  <c:v>14.585528509502048</c:v>
                </c:pt>
                <c:pt idx="2293">
                  <c:v>14.58752917639101</c:v>
                </c:pt>
                <c:pt idx="2294">
                  <c:v>14.589529843279973</c:v>
                </c:pt>
                <c:pt idx="2295">
                  <c:v>14.591530510168935</c:v>
                </c:pt>
                <c:pt idx="2296">
                  <c:v>14.593531177057898</c:v>
                </c:pt>
                <c:pt idx="2297">
                  <c:v>14.59553184394686</c:v>
                </c:pt>
                <c:pt idx="2298">
                  <c:v>14.597532510835823</c:v>
                </c:pt>
                <c:pt idx="2299">
                  <c:v>14.599533177724785</c:v>
                </c:pt>
                <c:pt idx="2300">
                  <c:v>14.601533844613748</c:v>
                </c:pt>
                <c:pt idx="2301">
                  <c:v>14.60353451150271</c:v>
                </c:pt>
                <c:pt idx="2302">
                  <c:v>14.605535178391673</c:v>
                </c:pt>
                <c:pt idx="2303">
                  <c:v>14.607535845280635</c:v>
                </c:pt>
                <c:pt idx="2304">
                  <c:v>14.609536512169598</c:v>
                </c:pt>
                <c:pt idx="2305">
                  <c:v>14.61153717905856</c:v>
                </c:pt>
                <c:pt idx="2306">
                  <c:v>14.613537845947523</c:v>
                </c:pt>
                <c:pt idx="2307">
                  <c:v>14.615538512836485</c:v>
                </c:pt>
                <c:pt idx="2308">
                  <c:v>14.617539179725448</c:v>
                </c:pt>
                <c:pt idx="2309">
                  <c:v>14.61953984661441</c:v>
                </c:pt>
                <c:pt idx="2310">
                  <c:v>14.621540513503373</c:v>
                </c:pt>
                <c:pt idx="2311">
                  <c:v>14.623541180392335</c:v>
                </c:pt>
                <c:pt idx="2312">
                  <c:v>14.625541847281298</c:v>
                </c:pt>
                <c:pt idx="2313">
                  <c:v>14.62754251417026</c:v>
                </c:pt>
                <c:pt idx="2314">
                  <c:v>14.629543181059223</c:v>
                </c:pt>
                <c:pt idx="2315">
                  <c:v>14.631543847948185</c:v>
                </c:pt>
                <c:pt idx="2316">
                  <c:v>14.633544514837148</c:v>
                </c:pt>
                <c:pt idx="2317">
                  <c:v>14.63554518172611</c:v>
                </c:pt>
                <c:pt idx="2318">
                  <c:v>14.637545848615073</c:v>
                </c:pt>
                <c:pt idx="2319">
                  <c:v>14.639546515504035</c:v>
                </c:pt>
                <c:pt idx="2320">
                  <c:v>14.641547182392998</c:v>
                </c:pt>
                <c:pt idx="2321">
                  <c:v>14.64354784928196</c:v>
                </c:pt>
                <c:pt idx="2322">
                  <c:v>14.645548516170923</c:v>
                </c:pt>
                <c:pt idx="2323">
                  <c:v>14.647549183059885</c:v>
                </c:pt>
                <c:pt idx="2324">
                  <c:v>14.649549849948848</c:v>
                </c:pt>
                <c:pt idx="2325">
                  <c:v>14.65155051683781</c:v>
                </c:pt>
                <c:pt idx="2326">
                  <c:v>14.653551183726773</c:v>
                </c:pt>
                <c:pt idx="2327">
                  <c:v>14.655551850615735</c:v>
                </c:pt>
                <c:pt idx="2328">
                  <c:v>14.657552517504698</c:v>
                </c:pt>
                <c:pt idx="2329">
                  <c:v>14.65955318439366</c:v>
                </c:pt>
                <c:pt idx="2330">
                  <c:v>14.661553851282623</c:v>
                </c:pt>
                <c:pt idx="2331">
                  <c:v>14.663554518171585</c:v>
                </c:pt>
                <c:pt idx="2332">
                  <c:v>14.665555185060548</c:v>
                </c:pt>
                <c:pt idx="2333">
                  <c:v>14.66755585194951</c:v>
                </c:pt>
                <c:pt idx="2334">
                  <c:v>14.669556518838473</c:v>
                </c:pt>
                <c:pt idx="2335">
                  <c:v>14.671557185727435</c:v>
                </c:pt>
                <c:pt idx="2336">
                  <c:v>14.673557852616398</c:v>
                </c:pt>
                <c:pt idx="2337">
                  <c:v>14.67555851950536</c:v>
                </c:pt>
                <c:pt idx="2338">
                  <c:v>14.677559186394323</c:v>
                </c:pt>
                <c:pt idx="2339">
                  <c:v>14.679559853283285</c:v>
                </c:pt>
                <c:pt idx="2340">
                  <c:v>14.681560520172248</c:v>
                </c:pt>
                <c:pt idx="2341">
                  <c:v>14.68356118706121</c:v>
                </c:pt>
                <c:pt idx="2342">
                  <c:v>14.685561853950173</c:v>
                </c:pt>
                <c:pt idx="2343">
                  <c:v>14.687562520839135</c:v>
                </c:pt>
                <c:pt idx="2344">
                  <c:v>14.689563187728098</c:v>
                </c:pt>
                <c:pt idx="2345">
                  <c:v>14.69156385461706</c:v>
                </c:pt>
                <c:pt idx="2346">
                  <c:v>14.693564521506023</c:v>
                </c:pt>
                <c:pt idx="2347">
                  <c:v>14.695565188394985</c:v>
                </c:pt>
                <c:pt idx="2348">
                  <c:v>14.697565855283948</c:v>
                </c:pt>
                <c:pt idx="2349">
                  <c:v>14.69956652217291</c:v>
                </c:pt>
                <c:pt idx="2350">
                  <c:v>14.701567189061873</c:v>
                </c:pt>
                <c:pt idx="2351">
                  <c:v>14.703567855950835</c:v>
                </c:pt>
                <c:pt idx="2352">
                  <c:v>14.705568522839798</c:v>
                </c:pt>
                <c:pt idx="2353">
                  <c:v>14.70756918972876</c:v>
                </c:pt>
                <c:pt idx="2354">
                  <c:v>14.709569856617723</c:v>
                </c:pt>
                <c:pt idx="2355">
                  <c:v>14.711570523506685</c:v>
                </c:pt>
                <c:pt idx="2356">
                  <c:v>14.713571190395648</c:v>
                </c:pt>
                <c:pt idx="2357">
                  <c:v>14.71557185728461</c:v>
                </c:pt>
                <c:pt idx="2358">
                  <c:v>14.717572524173573</c:v>
                </c:pt>
                <c:pt idx="2359">
                  <c:v>14.719573191062535</c:v>
                </c:pt>
                <c:pt idx="2360">
                  <c:v>14.721573857951498</c:v>
                </c:pt>
                <c:pt idx="2361">
                  <c:v>14.72357452484046</c:v>
                </c:pt>
                <c:pt idx="2362">
                  <c:v>14.725575191729423</c:v>
                </c:pt>
                <c:pt idx="2363">
                  <c:v>14.727575858618385</c:v>
                </c:pt>
                <c:pt idx="2364">
                  <c:v>14.729576525507348</c:v>
                </c:pt>
                <c:pt idx="2365">
                  <c:v>14.73157719239631</c:v>
                </c:pt>
                <c:pt idx="2366">
                  <c:v>14.733577859285273</c:v>
                </c:pt>
                <c:pt idx="2367">
                  <c:v>14.735578526174235</c:v>
                </c:pt>
                <c:pt idx="2368">
                  <c:v>14.737579193063198</c:v>
                </c:pt>
                <c:pt idx="2369">
                  <c:v>14.73957985995216</c:v>
                </c:pt>
                <c:pt idx="2370">
                  <c:v>14.741580526841123</c:v>
                </c:pt>
                <c:pt idx="2371">
                  <c:v>14.743581193730085</c:v>
                </c:pt>
                <c:pt idx="2372">
                  <c:v>14.745581860619048</c:v>
                </c:pt>
                <c:pt idx="2373">
                  <c:v>14.74758252750801</c:v>
                </c:pt>
                <c:pt idx="2374">
                  <c:v>14.749583194396973</c:v>
                </c:pt>
                <c:pt idx="2375">
                  <c:v>14.751583861285935</c:v>
                </c:pt>
                <c:pt idx="2376">
                  <c:v>14.753584528174898</c:v>
                </c:pt>
                <c:pt idx="2377">
                  <c:v>14.75558519506386</c:v>
                </c:pt>
                <c:pt idx="2378">
                  <c:v>14.757585861952823</c:v>
                </c:pt>
                <c:pt idx="2379">
                  <c:v>14.759586528841785</c:v>
                </c:pt>
                <c:pt idx="2380">
                  <c:v>14.761587195730748</c:v>
                </c:pt>
                <c:pt idx="2381">
                  <c:v>14.76358786261971</c:v>
                </c:pt>
                <c:pt idx="2382">
                  <c:v>14.765588529508673</c:v>
                </c:pt>
                <c:pt idx="2383">
                  <c:v>14.767589196397635</c:v>
                </c:pt>
                <c:pt idx="2384">
                  <c:v>14.769589863286598</c:v>
                </c:pt>
                <c:pt idx="2385">
                  <c:v>14.77159053017556</c:v>
                </c:pt>
                <c:pt idx="2386">
                  <c:v>14.773591197064523</c:v>
                </c:pt>
                <c:pt idx="2387">
                  <c:v>14.775591863953485</c:v>
                </c:pt>
                <c:pt idx="2388">
                  <c:v>14.777592530842448</c:v>
                </c:pt>
                <c:pt idx="2389">
                  <c:v>14.77959319773141</c:v>
                </c:pt>
                <c:pt idx="2390">
                  <c:v>14.781593864620373</c:v>
                </c:pt>
                <c:pt idx="2391">
                  <c:v>14.783594531509335</c:v>
                </c:pt>
                <c:pt idx="2392">
                  <c:v>14.785595198398298</c:v>
                </c:pt>
                <c:pt idx="2393">
                  <c:v>14.78759586528726</c:v>
                </c:pt>
                <c:pt idx="2394">
                  <c:v>14.789596532176223</c:v>
                </c:pt>
                <c:pt idx="2395">
                  <c:v>14.791597199065185</c:v>
                </c:pt>
                <c:pt idx="2396">
                  <c:v>14.793597865954148</c:v>
                </c:pt>
                <c:pt idx="2397">
                  <c:v>14.79559853284311</c:v>
                </c:pt>
                <c:pt idx="2398">
                  <c:v>14.797599199732073</c:v>
                </c:pt>
                <c:pt idx="2399">
                  <c:v>14.799599866621035</c:v>
                </c:pt>
                <c:pt idx="2400">
                  <c:v>14.801600533509998</c:v>
                </c:pt>
                <c:pt idx="2401">
                  <c:v>14.80360120039896</c:v>
                </c:pt>
                <c:pt idx="2402">
                  <c:v>14.805601867287923</c:v>
                </c:pt>
                <c:pt idx="2403">
                  <c:v>14.807602534176885</c:v>
                </c:pt>
                <c:pt idx="2404">
                  <c:v>14.809603201065848</c:v>
                </c:pt>
                <c:pt idx="2405">
                  <c:v>14.81160386795481</c:v>
                </c:pt>
                <c:pt idx="2406">
                  <c:v>14.813604534843773</c:v>
                </c:pt>
                <c:pt idx="2407">
                  <c:v>14.815605201732735</c:v>
                </c:pt>
                <c:pt idx="2408">
                  <c:v>14.817605868621698</c:v>
                </c:pt>
                <c:pt idx="2409">
                  <c:v>14.81960653551066</c:v>
                </c:pt>
                <c:pt idx="2410">
                  <c:v>14.821607202399623</c:v>
                </c:pt>
                <c:pt idx="2411">
                  <c:v>14.823607869288585</c:v>
                </c:pt>
                <c:pt idx="2412">
                  <c:v>14.825608536177548</c:v>
                </c:pt>
                <c:pt idx="2413">
                  <c:v>14.82760920306651</c:v>
                </c:pt>
                <c:pt idx="2414">
                  <c:v>14.829609869955473</c:v>
                </c:pt>
                <c:pt idx="2415">
                  <c:v>14.831610536844435</c:v>
                </c:pt>
                <c:pt idx="2416">
                  <c:v>14.833611203733398</c:v>
                </c:pt>
                <c:pt idx="2417">
                  <c:v>14.83561187062236</c:v>
                </c:pt>
                <c:pt idx="2418">
                  <c:v>14.837612537511323</c:v>
                </c:pt>
                <c:pt idx="2419">
                  <c:v>14.839613204400285</c:v>
                </c:pt>
                <c:pt idx="2420">
                  <c:v>14.841613871289248</c:v>
                </c:pt>
                <c:pt idx="2421">
                  <c:v>14.84361453817821</c:v>
                </c:pt>
                <c:pt idx="2422">
                  <c:v>14.845615205067173</c:v>
                </c:pt>
                <c:pt idx="2423">
                  <c:v>14.847615871956135</c:v>
                </c:pt>
                <c:pt idx="2424">
                  <c:v>14.849616538845098</c:v>
                </c:pt>
                <c:pt idx="2425">
                  <c:v>14.85161720573406</c:v>
                </c:pt>
                <c:pt idx="2426">
                  <c:v>14.853617872623023</c:v>
                </c:pt>
                <c:pt idx="2427">
                  <c:v>14.855618539511985</c:v>
                </c:pt>
                <c:pt idx="2428">
                  <c:v>14.857619206400948</c:v>
                </c:pt>
                <c:pt idx="2429">
                  <c:v>14.85961987328991</c:v>
                </c:pt>
                <c:pt idx="2430">
                  <c:v>14.861620540178873</c:v>
                </c:pt>
                <c:pt idx="2431">
                  <c:v>14.863621207067835</c:v>
                </c:pt>
                <c:pt idx="2432">
                  <c:v>14.865621873956798</c:v>
                </c:pt>
                <c:pt idx="2433">
                  <c:v>14.86762254084576</c:v>
                </c:pt>
                <c:pt idx="2434">
                  <c:v>14.869623207734723</c:v>
                </c:pt>
                <c:pt idx="2435">
                  <c:v>14.871623874623685</c:v>
                </c:pt>
                <c:pt idx="2436">
                  <c:v>14.873624541512648</c:v>
                </c:pt>
                <c:pt idx="2437">
                  <c:v>14.87562520840161</c:v>
                </c:pt>
                <c:pt idx="2438">
                  <c:v>14.877625875290573</c:v>
                </c:pt>
                <c:pt idx="2439">
                  <c:v>14.879626542179535</c:v>
                </c:pt>
                <c:pt idx="2440">
                  <c:v>14.881627209068498</c:v>
                </c:pt>
                <c:pt idx="2441">
                  <c:v>14.88362787595746</c:v>
                </c:pt>
                <c:pt idx="2442">
                  <c:v>14.885628542846423</c:v>
                </c:pt>
                <c:pt idx="2443">
                  <c:v>14.887629209735385</c:v>
                </c:pt>
                <c:pt idx="2444">
                  <c:v>14.889629876624348</c:v>
                </c:pt>
                <c:pt idx="2445">
                  <c:v>14.89163054351331</c:v>
                </c:pt>
                <c:pt idx="2446">
                  <c:v>14.893631210402273</c:v>
                </c:pt>
                <c:pt idx="2447">
                  <c:v>14.895631877291235</c:v>
                </c:pt>
                <c:pt idx="2448">
                  <c:v>14.897632544180198</c:v>
                </c:pt>
                <c:pt idx="2449">
                  <c:v>14.89963321106916</c:v>
                </c:pt>
                <c:pt idx="2450">
                  <c:v>14.901633877958123</c:v>
                </c:pt>
                <c:pt idx="2451">
                  <c:v>14.903634544847085</c:v>
                </c:pt>
                <c:pt idx="2452">
                  <c:v>14.905635211736048</c:v>
                </c:pt>
                <c:pt idx="2453">
                  <c:v>14.90763587862501</c:v>
                </c:pt>
                <c:pt idx="2454">
                  <c:v>14.909636545513973</c:v>
                </c:pt>
                <c:pt idx="2455">
                  <c:v>14.911637212402935</c:v>
                </c:pt>
                <c:pt idx="2456">
                  <c:v>14.913637879291898</c:v>
                </c:pt>
                <c:pt idx="2457">
                  <c:v>14.91563854618086</c:v>
                </c:pt>
                <c:pt idx="2458">
                  <c:v>14.917639213069823</c:v>
                </c:pt>
                <c:pt idx="2459">
                  <c:v>14.919639879958785</c:v>
                </c:pt>
                <c:pt idx="2460">
                  <c:v>14.921640546847748</c:v>
                </c:pt>
                <c:pt idx="2461">
                  <c:v>14.92364121373671</c:v>
                </c:pt>
                <c:pt idx="2462">
                  <c:v>14.925641880625673</c:v>
                </c:pt>
                <c:pt idx="2463">
                  <c:v>14.927642547514635</c:v>
                </c:pt>
                <c:pt idx="2464">
                  <c:v>14.929643214403598</c:v>
                </c:pt>
                <c:pt idx="2465">
                  <c:v>14.93164388129256</c:v>
                </c:pt>
                <c:pt idx="2466">
                  <c:v>14.933644548181523</c:v>
                </c:pt>
                <c:pt idx="2467">
                  <c:v>14.935645215070485</c:v>
                </c:pt>
                <c:pt idx="2468">
                  <c:v>14.937645881959448</c:v>
                </c:pt>
                <c:pt idx="2469">
                  <c:v>14.93964654884841</c:v>
                </c:pt>
                <c:pt idx="2470">
                  <c:v>14.941647215737373</c:v>
                </c:pt>
                <c:pt idx="2471">
                  <c:v>14.943647882626335</c:v>
                </c:pt>
                <c:pt idx="2472">
                  <c:v>14.945648549515298</c:v>
                </c:pt>
                <c:pt idx="2473">
                  <c:v>14.94764921640426</c:v>
                </c:pt>
                <c:pt idx="2474">
                  <c:v>14.949649883293223</c:v>
                </c:pt>
                <c:pt idx="2475">
                  <c:v>14.951650550182185</c:v>
                </c:pt>
                <c:pt idx="2476">
                  <c:v>14.953651217071148</c:v>
                </c:pt>
                <c:pt idx="2477">
                  <c:v>14.95565188396011</c:v>
                </c:pt>
                <c:pt idx="2478">
                  <c:v>14.957652550849073</c:v>
                </c:pt>
                <c:pt idx="2479">
                  <c:v>14.959653217738035</c:v>
                </c:pt>
                <c:pt idx="2480">
                  <c:v>14.961653884626998</c:v>
                </c:pt>
                <c:pt idx="2481">
                  <c:v>14.96365455151596</c:v>
                </c:pt>
                <c:pt idx="2482">
                  <c:v>14.965655218404923</c:v>
                </c:pt>
                <c:pt idx="2483">
                  <c:v>14.967655885293885</c:v>
                </c:pt>
                <c:pt idx="2484">
                  <c:v>14.969656552182848</c:v>
                </c:pt>
                <c:pt idx="2485">
                  <c:v>14.97165721907181</c:v>
                </c:pt>
                <c:pt idx="2486">
                  <c:v>14.973657885960773</c:v>
                </c:pt>
                <c:pt idx="2487">
                  <c:v>14.975658552849735</c:v>
                </c:pt>
                <c:pt idx="2488">
                  <c:v>14.977659219738698</c:v>
                </c:pt>
                <c:pt idx="2489">
                  <c:v>14.97965988662766</c:v>
                </c:pt>
                <c:pt idx="2490">
                  <c:v>14.981660553516623</c:v>
                </c:pt>
                <c:pt idx="2491">
                  <c:v>14.983661220405585</c:v>
                </c:pt>
                <c:pt idx="2492">
                  <c:v>14.985661887294548</c:v>
                </c:pt>
                <c:pt idx="2493">
                  <c:v>14.98766255418351</c:v>
                </c:pt>
                <c:pt idx="2494">
                  <c:v>14.989663221072473</c:v>
                </c:pt>
                <c:pt idx="2495">
                  <c:v>14.991663887961435</c:v>
                </c:pt>
                <c:pt idx="2496">
                  <c:v>14.993664554850398</c:v>
                </c:pt>
                <c:pt idx="2497">
                  <c:v>14.99566522173936</c:v>
                </c:pt>
                <c:pt idx="2498">
                  <c:v>14.997665888628323</c:v>
                </c:pt>
                <c:pt idx="2499">
                  <c:v>14.999666555517285</c:v>
                </c:pt>
                <c:pt idx="2500">
                  <c:v>15.001667222406248</c:v>
                </c:pt>
                <c:pt idx="2501">
                  <c:v>15.00366788929521</c:v>
                </c:pt>
                <c:pt idx="2502">
                  <c:v>15.005668556184173</c:v>
                </c:pt>
                <c:pt idx="2503">
                  <c:v>15.007669223073135</c:v>
                </c:pt>
                <c:pt idx="2504">
                  <c:v>15.009669889962097</c:v>
                </c:pt>
                <c:pt idx="2505">
                  <c:v>15.01167055685106</c:v>
                </c:pt>
                <c:pt idx="2506">
                  <c:v>15.013671223740022</c:v>
                </c:pt>
                <c:pt idx="2507">
                  <c:v>15.015671890628985</c:v>
                </c:pt>
                <c:pt idx="2508">
                  <c:v>15.017672557517947</c:v>
                </c:pt>
                <c:pt idx="2509">
                  <c:v>15.01967322440691</c:v>
                </c:pt>
                <c:pt idx="2510">
                  <c:v>15.021673891295872</c:v>
                </c:pt>
                <c:pt idx="2511">
                  <c:v>15.023674558184835</c:v>
                </c:pt>
                <c:pt idx="2512">
                  <c:v>15.025675225073797</c:v>
                </c:pt>
                <c:pt idx="2513">
                  <c:v>15.02767589196276</c:v>
                </c:pt>
                <c:pt idx="2514">
                  <c:v>15.029676558851722</c:v>
                </c:pt>
                <c:pt idx="2515">
                  <c:v>15.031677225740685</c:v>
                </c:pt>
                <c:pt idx="2516">
                  <c:v>15.033677892629647</c:v>
                </c:pt>
                <c:pt idx="2517">
                  <c:v>15.03567855951861</c:v>
                </c:pt>
                <c:pt idx="2518">
                  <c:v>15.037679226407572</c:v>
                </c:pt>
                <c:pt idx="2519">
                  <c:v>15.039679893296535</c:v>
                </c:pt>
                <c:pt idx="2520">
                  <c:v>15.041680560185497</c:v>
                </c:pt>
                <c:pt idx="2521">
                  <c:v>15.04368122707446</c:v>
                </c:pt>
                <c:pt idx="2522">
                  <c:v>15.045681893963422</c:v>
                </c:pt>
                <c:pt idx="2523">
                  <c:v>15.047682560852385</c:v>
                </c:pt>
                <c:pt idx="2524">
                  <c:v>15.049683227741347</c:v>
                </c:pt>
                <c:pt idx="2525">
                  <c:v>15.05168389463031</c:v>
                </c:pt>
                <c:pt idx="2526">
                  <c:v>15.053684561519272</c:v>
                </c:pt>
                <c:pt idx="2527">
                  <c:v>15.055685228408235</c:v>
                </c:pt>
                <c:pt idx="2528">
                  <c:v>15.057685895297197</c:v>
                </c:pt>
                <c:pt idx="2529">
                  <c:v>15.05968656218616</c:v>
                </c:pt>
                <c:pt idx="2530">
                  <c:v>15.061687229075122</c:v>
                </c:pt>
                <c:pt idx="2531">
                  <c:v>15.063687895964085</c:v>
                </c:pt>
                <c:pt idx="2532">
                  <c:v>15.065688562853047</c:v>
                </c:pt>
                <c:pt idx="2533">
                  <c:v>15.06768922974201</c:v>
                </c:pt>
                <c:pt idx="2534">
                  <c:v>15.069689896630972</c:v>
                </c:pt>
                <c:pt idx="2535">
                  <c:v>15.071690563519935</c:v>
                </c:pt>
                <c:pt idx="2536">
                  <c:v>15.073691230408897</c:v>
                </c:pt>
                <c:pt idx="2537">
                  <c:v>15.07569189729786</c:v>
                </c:pt>
                <c:pt idx="2538">
                  <c:v>15.077692564186822</c:v>
                </c:pt>
                <c:pt idx="2539">
                  <c:v>15.079693231075785</c:v>
                </c:pt>
                <c:pt idx="2540">
                  <c:v>15.081693897964747</c:v>
                </c:pt>
                <c:pt idx="2541">
                  <c:v>15.08369456485371</c:v>
                </c:pt>
                <c:pt idx="2542">
                  <c:v>15.085695231742672</c:v>
                </c:pt>
                <c:pt idx="2543">
                  <c:v>15.087695898631635</c:v>
                </c:pt>
                <c:pt idx="2544">
                  <c:v>15.089696565520597</c:v>
                </c:pt>
                <c:pt idx="2545">
                  <c:v>15.09169723240956</c:v>
                </c:pt>
                <c:pt idx="2546">
                  <c:v>15.093697899298522</c:v>
                </c:pt>
                <c:pt idx="2547">
                  <c:v>15.095698566187485</c:v>
                </c:pt>
                <c:pt idx="2548">
                  <c:v>15.097699233076447</c:v>
                </c:pt>
                <c:pt idx="2549">
                  <c:v>15.09969989996541</c:v>
                </c:pt>
                <c:pt idx="2550">
                  <c:v>15.101700566854372</c:v>
                </c:pt>
                <c:pt idx="2551">
                  <c:v>15.103701233743335</c:v>
                </c:pt>
                <c:pt idx="2552">
                  <c:v>15.105701900632297</c:v>
                </c:pt>
                <c:pt idx="2553">
                  <c:v>15.10770256752126</c:v>
                </c:pt>
                <c:pt idx="2554">
                  <c:v>15.109703234410222</c:v>
                </c:pt>
                <c:pt idx="2555">
                  <c:v>15.111703901299185</c:v>
                </c:pt>
                <c:pt idx="2556">
                  <c:v>15.113704568188147</c:v>
                </c:pt>
                <c:pt idx="2557">
                  <c:v>15.11570523507711</c:v>
                </c:pt>
                <c:pt idx="2558">
                  <c:v>15.117705901966072</c:v>
                </c:pt>
                <c:pt idx="2559">
                  <c:v>15.119706568855035</c:v>
                </c:pt>
                <c:pt idx="2560">
                  <c:v>15.121707235743997</c:v>
                </c:pt>
                <c:pt idx="2561">
                  <c:v>15.12370790263296</c:v>
                </c:pt>
                <c:pt idx="2562">
                  <c:v>15.125708569521922</c:v>
                </c:pt>
                <c:pt idx="2563">
                  <c:v>15.127709236410885</c:v>
                </c:pt>
                <c:pt idx="2564">
                  <c:v>15.129709903299847</c:v>
                </c:pt>
                <c:pt idx="2565">
                  <c:v>15.13171057018881</c:v>
                </c:pt>
                <c:pt idx="2566">
                  <c:v>15.133711237077772</c:v>
                </c:pt>
                <c:pt idx="2567">
                  <c:v>15.135711903966735</c:v>
                </c:pt>
                <c:pt idx="2568">
                  <c:v>15.137712570855697</c:v>
                </c:pt>
                <c:pt idx="2569">
                  <c:v>15.13971323774466</c:v>
                </c:pt>
                <c:pt idx="2570">
                  <c:v>15.141713904633622</c:v>
                </c:pt>
                <c:pt idx="2571">
                  <c:v>15.143714571522585</c:v>
                </c:pt>
                <c:pt idx="2572">
                  <c:v>15.145715238411547</c:v>
                </c:pt>
                <c:pt idx="2573">
                  <c:v>15.14771590530051</c:v>
                </c:pt>
                <c:pt idx="2574">
                  <c:v>15.149716572189472</c:v>
                </c:pt>
                <c:pt idx="2575">
                  <c:v>15.151717239078435</c:v>
                </c:pt>
                <c:pt idx="2576">
                  <c:v>15.153717905967397</c:v>
                </c:pt>
                <c:pt idx="2577">
                  <c:v>15.15571857285636</c:v>
                </c:pt>
                <c:pt idx="2578">
                  <c:v>15.157719239745322</c:v>
                </c:pt>
                <c:pt idx="2579">
                  <c:v>15.159719906634285</c:v>
                </c:pt>
                <c:pt idx="2580">
                  <c:v>15.161720573523247</c:v>
                </c:pt>
                <c:pt idx="2581">
                  <c:v>15.16372124041221</c:v>
                </c:pt>
                <c:pt idx="2582">
                  <c:v>15.165721907301172</c:v>
                </c:pt>
                <c:pt idx="2583">
                  <c:v>15.167722574190135</c:v>
                </c:pt>
                <c:pt idx="2584">
                  <c:v>15.169723241079097</c:v>
                </c:pt>
                <c:pt idx="2585">
                  <c:v>15.17172390796806</c:v>
                </c:pt>
                <c:pt idx="2586">
                  <c:v>15.173724574857022</c:v>
                </c:pt>
                <c:pt idx="2587">
                  <c:v>15.175725241745985</c:v>
                </c:pt>
                <c:pt idx="2588">
                  <c:v>15.177725908634947</c:v>
                </c:pt>
                <c:pt idx="2589">
                  <c:v>15.17972657552391</c:v>
                </c:pt>
                <c:pt idx="2590">
                  <c:v>15.181727242412872</c:v>
                </c:pt>
                <c:pt idx="2591">
                  <c:v>15.183727909301835</c:v>
                </c:pt>
                <c:pt idx="2592">
                  <c:v>15.185728576190797</c:v>
                </c:pt>
                <c:pt idx="2593">
                  <c:v>15.18772924307976</c:v>
                </c:pt>
                <c:pt idx="2594">
                  <c:v>15.189729909968722</c:v>
                </c:pt>
                <c:pt idx="2595">
                  <c:v>15.191730576857685</c:v>
                </c:pt>
                <c:pt idx="2596">
                  <c:v>15.193731243746647</c:v>
                </c:pt>
                <c:pt idx="2597">
                  <c:v>15.19573191063561</c:v>
                </c:pt>
                <c:pt idx="2598">
                  <c:v>15.197732577524572</c:v>
                </c:pt>
                <c:pt idx="2599">
                  <c:v>15.199733244413535</c:v>
                </c:pt>
                <c:pt idx="2600">
                  <c:v>15.201733911302497</c:v>
                </c:pt>
                <c:pt idx="2601">
                  <c:v>15.20373457819146</c:v>
                </c:pt>
                <c:pt idx="2602">
                  <c:v>15.205735245080422</c:v>
                </c:pt>
                <c:pt idx="2603">
                  <c:v>15.207735911969385</c:v>
                </c:pt>
                <c:pt idx="2604">
                  <c:v>15.209736578858347</c:v>
                </c:pt>
                <c:pt idx="2605">
                  <c:v>15.21173724574731</c:v>
                </c:pt>
                <c:pt idx="2606">
                  <c:v>15.213737912636272</c:v>
                </c:pt>
                <c:pt idx="2607">
                  <c:v>15.215738579525235</c:v>
                </c:pt>
                <c:pt idx="2608">
                  <c:v>15.217739246414197</c:v>
                </c:pt>
                <c:pt idx="2609">
                  <c:v>15.21973991330316</c:v>
                </c:pt>
                <c:pt idx="2610">
                  <c:v>15.221740580192122</c:v>
                </c:pt>
                <c:pt idx="2611">
                  <c:v>15.223741247081085</c:v>
                </c:pt>
                <c:pt idx="2612">
                  <c:v>15.225741913970047</c:v>
                </c:pt>
                <c:pt idx="2613">
                  <c:v>15.22774258085901</c:v>
                </c:pt>
                <c:pt idx="2614">
                  <c:v>15.229743247747972</c:v>
                </c:pt>
                <c:pt idx="2615">
                  <c:v>15.231743914636935</c:v>
                </c:pt>
                <c:pt idx="2616">
                  <c:v>15.233744581525897</c:v>
                </c:pt>
                <c:pt idx="2617">
                  <c:v>15.23574524841486</c:v>
                </c:pt>
                <c:pt idx="2618">
                  <c:v>15.237745915303822</c:v>
                </c:pt>
                <c:pt idx="2619">
                  <c:v>15.239746582192785</c:v>
                </c:pt>
                <c:pt idx="2620">
                  <c:v>15.241747249081747</c:v>
                </c:pt>
                <c:pt idx="2621">
                  <c:v>15.24374791597071</c:v>
                </c:pt>
                <c:pt idx="2622">
                  <c:v>15.245748582859672</c:v>
                </c:pt>
                <c:pt idx="2623">
                  <c:v>15.247749249748635</c:v>
                </c:pt>
                <c:pt idx="2624">
                  <c:v>15.249749916637597</c:v>
                </c:pt>
                <c:pt idx="2625">
                  <c:v>15.25175058352656</c:v>
                </c:pt>
                <c:pt idx="2626">
                  <c:v>15.253751250415522</c:v>
                </c:pt>
                <c:pt idx="2627">
                  <c:v>15.255751917304485</c:v>
                </c:pt>
                <c:pt idx="2628">
                  <c:v>15.257752584193447</c:v>
                </c:pt>
                <c:pt idx="2629">
                  <c:v>15.25975325108241</c:v>
                </c:pt>
                <c:pt idx="2630">
                  <c:v>15.261753917971372</c:v>
                </c:pt>
                <c:pt idx="2631">
                  <c:v>15.263754584860335</c:v>
                </c:pt>
                <c:pt idx="2632">
                  <c:v>15.265755251749297</c:v>
                </c:pt>
                <c:pt idx="2633">
                  <c:v>15.26775591863826</c:v>
                </c:pt>
                <c:pt idx="2634">
                  <c:v>15.269756585527222</c:v>
                </c:pt>
                <c:pt idx="2635">
                  <c:v>15.271757252416185</c:v>
                </c:pt>
                <c:pt idx="2636">
                  <c:v>15.273757919305147</c:v>
                </c:pt>
                <c:pt idx="2637">
                  <c:v>15.27575858619411</c:v>
                </c:pt>
                <c:pt idx="2638">
                  <c:v>15.277759253083072</c:v>
                </c:pt>
                <c:pt idx="2639">
                  <c:v>15.279759919972035</c:v>
                </c:pt>
                <c:pt idx="2640">
                  <c:v>15.281760586860997</c:v>
                </c:pt>
                <c:pt idx="2641">
                  <c:v>15.28376125374996</c:v>
                </c:pt>
                <c:pt idx="2642">
                  <c:v>15.285761920638922</c:v>
                </c:pt>
                <c:pt idx="2643">
                  <c:v>15.287762587527885</c:v>
                </c:pt>
                <c:pt idx="2644">
                  <c:v>15.289763254416847</c:v>
                </c:pt>
                <c:pt idx="2645">
                  <c:v>15.29176392130581</c:v>
                </c:pt>
                <c:pt idx="2646">
                  <c:v>15.293764588194772</c:v>
                </c:pt>
                <c:pt idx="2647">
                  <c:v>15.295765255083735</c:v>
                </c:pt>
                <c:pt idx="2648">
                  <c:v>15.297765921972697</c:v>
                </c:pt>
                <c:pt idx="2649">
                  <c:v>15.29976658886166</c:v>
                </c:pt>
                <c:pt idx="2650">
                  <c:v>15.301767255750622</c:v>
                </c:pt>
                <c:pt idx="2651">
                  <c:v>15.303767922639585</c:v>
                </c:pt>
                <c:pt idx="2652">
                  <c:v>15.305768589528547</c:v>
                </c:pt>
                <c:pt idx="2653">
                  <c:v>15.30776925641751</c:v>
                </c:pt>
                <c:pt idx="2654">
                  <c:v>15.309769923306472</c:v>
                </c:pt>
                <c:pt idx="2655">
                  <c:v>15.311770590195435</c:v>
                </c:pt>
                <c:pt idx="2656">
                  <c:v>15.313771257084397</c:v>
                </c:pt>
                <c:pt idx="2657">
                  <c:v>15.31577192397336</c:v>
                </c:pt>
                <c:pt idx="2658">
                  <c:v>15.317772590862322</c:v>
                </c:pt>
                <c:pt idx="2659">
                  <c:v>15.319773257751285</c:v>
                </c:pt>
                <c:pt idx="2660">
                  <c:v>15.321773924640247</c:v>
                </c:pt>
                <c:pt idx="2661">
                  <c:v>15.32377459152921</c:v>
                </c:pt>
                <c:pt idx="2662">
                  <c:v>15.325775258418172</c:v>
                </c:pt>
                <c:pt idx="2663">
                  <c:v>15.327775925307135</c:v>
                </c:pt>
                <c:pt idx="2664">
                  <c:v>15.329776592196097</c:v>
                </c:pt>
                <c:pt idx="2665">
                  <c:v>15.33177725908506</c:v>
                </c:pt>
                <c:pt idx="2666">
                  <c:v>15.333777925974022</c:v>
                </c:pt>
                <c:pt idx="2667">
                  <c:v>15.335778592862985</c:v>
                </c:pt>
                <c:pt idx="2668">
                  <c:v>15.337779259751947</c:v>
                </c:pt>
                <c:pt idx="2669">
                  <c:v>15.33977992664091</c:v>
                </c:pt>
                <c:pt idx="2670">
                  <c:v>15.341780593529872</c:v>
                </c:pt>
                <c:pt idx="2671">
                  <c:v>15.343781260418835</c:v>
                </c:pt>
                <c:pt idx="2672">
                  <c:v>15.345781927307797</c:v>
                </c:pt>
                <c:pt idx="2673">
                  <c:v>15.34778259419676</c:v>
                </c:pt>
                <c:pt idx="2674">
                  <c:v>15.349783261085722</c:v>
                </c:pt>
                <c:pt idx="2675">
                  <c:v>15.351783927974685</c:v>
                </c:pt>
                <c:pt idx="2676">
                  <c:v>15.353784594863647</c:v>
                </c:pt>
                <c:pt idx="2677">
                  <c:v>15.35578526175261</c:v>
                </c:pt>
                <c:pt idx="2678">
                  <c:v>15.357785928641572</c:v>
                </c:pt>
                <c:pt idx="2679">
                  <c:v>15.359786595530535</c:v>
                </c:pt>
                <c:pt idx="2680">
                  <c:v>15.361787262419497</c:v>
                </c:pt>
                <c:pt idx="2681">
                  <c:v>15.36378792930846</c:v>
                </c:pt>
                <c:pt idx="2682">
                  <c:v>15.365788596197422</c:v>
                </c:pt>
                <c:pt idx="2683">
                  <c:v>15.367789263086385</c:v>
                </c:pt>
                <c:pt idx="2684">
                  <c:v>15.369789929975347</c:v>
                </c:pt>
                <c:pt idx="2685">
                  <c:v>15.37179059686431</c:v>
                </c:pt>
                <c:pt idx="2686">
                  <c:v>15.373791263753272</c:v>
                </c:pt>
                <c:pt idx="2687">
                  <c:v>15.375791930642235</c:v>
                </c:pt>
                <c:pt idx="2688">
                  <c:v>15.377792597531197</c:v>
                </c:pt>
                <c:pt idx="2689">
                  <c:v>15.37979326442016</c:v>
                </c:pt>
                <c:pt idx="2690">
                  <c:v>15.381793931309122</c:v>
                </c:pt>
                <c:pt idx="2691">
                  <c:v>15.383794598198085</c:v>
                </c:pt>
                <c:pt idx="2692">
                  <c:v>15.385795265087047</c:v>
                </c:pt>
                <c:pt idx="2693">
                  <c:v>15.38779593197601</c:v>
                </c:pt>
                <c:pt idx="2694">
                  <c:v>15.389796598864972</c:v>
                </c:pt>
                <c:pt idx="2695">
                  <c:v>15.391797265753935</c:v>
                </c:pt>
                <c:pt idx="2696">
                  <c:v>15.393797932642897</c:v>
                </c:pt>
                <c:pt idx="2697">
                  <c:v>15.39579859953186</c:v>
                </c:pt>
                <c:pt idx="2698">
                  <c:v>15.397799266420822</c:v>
                </c:pt>
                <c:pt idx="2699">
                  <c:v>15.399799933309785</c:v>
                </c:pt>
                <c:pt idx="2700">
                  <c:v>15.401800600198747</c:v>
                </c:pt>
                <c:pt idx="2701">
                  <c:v>15.40380126708771</c:v>
                </c:pt>
                <c:pt idx="2702">
                  <c:v>15.405801933976672</c:v>
                </c:pt>
                <c:pt idx="2703">
                  <c:v>15.407802600865635</c:v>
                </c:pt>
                <c:pt idx="2704">
                  <c:v>15.409803267754597</c:v>
                </c:pt>
                <c:pt idx="2705">
                  <c:v>15.41180393464356</c:v>
                </c:pt>
                <c:pt idx="2706">
                  <c:v>15.413804601532522</c:v>
                </c:pt>
                <c:pt idx="2707">
                  <c:v>15.415805268421485</c:v>
                </c:pt>
                <c:pt idx="2708">
                  <c:v>15.417805935310447</c:v>
                </c:pt>
                <c:pt idx="2709">
                  <c:v>15.41980660219941</c:v>
                </c:pt>
                <c:pt idx="2710">
                  <c:v>15.421807269088372</c:v>
                </c:pt>
                <c:pt idx="2711">
                  <c:v>15.423807935977335</c:v>
                </c:pt>
                <c:pt idx="2712">
                  <c:v>15.425808602866297</c:v>
                </c:pt>
                <c:pt idx="2713">
                  <c:v>15.42780926975526</c:v>
                </c:pt>
                <c:pt idx="2714">
                  <c:v>15.429809936644222</c:v>
                </c:pt>
                <c:pt idx="2715">
                  <c:v>15.431810603533185</c:v>
                </c:pt>
                <c:pt idx="2716">
                  <c:v>15.433811270422147</c:v>
                </c:pt>
                <c:pt idx="2717">
                  <c:v>15.43581193731111</c:v>
                </c:pt>
                <c:pt idx="2718">
                  <c:v>15.437812604200072</c:v>
                </c:pt>
                <c:pt idx="2719">
                  <c:v>15.439813271089035</c:v>
                </c:pt>
                <c:pt idx="2720">
                  <c:v>15.441813937977997</c:v>
                </c:pt>
                <c:pt idx="2721">
                  <c:v>15.44381460486696</c:v>
                </c:pt>
                <c:pt idx="2722">
                  <c:v>15.445815271755922</c:v>
                </c:pt>
                <c:pt idx="2723">
                  <c:v>15.447815938644885</c:v>
                </c:pt>
                <c:pt idx="2724">
                  <c:v>15.449816605533847</c:v>
                </c:pt>
                <c:pt idx="2725">
                  <c:v>15.45181727242281</c:v>
                </c:pt>
                <c:pt idx="2726">
                  <c:v>15.453817939311772</c:v>
                </c:pt>
                <c:pt idx="2727">
                  <c:v>15.455818606200735</c:v>
                </c:pt>
                <c:pt idx="2728">
                  <c:v>15.457819273089697</c:v>
                </c:pt>
                <c:pt idx="2729">
                  <c:v>15.45981993997866</c:v>
                </c:pt>
                <c:pt idx="2730">
                  <c:v>15.461820606867622</c:v>
                </c:pt>
                <c:pt idx="2731">
                  <c:v>15.463821273756585</c:v>
                </c:pt>
                <c:pt idx="2732">
                  <c:v>15.465821940645547</c:v>
                </c:pt>
                <c:pt idx="2733">
                  <c:v>15.46782260753451</c:v>
                </c:pt>
                <c:pt idx="2734">
                  <c:v>15.469823274423472</c:v>
                </c:pt>
                <c:pt idx="2735">
                  <c:v>15.471823941312435</c:v>
                </c:pt>
                <c:pt idx="2736">
                  <c:v>15.473824608201397</c:v>
                </c:pt>
                <c:pt idx="2737">
                  <c:v>15.47582527509036</c:v>
                </c:pt>
                <c:pt idx="2738">
                  <c:v>15.477825941979322</c:v>
                </c:pt>
                <c:pt idx="2739">
                  <c:v>15.479826608868285</c:v>
                </c:pt>
                <c:pt idx="2740">
                  <c:v>15.481827275757247</c:v>
                </c:pt>
                <c:pt idx="2741">
                  <c:v>15.48382794264621</c:v>
                </c:pt>
                <c:pt idx="2742">
                  <c:v>15.485828609535172</c:v>
                </c:pt>
                <c:pt idx="2743">
                  <c:v>15.487829276424135</c:v>
                </c:pt>
                <c:pt idx="2744">
                  <c:v>15.489829943313097</c:v>
                </c:pt>
                <c:pt idx="2745">
                  <c:v>15.49183061020206</c:v>
                </c:pt>
                <c:pt idx="2746">
                  <c:v>15.493831277091022</c:v>
                </c:pt>
                <c:pt idx="2747">
                  <c:v>15.495831943979985</c:v>
                </c:pt>
                <c:pt idx="2748">
                  <c:v>15.497832610868947</c:v>
                </c:pt>
                <c:pt idx="2749">
                  <c:v>15.49983327775791</c:v>
                </c:pt>
                <c:pt idx="2750">
                  <c:v>15.501833944646872</c:v>
                </c:pt>
                <c:pt idx="2751">
                  <c:v>15.503834611535835</c:v>
                </c:pt>
                <c:pt idx="2752">
                  <c:v>15.505835278424797</c:v>
                </c:pt>
                <c:pt idx="2753">
                  <c:v>15.50783594531376</c:v>
                </c:pt>
                <c:pt idx="2754">
                  <c:v>15.509836612202722</c:v>
                </c:pt>
                <c:pt idx="2755">
                  <c:v>15.511837279091685</c:v>
                </c:pt>
                <c:pt idx="2756">
                  <c:v>15.513837945980647</c:v>
                </c:pt>
                <c:pt idx="2757">
                  <c:v>15.51583861286961</c:v>
                </c:pt>
                <c:pt idx="2758">
                  <c:v>15.517839279758572</c:v>
                </c:pt>
                <c:pt idx="2759">
                  <c:v>15.519839946647535</c:v>
                </c:pt>
                <c:pt idx="2760">
                  <c:v>15.521840613536497</c:v>
                </c:pt>
                <c:pt idx="2761">
                  <c:v>15.52384128042546</c:v>
                </c:pt>
                <c:pt idx="2762">
                  <c:v>15.525841947314422</c:v>
                </c:pt>
                <c:pt idx="2763">
                  <c:v>15.527842614203385</c:v>
                </c:pt>
                <c:pt idx="2764">
                  <c:v>15.529843281092347</c:v>
                </c:pt>
                <c:pt idx="2765">
                  <c:v>15.53184394798131</c:v>
                </c:pt>
                <c:pt idx="2766">
                  <c:v>15.533844614870272</c:v>
                </c:pt>
                <c:pt idx="2767">
                  <c:v>15.535845281759235</c:v>
                </c:pt>
                <c:pt idx="2768">
                  <c:v>15.537845948648197</c:v>
                </c:pt>
                <c:pt idx="2769">
                  <c:v>15.53984661553716</c:v>
                </c:pt>
                <c:pt idx="2770">
                  <c:v>15.541847282426122</c:v>
                </c:pt>
                <c:pt idx="2771">
                  <c:v>15.543847949315085</c:v>
                </c:pt>
                <c:pt idx="2772">
                  <c:v>15.545848616204047</c:v>
                </c:pt>
                <c:pt idx="2773">
                  <c:v>15.54784928309301</c:v>
                </c:pt>
                <c:pt idx="2774">
                  <c:v>15.549849949981972</c:v>
                </c:pt>
                <c:pt idx="2775">
                  <c:v>15.551850616870935</c:v>
                </c:pt>
                <c:pt idx="2776">
                  <c:v>15.553851283759897</c:v>
                </c:pt>
                <c:pt idx="2777">
                  <c:v>15.55585195064886</c:v>
                </c:pt>
                <c:pt idx="2778">
                  <c:v>15.557852617537822</c:v>
                </c:pt>
                <c:pt idx="2779">
                  <c:v>15.559853284426785</c:v>
                </c:pt>
                <c:pt idx="2780">
                  <c:v>15.561853951315747</c:v>
                </c:pt>
                <c:pt idx="2781">
                  <c:v>15.56385461820471</c:v>
                </c:pt>
                <c:pt idx="2782">
                  <c:v>15.565855285093672</c:v>
                </c:pt>
                <c:pt idx="2783">
                  <c:v>15.567855951982635</c:v>
                </c:pt>
                <c:pt idx="2784">
                  <c:v>15.569856618871597</c:v>
                </c:pt>
                <c:pt idx="2785">
                  <c:v>15.57185728576056</c:v>
                </c:pt>
                <c:pt idx="2786">
                  <c:v>15.573857952649522</c:v>
                </c:pt>
                <c:pt idx="2787">
                  <c:v>15.575858619538485</c:v>
                </c:pt>
                <c:pt idx="2788">
                  <c:v>15.577859286427447</c:v>
                </c:pt>
                <c:pt idx="2789">
                  <c:v>15.57985995331641</c:v>
                </c:pt>
                <c:pt idx="2790">
                  <c:v>15.581860620205372</c:v>
                </c:pt>
                <c:pt idx="2791">
                  <c:v>15.583861287094335</c:v>
                </c:pt>
                <c:pt idx="2792">
                  <c:v>15.585861953983297</c:v>
                </c:pt>
                <c:pt idx="2793">
                  <c:v>15.58786262087226</c:v>
                </c:pt>
                <c:pt idx="2794">
                  <c:v>15.589863287761222</c:v>
                </c:pt>
                <c:pt idx="2795">
                  <c:v>15.591863954650185</c:v>
                </c:pt>
                <c:pt idx="2796">
                  <c:v>15.593864621539147</c:v>
                </c:pt>
                <c:pt idx="2797">
                  <c:v>15.59586528842811</c:v>
                </c:pt>
                <c:pt idx="2798">
                  <c:v>15.597865955317072</c:v>
                </c:pt>
                <c:pt idx="2799">
                  <c:v>15.599866622206035</c:v>
                </c:pt>
                <c:pt idx="2800">
                  <c:v>15.601867289094997</c:v>
                </c:pt>
                <c:pt idx="2801">
                  <c:v>15.60386795598396</c:v>
                </c:pt>
                <c:pt idx="2802">
                  <c:v>15.605868622872922</c:v>
                </c:pt>
                <c:pt idx="2803">
                  <c:v>15.607869289761885</c:v>
                </c:pt>
                <c:pt idx="2804">
                  <c:v>15.609869956650847</c:v>
                </c:pt>
                <c:pt idx="2805">
                  <c:v>15.61187062353981</c:v>
                </c:pt>
                <c:pt idx="2806">
                  <c:v>15.613871290428772</c:v>
                </c:pt>
                <c:pt idx="2807">
                  <c:v>15.615871957317735</c:v>
                </c:pt>
                <c:pt idx="2808">
                  <c:v>15.617872624206697</c:v>
                </c:pt>
                <c:pt idx="2809">
                  <c:v>15.61987329109566</c:v>
                </c:pt>
                <c:pt idx="2810">
                  <c:v>15.621873957984622</c:v>
                </c:pt>
                <c:pt idx="2811">
                  <c:v>15.623874624873585</c:v>
                </c:pt>
                <c:pt idx="2812">
                  <c:v>15.625875291762547</c:v>
                </c:pt>
                <c:pt idx="2813">
                  <c:v>15.62787595865151</c:v>
                </c:pt>
                <c:pt idx="2814">
                  <c:v>15.629876625540472</c:v>
                </c:pt>
                <c:pt idx="2815">
                  <c:v>15.631877292429435</c:v>
                </c:pt>
                <c:pt idx="2816">
                  <c:v>15.633877959318397</c:v>
                </c:pt>
                <c:pt idx="2817">
                  <c:v>15.63587862620736</c:v>
                </c:pt>
                <c:pt idx="2818">
                  <c:v>15.637879293096322</c:v>
                </c:pt>
                <c:pt idx="2819">
                  <c:v>15.639879959985285</c:v>
                </c:pt>
                <c:pt idx="2820">
                  <c:v>15.641880626874247</c:v>
                </c:pt>
                <c:pt idx="2821">
                  <c:v>15.64388129376321</c:v>
                </c:pt>
                <c:pt idx="2822">
                  <c:v>15.645881960652172</c:v>
                </c:pt>
                <c:pt idx="2823">
                  <c:v>15.647882627541135</c:v>
                </c:pt>
                <c:pt idx="2824">
                  <c:v>15.649883294430097</c:v>
                </c:pt>
                <c:pt idx="2825">
                  <c:v>15.65188396131906</c:v>
                </c:pt>
                <c:pt idx="2826">
                  <c:v>15.653884628208022</c:v>
                </c:pt>
                <c:pt idx="2827">
                  <c:v>15.655885295096985</c:v>
                </c:pt>
                <c:pt idx="2828">
                  <c:v>15.657885961985947</c:v>
                </c:pt>
                <c:pt idx="2829">
                  <c:v>15.65988662887491</c:v>
                </c:pt>
                <c:pt idx="2830">
                  <c:v>15.661887295763872</c:v>
                </c:pt>
                <c:pt idx="2831">
                  <c:v>15.663887962652835</c:v>
                </c:pt>
                <c:pt idx="2832">
                  <c:v>15.665888629541797</c:v>
                </c:pt>
                <c:pt idx="2833">
                  <c:v>15.66788929643076</c:v>
                </c:pt>
                <c:pt idx="2834">
                  <c:v>15.669889963319722</c:v>
                </c:pt>
                <c:pt idx="2835">
                  <c:v>15.671890630208685</c:v>
                </c:pt>
                <c:pt idx="2836">
                  <c:v>15.673891297097647</c:v>
                </c:pt>
                <c:pt idx="2837">
                  <c:v>15.67589196398661</c:v>
                </c:pt>
                <c:pt idx="2838">
                  <c:v>15.677892630875572</c:v>
                </c:pt>
                <c:pt idx="2839">
                  <c:v>15.679893297764535</c:v>
                </c:pt>
                <c:pt idx="2840">
                  <c:v>15.681893964653497</c:v>
                </c:pt>
                <c:pt idx="2841">
                  <c:v>15.68389463154246</c:v>
                </c:pt>
                <c:pt idx="2842">
                  <c:v>15.685895298431422</c:v>
                </c:pt>
                <c:pt idx="2843">
                  <c:v>15.687895965320385</c:v>
                </c:pt>
                <c:pt idx="2844">
                  <c:v>15.689896632209347</c:v>
                </c:pt>
                <c:pt idx="2845">
                  <c:v>15.69189729909831</c:v>
                </c:pt>
                <c:pt idx="2846">
                  <c:v>15.693897965987272</c:v>
                </c:pt>
                <c:pt idx="2847">
                  <c:v>15.695898632876235</c:v>
                </c:pt>
                <c:pt idx="2848">
                  <c:v>15.697899299765197</c:v>
                </c:pt>
                <c:pt idx="2849">
                  <c:v>15.69989996665416</c:v>
                </c:pt>
                <c:pt idx="2850">
                  <c:v>15.701900633543122</c:v>
                </c:pt>
                <c:pt idx="2851">
                  <c:v>15.703901300432085</c:v>
                </c:pt>
                <c:pt idx="2852">
                  <c:v>15.705901967321047</c:v>
                </c:pt>
                <c:pt idx="2853">
                  <c:v>15.70790263421001</c:v>
                </c:pt>
                <c:pt idx="2854">
                  <c:v>15.709903301098972</c:v>
                </c:pt>
                <c:pt idx="2855">
                  <c:v>15.711903967987935</c:v>
                </c:pt>
                <c:pt idx="2856">
                  <c:v>15.713904634876897</c:v>
                </c:pt>
                <c:pt idx="2857">
                  <c:v>15.71590530176586</c:v>
                </c:pt>
                <c:pt idx="2858">
                  <c:v>15.717905968654822</c:v>
                </c:pt>
                <c:pt idx="2859">
                  <c:v>15.719906635543785</c:v>
                </c:pt>
                <c:pt idx="2860">
                  <c:v>15.721907302432747</c:v>
                </c:pt>
                <c:pt idx="2861">
                  <c:v>15.72390796932171</c:v>
                </c:pt>
                <c:pt idx="2862">
                  <c:v>15.725908636210672</c:v>
                </c:pt>
                <c:pt idx="2863">
                  <c:v>15.727909303099635</c:v>
                </c:pt>
                <c:pt idx="2864">
                  <c:v>15.729909969988597</c:v>
                </c:pt>
                <c:pt idx="2865">
                  <c:v>15.73191063687756</c:v>
                </c:pt>
                <c:pt idx="2866">
                  <c:v>15.733911303766522</c:v>
                </c:pt>
                <c:pt idx="2867">
                  <c:v>15.735911970655485</c:v>
                </c:pt>
                <c:pt idx="2868">
                  <c:v>15.737912637544447</c:v>
                </c:pt>
                <c:pt idx="2869">
                  <c:v>15.73991330443341</c:v>
                </c:pt>
                <c:pt idx="2870">
                  <c:v>15.741913971322372</c:v>
                </c:pt>
                <c:pt idx="2871">
                  <c:v>15.743914638211335</c:v>
                </c:pt>
                <c:pt idx="2872">
                  <c:v>15.745915305100297</c:v>
                </c:pt>
                <c:pt idx="2873">
                  <c:v>15.74791597198926</c:v>
                </c:pt>
                <c:pt idx="2874">
                  <c:v>15.749916638878222</c:v>
                </c:pt>
                <c:pt idx="2875">
                  <c:v>15.751917305767185</c:v>
                </c:pt>
                <c:pt idx="2876">
                  <c:v>15.753917972656147</c:v>
                </c:pt>
                <c:pt idx="2877">
                  <c:v>15.75591863954511</c:v>
                </c:pt>
                <c:pt idx="2878">
                  <c:v>15.757919306434072</c:v>
                </c:pt>
                <c:pt idx="2879">
                  <c:v>15.759919973323035</c:v>
                </c:pt>
                <c:pt idx="2880">
                  <c:v>15.761920640211997</c:v>
                </c:pt>
                <c:pt idx="2881">
                  <c:v>15.76392130710096</c:v>
                </c:pt>
                <c:pt idx="2882">
                  <c:v>15.765921973989922</c:v>
                </c:pt>
                <c:pt idx="2883">
                  <c:v>15.767922640878885</c:v>
                </c:pt>
                <c:pt idx="2884">
                  <c:v>15.769923307767847</c:v>
                </c:pt>
                <c:pt idx="2885">
                  <c:v>15.77192397465681</c:v>
                </c:pt>
                <c:pt idx="2886">
                  <c:v>15.773924641545772</c:v>
                </c:pt>
                <c:pt idx="2887">
                  <c:v>15.775925308434735</c:v>
                </c:pt>
                <c:pt idx="2888">
                  <c:v>15.777925975323697</c:v>
                </c:pt>
                <c:pt idx="2889">
                  <c:v>15.77992664221266</c:v>
                </c:pt>
                <c:pt idx="2890">
                  <c:v>15.781927309101622</c:v>
                </c:pt>
                <c:pt idx="2891">
                  <c:v>15.783927975990585</c:v>
                </c:pt>
                <c:pt idx="2892">
                  <c:v>15.785928642879547</c:v>
                </c:pt>
                <c:pt idx="2893">
                  <c:v>15.78792930976851</c:v>
                </c:pt>
                <c:pt idx="2894">
                  <c:v>15.789929976657472</c:v>
                </c:pt>
                <c:pt idx="2895">
                  <c:v>15.791930643546435</c:v>
                </c:pt>
                <c:pt idx="2896">
                  <c:v>15.793931310435397</c:v>
                </c:pt>
                <c:pt idx="2897">
                  <c:v>15.79593197732436</c:v>
                </c:pt>
                <c:pt idx="2898">
                  <c:v>15.797932644213322</c:v>
                </c:pt>
                <c:pt idx="2899">
                  <c:v>15.799933311102285</c:v>
                </c:pt>
                <c:pt idx="2900">
                  <c:v>15.801933977991247</c:v>
                </c:pt>
                <c:pt idx="2901">
                  <c:v>15.80393464488021</c:v>
                </c:pt>
                <c:pt idx="2902">
                  <c:v>15.805935311769172</c:v>
                </c:pt>
                <c:pt idx="2903">
                  <c:v>15.807935978658135</c:v>
                </c:pt>
                <c:pt idx="2904">
                  <c:v>15.809936645547097</c:v>
                </c:pt>
                <c:pt idx="2905">
                  <c:v>15.81193731243606</c:v>
                </c:pt>
                <c:pt idx="2906">
                  <c:v>15.813937979325022</c:v>
                </c:pt>
                <c:pt idx="2907">
                  <c:v>15.815938646213985</c:v>
                </c:pt>
                <c:pt idx="2908">
                  <c:v>15.817939313102947</c:v>
                </c:pt>
                <c:pt idx="2909">
                  <c:v>15.81993997999191</c:v>
                </c:pt>
                <c:pt idx="2910">
                  <c:v>15.821940646880872</c:v>
                </c:pt>
                <c:pt idx="2911">
                  <c:v>15.823941313769835</c:v>
                </c:pt>
                <c:pt idx="2912">
                  <c:v>15.825941980658797</c:v>
                </c:pt>
                <c:pt idx="2913">
                  <c:v>15.82794264754776</c:v>
                </c:pt>
                <c:pt idx="2914">
                  <c:v>15.829943314436722</c:v>
                </c:pt>
                <c:pt idx="2915">
                  <c:v>15.831943981325685</c:v>
                </c:pt>
                <c:pt idx="2916">
                  <c:v>15.833944648214647</c:v>
                </c:pt>
                <c:pt idx="2917">
                  <c:v>15.83594531510361</c:v>
                </c:pt>
                <c:pt idx="2918">
                  <c:v>15.837945981992572</c:v>
                </c:pt>
                <c:pt idx="2919">
                  <c:v>15.839946648881535</c:v>
                </c:pt>
                <c:pt idx="2920">
                  <c:v>15.841947315770497</c:v>
                </c:pt>
                <c:pt idx="2921">
                  <c:v>15.84394798265946</c:v>
                </c:pt>
                <c:pt idx="2922">
                  <c:v>15.845948649548422</c:v>
                </c:pt>
                <c:pt idx="2923">
                  <c:v>15.847949316437385</c:v>
                </c:pt>
                <c:pt idx="2924">
                  <c:v>15.849949983326347</c:v>
                </c:pt>
                <c:pt idx="2925">
                  <c:v>15.85195065021531</c:v>
                </c:pt>
                <c:pt idx="2926">
                  <c:v>15.853951317104272</c:v>
                </c:pt>
                <c:pt idx="2927">
                  <c:v>15.855951983993235</c:v>
                </c:pt>
                <c:pt idx="2928">
                  <c:v>15.857952650882197</c:v>
                </c:pt>
                <c:pt idx="2929">
                  <c:v>15.85995331777116</c:v>
                </c:pt>
                <c:pt idx="2930">
                  <c:v>15.861953984660122</c:v>
                </c:pt>
                <c:pt idx="2931">
                  <c:v>15.863954651549085</c:v>
                </c:pt>
                <c:pt idx="2932">
                  <c:v>15.865955318438047</c:v>
                </c:pt>
                <c:pt idx="2933">
                  <c:v>15.86795598532701</c:v>
                </c:pt>
                <c:pt idx="2934">
                  <c:v>15.869956652215972</c:v>
                </c:pt>
                <c:pt idx="2935">
                  <c:v>15.871957319104935</c:v>
                </c:pt>
                <c:pt idx="2936">
                  <c:v>15.873957985993897</c:v>
                </c:pt>
                <c:pt idx="2937">
                  <c:v>15.87595865288286</c:v>
                </c:pt>
                <c:pt idx="2938">
                  <c:v>15.877959319771822</c:v>
                </c:pt>
                <c:pt idx="2939">
                  <c:v>15.879959986660785</c:v>
                </c:pt>
                <c:pt idx="2940">
                  <c:v>15.881960653549747</c:v>
                </c:pt>
                <c:pt idx="2941">
                  <c:v>15.88396132043871</c:v>
                </c:pt>
                <c:pt idx="2942">
                  <c:v>15.885961987327672</c:v>
                </c:pt>
                <c:pt idx="2943">
                  <c:v>15.887962654216635</c:v>
                </c:pt>
                <c:pt idx="2944">
                  <c:v>15.889963321105597</c:v>
                </c:pt>
                <c:pt idx="2945">
                  <c:v>15.89196398799456</c:v>
                </c:pt>
                <c:pt idx="2946">
                  <c:v>15.893964654883522</c:v>
                </c:pt>
                <c:pt idx="2947">
                  <c:v>15.895965321772485</c:v>
                </c:pt>
                <c:pt idx="2948">
                  <c:v>15.897965988661447</c:v>
                </c:pt>
                <c:pt idx="2949">
                  <c:v>15.89996665555041</c:v>
                </c:pt>
                <c:pt idx="2950">
                  <c:v>15.901967322439372</c:v>
                </c:pt>
                <c:pt idx="2951">
                  <c:v>15.903967989328335</c:v>
                </c:pt>
                <c:pt idx="2952">
                  <c:v>15.905968656217297</c:v>
                </c:pt>
                <c:pt idx="2953">
                  <c:v>15.90796932310626</c:v>
                </c:pt>
                <c:pt idx="2954">
                  <c:v>15.909969989995222</c:v>
                </c:pt>
                <c:pt idx="2955">
                  <c:v>15.911970656884185</c:v>
                </c:pt>
                <c:pt idx="2956">
                  <c:v>15.913971323773147</c:v>
                </c:pt>
                <c:pt idx="2957">
                  <c:v>15.91597199066211</c:v>
                </c:pt>
                <c:pt idx="2958">
                  <c:v>15.917972657551072</c:v>
                </c:pt>
                <c:pt idx="2959">
                  <c:v>15.919973324440035</c:v>
                </c:pt>
                <c:pt idx="2960">
                  <c:v>15.921973991328997</c:v>
                </c:pt>
                <c:pt idx="2961">
                  <c:v>15.92397465821796</c:v>
                </c:pt>
                <c:pt idx="2962">
                  <c:v>15.925975325106922</c:v>
                </c:pt>
                <c:pt idx="2963">
                  <c:v>15.927975991995885</c:v>
                </c:pt>
                <c:pt idx="2964">
                  <c:v>15.929976658884847</c:v>
                </c:pt>
                <c:pt idx="2965">
                  <c:v>15.93197732577381</c:v>
                </c:pt>
                <c:pt idx="2966">
                  <c:v>15.933977992662772</c:v>
                </c:pt>
                <c:pt idx="2967">
                  <c:v>15.935978659551735</c:v>
                </c:pt>
                <c:pt idx="2968">
                  <c:v>15.937979326440697</c:v>
                </c:pt>
                <c:pt idx="2969">
                  <c:v>15.93997999332966</c:v>
                </c:pt>
                <c:pt idx="2970">
                  <c:v>15.941980660218622</c:v>
                </c:pt>
                <c:pt idx="2971">
                  <c:v>15.943981327107585</c:v>
                </c:pt>
                <c:pt idx="2972">
                  <c:v>15.945981993996547</c:v>
                </c:pt>
                <c:pt idx="2973">
                  <c:v>15.94798266088551</c:v>
                </c:pt>
                <c:pt idx="2974">
                  <c:v>15.949983327774472</c:v>
                </c:pt>
                <c:pt idx="2975">
                  <c:v>15.951983994663435</c:v>
                </c:pt>
                <c:pt idx="2976">
                  <c:v>15.953984661552397</c:v>
                </c:pt>
                <c:pt idx="2977">
                  <c:v>15.95598532844136</c:v>
                </c:pt>
                <c:pt idx="2978">
                  <c:v>15.957985995330322</c:v>
                </c:pt>
                <c:pt idx="2979">
                  <c:v>15.959986662219285</c:v>
                </c:pt>
                <c:pt idx="2980">
                  <c:v>15.961987329108247</c:v>
                </c:pt>
                <c:pt idx="2981">
                  <c:v>15.96398799599721</c:v>
                </c:pt>
                <c:pt idx="2982">
                  <c:v>15.965988662886172</c:v>
                </c:pt>
                <c:pt idx="2983">
                  <c:v>15.967989329775135</c:v>
                </c:pt>
                <c:pt idx="2984">
                  <c:v>15.969989996664097</c:v>
                </c:pt>
                <c:pt idx="2985">
                  <c:v>15.97199066355306</c:v>
                </c:pt>
                <c:pt idx="2986">
                  <c:v>15.973991330442022</c:v>
                </c:pt>
                <c:pt idx="2987">
                  <c:v>15.975991997330985</c:v>
                </c:pt>
                <c:pt idx="2988">
                  <c:v>15.977992664219947</c:v>
                </c:pt>
                <c:pt idx="2989">
                  <c:v>15.97999333110891</c:v>
                </c:pt>
                <c:pt idx="2990">
                  <c:v>15.981993997997872</c:v>
                </c:pt>
                <c:pt idx="2991">
                  <c:v>15.983994664886835</c:v>
                </c:pt>
                <c:pt idx="2992">
                  <c:v>15.985995331775797</c:v>
                </c:pt>
                <c:pt idx="2993">
                  <c:v>15.98799599866476</c:v>
                </c:pt>
                <c:pt idx="2994">
                  <c:v>15.989996665553722</c:v>
                </c:pt>
                <c:pt idx="2995">
                  <c:v>15.991997332442685</c:v>
                </c:pt>
                <c:pt idx="2996">
                  <c:v>15.993997999331647</c:v>
                </c:pt>
                <c:pt idx="2997">
                  <c:v>15.99599866622061</c:v>
                </c:pt>
                <c:pt idx="2998">
                  <c:v>15.997999333109572</c:v>
                </c:pt>
                <c:pt idx="2999">
                  <c:v>15.999999999998535</c:v>
                </c:pt>
              </c:numCache>
            </c:numRef>
          </c:xVal>
          <c:yVal>
            <c:numRef>
              <c:f>'Load Line Plot'!$BA$4:$BA$3003</c:f>
              <c:numCache>
                <c:formatCode>General</c:formatCode>
                <c:ptCount val="3000"/>
                <c:pt idx="0">
                  <c:v>750.19359478864055</c:v>
                </c:pt>
                <c:pt idx="1">
                  <c:v>749.88424245115743</c:v>
                </c:pt>
                <c:pt idx="2">
                  <c:v>749.57499608623414</c:v>
                </c:pt>
                <c:pt idx="3">
                  <c:v>749.26585565055655</c:v>
                </c:pt>
                <c:pt idx="4">
                  <c:v>748.95682110083976</c:v>
                </c:pt>
                <c:pt idx="5">
                  <c:v>748.64789239382685</c:v>
                </c:pt>
                <c:pt idx="6">
                  <c:v>748.33906948628953</c:v>
                </c:pt>
                <c:pt idx="7">
                  <c:v>748.03035233502817</c:v>
                </c:pt>
                <c:pt idx="8">
                  <c:v>747.72174089687076</c:v>
                </c:pt>
                <c:pt idx="9">
                  <c:v>747.41323512867507</c:v>
                </c:pt>
                <c:pt idx="10">
                  <c:v>747.10483498732538</c:v>
                </c:pt>
                <c:pt idx="11">
                  <c:v>746.79654042973596</c:v>
                </c:pt>
                <c:pt idx="12">
                  <c:v>746.48835141284815</c:v>
                </c:pt>
                <c:pt idx="13">
                  <c:v>746.18026789363319</c:v>
                </c:pt>
                <c:pt idx="14">
                  <c:v>745.872289829088</c:v>
                </c:pt>
                <c:pt idx="15">
                  <c:v>745.56441717624102</c:v>
                </c:pt>
                <c:pt idx="16">
                  <c:v>745.2566498921459</c:v>
                </c:pt>
                <c:pt idx="17">
                  <c:v>744.94898793388609</c:v>
                </c:pt>
                <c:pt idx="18">
                  <c:v>744.64143125857311</c:v>
                </c:pt>
                <c:pt idx="19">
                  <c:v>744.33397982334611</c:v>
                </c:pt>
                <c:pt idx="20">
                  <c:v>744.02663358537222</c:v>
                </c:pt>
                <c:pt idx="21">
                  <c:v>743.71939250184766</c:v>
                </c:pt>
                <c:pt idx="22">
                  <c:v>743.41225652999617</c:v>
                </c:pt>
                <c:pt idx="23">
                  <c:v>743.10522562706853</c:v>
                </c:pt>
                <c:pt idx="24">
                  <c:v>742.79829975034568</c:v>
                </c:pt>
                <c:pt idx="25">
                  <c:v>742.49147885713455</c:v>
                </c:pt>
                <c:pt idx="26">
                  <c:v>742.18476290477054</c:v>
                </c:pt>
                <c:pt idx="27">
                  <c:v>741.878151850618</c:v>
                </c:pt>
                <c:pt idx="28">
                  <c:v>741.57164565206813</c:v>
                </c:pt>
                <c:pt idx="29">
                  <c:v>741.26524426654044</c:v>
                </c:pt>
                <c:pt idx="30">
                  <c:v>740.95894765148194</c:v>
                </c:pt>
                <c:pt idx="31">
                  <c:v>740.65275576436841</c:v>
                </c:pt>
                <c:pt idx="32">
                  <c:v>740.34666856270167</c:v>
                </c:pt>
                <c:pt idx="33">
                  <c:v>740.04068600401411</c:v>
                </c:pt>
                <c:pt idx="34">
                  <c:v>739.73480804586245</c:v>
                </c:pt>
                <c:pt idx="35">
                  <c:v>739.42903464583458</c:v>
                </c:pt>
                <c:pt idx="36">
                  <c:v>739.12336576154348</c:v>
                </c:pt>
                <c:pt idx="37">
                  <c:v>738.81780135063116</c:v>
                </c:pt>
                <c:pt idx="38">
                  <c:v>738.51234137076699</c:v>
                </c:pt>
                <c:pt idx="39">
                  <c:v>738.20698577964788</c:v>
                </c:pt>
                <c:pt idx="40">
                  <c:v>737.90173453499892</c:v>
                </c:pt>
                <c:pt idx="41">
                  <c:v>737.59658759457227</c:v>
                </c:pt>
                <c:pt idx="42">
                  <c:v>737.29154491614725</c:v>
                </c:pt>
                <c:pt idx="43">
                  <c:v>736.98660645753159</c:v>
                </c:pt>
                <c:pt idx="44">
                  <c:v>736.68177217656068</c:v>
                </c:pt>
                <c:pt idx="45">
                  <c:v>736.37704203109649</c:v>
                </c:pt>
                <c:pt idx="46">
                  <c:v>736.07241597902873</c:v>
                </c:pt>
                <c:pt idx="47">
                  <c:v>735.76789397827531</c:v>
                </c:pt>
                <c:pt idx="48">
                  <c:v>735.46347598678108</c:v>
                </c:pt>
                <c:pt idx="49">
                  <c:v>735.15916196251794</c:v>
                </c:pt>
                <c:pt idx="50">
                  <c:v>734.85495186348567</c:v>
                </c:pt>
                <c:pt idx="51">
                  <c:v>734.55084564771153</c:v>
                </c:pt>
                <c:pt idx="52">
                  <c:v>734.2468432732494</c:v>
                </c:pt>
                <c:pt idx="53">
                  <c:v>733.94294469818124</c:v>
                </c:pt>
                <c:pt idx="54">
                  <c:v>733.63914988061606</c:v>
                </c:pt>
                <c:pt idx="55">
                  <c:v>733.33545877869028</c:v>
                </c:pt>
                <c:pt idx="56">
                  <c:v>733.03187135056703</c:v>
                </c:pt>
                <c:pt idx="57">
                  <c:v>732.7283875544374</c:v>
                </c:pt>
                <c:pt idx="58">
                  <c:v>732.42500734851865</c:v>
                </c:pt>
                <c:pt idx="59">
                  <c:v>732.12173069105688</c:v>
                </c:pt>
                <c:pt idx="60">
                  <c:v>731.81855754032335</c:v>
                </c:pt>
                <c:pt idx="61">
                  <c:v>731.51548785461807</c:v>
                </c:pt>
                <c:pt idx="62">
                  <c:v>731.21252159226731</c:v>
                </c:pt>
                <c:pt idx="63">
                  <c:v>730.90965871162496</c:v>
                </c:pt>
                <c:pt idx="64">
                  <c:v>730.60689917107129</c:v>
                </c:pt>
                <c:pt idx="65">
                  <c:v>730.30424292901421</c:v>
                </c:pt>
                <c:pt idx="66">
                  <c:v>730.00168994388855</c:v>
                </c:pt>
                <c:pt idx="67">
                  <c:v>729.69924017415599</c:v>
                </c:pt>
                <c:pt idx="68">
                  <c:v>729.3968935783048</c:v>
                </c:pt>
                <c:pt idx="69">
                  <c:v>729.09465011485077</c:v>
                </c:pt>
                <c:pt idx="70">
                  <c:v>728.79250974233662</c:v>
                </c:pt>
                <c:pt idx="71">
                  <c:v>728.49047241933181</c:v>
                </c:pt>
                <c:pt idx="72">
                  <c:v>728.1885381044325</c:v>
                </c:pt>
                <c:pt idx="73">
                  <c:v>727.88670675626156</c:v>
                </c:pt>
                <c:pt idx="74">
                  <c:v>727.58497833346996</c:v>
                </c:pt>
                <c:pt idx="75">
                  <c:v>727.28335279473345</c:v>
                </c:pt>
                <c:pt idx="76">
                  <c:v>726.98183009875595</c:v>
                </c:pt>
                <c:pt idx="77">
                  <c:v>726.68041020426847</c:v>
                </c:pt>
                <c:pt idx="78">
                  <c:v>726.3790930700269</c:v>
                </c:pt>
                <c:pt idx="79">
                  <c:v>726.07787865481623</c:v>
                </c:pt>
                <c:pt idx="80">
                  <c:v>725.7767669174458</c:v>
                </c:pt>
                <c:pt idx="81">
                  <c:v>725.47575781675403</c:v>
                </c:pt>
                <c:pt idx="82">
                  <c:v>725.17485131160356</c:v>
                </c:pt>
                <c:pt idx="83">
                  <c:v>724.87404736088592</c:v>
                </c:pt>
                <c:pt idx="84">
                  <c:v>724.57334592351731</c:v>
                </c:pt>
                <c:pt idx="85">
                  <c:v>724.27274695844164</c:v>
                </c:pt>
                <c:pt idx="86">
                  <c:v>723.97225042462901</c:v>
                </c:pt>
                <c:pt idx="87">
                  <c:v>723.67185628107643</c:v>
                </c:pt>
                <c:pt idx="88">
                  <c:v>723.37156448680707</c:v>
                </c:pt>
                <c:pt idx="89">
                  <c:v>723.07137500087015</c:v>
                </c:pt>
                <c:pt idx="90">
                  <c:v>722.77128778234226</c:v>
                </c:pt>
                <c:pt idx="91">
                  <c:v>722.47130279032558</c:v>
                </c:pt>
                <c:pt idx="92">
                  <c:v>722.17141998395005</c:v>
                </c:pt>
                <c:pt idx="93">
                  <c:v>721.87163932236979</c:v>
                </c:pt>
                <c:pt idx="94">
                  <c:v>721.57196076476805</c:v>
                </c:pt>
                <c:pt idx="95">
                  <c:v>721.27238427035172</c:v>
                </c:pt>
                <c:pt idx="96">
                  <c:v>720.97290979835634</c:v>
                </c:pt>
                <c:pt idx="97">
                  <c:v>720.67353730804166</c:v>
                </c:pt>
                <c:pt idx="98">
                  <c:v>720.3742667586954</c:v>
                </c:pt>
                <c:pt idx="99">
                  <c:v>720.07509810963097</c:v>
                </c:pt>
                <c:pt idx="100">
                  <c:v>719.77603132018737</c:v>
                </c:pt>
                <c:pt idx="101">
                  <c:v>719.47706634973133</c:v>
                </c:pt>
                <c:pt idx="102">
                  <c:v>719.17820315765368</c:v>
                </c:pt>
                <c:pt idx="103">
                  <c:v>718.87944170337346</c:v>
                </c:pt>
                <c:pt idx="104">
                  <c:v>718.58078194633424</c:v>
                </c:pt>
                <c:pt idx="105">
                  <c:v>718.28222384600758</c:v>
                </c:pt>
                <c:pt idx="106">
                  <c:v>717.98376736188868</c:v>
                </c:pt>
                <c:pt idx="107">
                  <c:v>717.68541245350116</c:v>
                </c:pt>
                <c:pt idx="108">
                  <c:v>717.38715908039285</c:v>
                </c:pt>
                <c:pt idx="109">
                  <c:v>717.0890072021391</c:v>
                </c:pt>
                <c:pt idx="110">
                  <c:v>716.79095677834039</c:v>
                </c:pt>
                <c:pt idx="111">
                  <c:v>716.49300776862412</c:v>
                </c:pt>
                <c:pt idx="112">
                  <c:v>716.19516013264194</c:v>
                </c:pt>
                <c:pt idx="113">
                  <c:v>715.89741383007311</c:v>
                </c:pt>
                <c:pt idx="114">
                  <c:v>715.59976882062233</c:v>
                </c:pt>
                <c:pt idx="115">
                  <c:v>715.30222506401901</c:v>
                </c:pt>
                <c:pt idx="116">
                  <c:v>715.00478252002119</c:v>
                </c:pt>
                <c:pt idx="117">
                  <c:v>714.70744114840943</c:v>
                </c:pt>
                <c:pt idx="118">
                  <c:v>714.41020090899292</c:v>
                </c:pt>
                <c:pt idx="119">
                  <c:v>714.11306176160485</c:v>
                </c:pt>
                <c:pt idx="120">
                  <c:v>713.81602366610559</c:v>
                </c:pt>
                <c:pt idx="121">
                  <c:v>713.51908658238017</c:v>
                </c:pt>
                <c:pt idx="122">
                  <c:v>713.22225047033976</c:v>
                </c:pt>
                <c:pt idx="123">
                  <c:v>712.92551528992124</c:v>
                </c:pt>
                <c:pt idx="124">
                  <c:v>712.62888100108751</c:v>
                </c:pt>
                <c:pt idx="125">
                  <c:v>712.33234756382672</c:v>
                </c:pt>
                <c:pt idx="126">
                  <c:v>712.0359149381527</c:v>
                </c:pt>
                <c:pt idx="127">
                  <c:v>711.73958308410556</c:v>
                </c:pt>
                <c:pt idx="128">
                  <c:v>711.44335196174961</c:v>
                </c:pt>
                <c:pt idx="129">
                  <c:v>711.14722153117714</c:v>
                </c:pt>
                <c:pt idx="130">
                  <c:v>710.85119175250304</c:v>
                </c:pt>
                <c:pt idx="131">
                  <c:v>710.5552625858702</c:v>
                </c:pt>
                <c:pt idx="132">
                  <c:v>710.25943399144592</c:v>
                </c:pt>
                <c:pt idx="133">
                  <c:v>709.96370592942321</c:v>
                </c:pt>
                <c:pt idx="134">
                  <c:v>709.66807836002033</c:v>
                </c:pt>
                <c:pt idx="135">
                  <c:v>709.37255124348144</c:v>
                </c:pt>
                <c:pt idx="136">
                  <c:v>709.07712454007651</c:v>
                </c:pt>
                <c:pt idx="137">
                  <c:v>708.78179821009928</c:v>
                </c:pt>
                <c:pt idx="138">
                  <c:v>708.486572213871</c:v>
                </c:pt>
                <c:pt idx="139">
                  <c:v>708.19144651173667</c:v>
                </c:pt>
                <c:pt idx="140">
                  <c:v>707.89642106406757</c:v>
                </c:pt>
                <c:pt idx="141">
                  <c:v>707.60149583125951</c:v>
                </c:pt>
                <c:pt idx="142">
                  <c:v>707.30667077373528</c:v>
                </c:pt>
                <c:pt idx="143">
                  <c:v>707.01194585194025</c:v>
                </c:pt>
                <c:pt idx="144">
                  <c:v>706.71732102634837</c:v>
                </c:pt>
                <c:pt idx="145">
                  <c:v>706.42279625745573</c:v>
                </c:pt>
                <c:pt idx="146">
                  <c:v>706.12837150578559</c:v>
                </c:pt>
                <c:pt idx="147">
                  <c:v>705.83404673188613</c:v>
                </c:pt>
                <c:pt idx="148">
                  <c:v>705.53982189632961</c:v>
                </c:pt>
                <c:pt idx="149">
                  <c:v>705.24569695971525</c:v>
                </c:pt>
                <c:pt idx="150">
                  <c:v>704.95167188266532</c:v>
                </c:pt>
                <c:pt idx="151">
                  <c:v>704.65774662582942</c:v>
                </c:pt>
                <c:pt idx="152">
                  <c:v>704.36392114988075</c:v>
                </c:pt>
                <c:pt idx="153">
                  <c:v>704.07019541551847</c:v>
                </c:pt>
                <c:pt idx="154">
                  <c:v>703.77656938346558</c:v>
                </c:pt>
                <c:pt idx="155">
                  <c:v>703.48304301447138</c:v>
                </c:pt>
                <c:pt idx="156">
                  <c:v>703.18961626930957</c:v>
                </c:pt>
                <c:pt idx="157">
                  <c:v>702.89628910877889</c:v>
                </c:pt>
                <c:pt idx="158">
                  <c:v>702.60306149370376</c:v>
                </c:pt>
                <c:pt idx="159">
                  <c:v>702.30993338493192</c:v>
                </c:pt>
                <c:pt idx="160">
                  <c:v>702.01690474333793</c:v>
                </c:pt>
                <c:pt idx="161">
                  <c:v>701.72397552981988</c:v>
                </c:pt>
                <c:pt idx="162">
                  <c:v>701.4311457053019</c:v>
                </c:pt>
                <c:pt idx="163">
                  <c:v>701.13841523073165</c:v>
                </c:pt>
                <c:pt idx="164">
                  <c:v>700.84578406708295</c:v>
                </c:pt>
                <c:pt idx="165">
                  <c:v>700.55325217535358</c:v>
                </c:pt>
                <c:pt idx="166">
                  <c:v>700.26081951656624</c:v>
                </c:pt>
                <c:pt idx="167">
                  <c:v>699.96848605176876</c:v>
                </c:pt>
                <c:pt idx="168">
                  <c:v>699.67625174203386</c:v>
                </c:pt>
                <c:pt idx="169">
                  <c:v>699.38411654845788</c:v>
                </c:pt>
                <c:pt idx="170">
                  <c:v>699.09208043216381</c:v>
                </c:pt>
                <c:pt idx="171">
                  <c:v>698.80014335429769</c:v>
                </c:pt>
                <c:pt idx="172">
                  <c:v>698.50830527603034</c:v>
                </c:pt>
                <c:pt idx="173">
                  <c:v>698.21656615855852</c:v>
                </c:pt>
                <c:pt idx="174">
                  <c:v>697.92492596310217</c:v>
                </c:pt>
                <c:pt idx="175">
                  <c:v>697.63338465090703</c:v>
                </c:pt>
                <c:pt idx="176">
                  <c:v>697.34194218324205</c:v>
                </c:pt>
                <c:pt idx="177">
                  <c:v>697.05059852140289</c:v>
                </c:pt>
                <c:pt idx="178">
                  <c:v>696.75935362670759</c:v>
                </c:pt>
                <c:pt idx="179">
                  <c:v>696.46820746049957</c:v>
                </c:pt>
                <c:pt idx="180">
                  <c:v>696.17715998414735</c:v>
                </c:pt>
                <c:pt idx="181">
                  <c:v>695.88621115904311</c:v>
                </c:pt>
                <c:pt idx="182">
                  <c:v>695.59536094660382</c:v>
                </c:pt>
                <c:pt idx="183">
                  <c:v>695.30460930827087</c:v>
                </c:pt>
                <c:pt idx="184">
                  <c:v>695.01395620551045</c:v>
                </c:pt>
                <c:pt idx="185">
                  <c:v>694.72340159981206</c:v>
                </c:pt>
                <c:pt idx="186">
                  <c:v>694.43294545269157</c:v>
                </c:pt>
                <c:pt idx="187">
                  <c:v>694.14258772568667</c:v>
                </c:pt>
                <c:pt idx="188">
                  <c:v>693.852328380362</c:v>
                </c:pt>
                <c:pt idx="189">
                  <c:v>693.56216737830403</c:v>
                </c:pt>
                <c:pt idx="190">
                  <c:v>693.27210468112582</c:v>
                </c:pt>
                <c:pt idx="191">
                  <c:v>692.98214025046354</c:v>
                </c:pt>
                <c:pt idx="192">
                  <c:v>692.69227404797721</c:v>
                </c:pt>
                <c:pt idx="193">
                  <c:v>692.40250603535242</c:v>
                </c:pt>
                <c:pt idx="194">
                  <c:v>692.1128361742974</c:v>
                </c:pt>
                <c:pt idx="195">
                  <c:v>691.82326442654607</c:v>
                </c:pt>
                <c:pt idx="196">
                  <c:v>691.5337907538559</c:v>
                </c:pt>
                <c:pt idx="197">
                  <c:v>691.24441511800887</c:v>
                </c:pt>
                <c:pt idx="198">
                  <c:v>690.95513748080941</c:v>
                </c:pt>
                <c:pt idx="199">
                  <c:v>690.66595780408898</c:v>
                </c:pt>
                <c:pt idx="200">
                  <c:v>690.37687604970051</c:v>
                </c:pt>
                <c:pt idx="201">
                  <c:v>690.08789217952312</c:v>
                </c:pt>
                <c:pt idx="202">
                  <c:v>689.79900615545807</c:v>
                </c:pt>
                <c:pt idx="203">
                  <c:v>689.51021793943244</c:v>
                </c:pt>
                <c:pt idx="204">
                  <c:v>689.2215274933958</c:v>
                </c:pt>
                <c:pt idx="205">
                  <c:v>688.93293477932264</c:v>
                </c:pt>
                <c:pt idx="206">
                  <c:v>688.64443975921165</c:v>
                </c:pt>
                <c:pt idx="207">
                  <c:v>688.35604239508439</c:v>
                </c:pt>
                <c:pt idx="208">
                  <c:v>688.06774264898718</c:v>
                </c:pt>
                <c:pt idx="209">
                  <c:v>687.77954048299057</c:v>
                </c:pt>
                <c:pt idx="210">
                  <c:v>687.49143585918841</c:v>
                </c:pt>
                <c:pt idx="211">
                  <c:v>687.20342873969855</c:v>
                </c:pt>
                <c:pt idx="212">
                  <c:v>686.91551908666281</c:v>
                </c:pt>
                <c:pt idx="213">
                  <c:v>686.6277068622461</c:v>
                </c:pt>
                <c:pt idx="214">
                  <c:v>686.33999202863913</c:v>
                </c:pt>
                <c:pt idx="215">
                  <c:v>686.05237454805422</c:v>
                </c:pt>
                <c:pt idx="216">
                  <c:v>685.76485438272891</c:v>
                </c:pt>
                <c:pt idx="217">
                  <c:v>685.47743149492374</c:v>
                </c:pt>
                <c:pt idx="218">
                  <c:v>685.1901058469233</c:v>
                </c:pt>
                <c:pt idx="219">
                  <c:v>684.90287740103588</c:v>
                </c:pt>
                <c:pt idx="220">
                  <c:v>684.61574611959372</c:v>
                </c:pt>
                <c:pt idx="221">
                  <c:v>684.32871196495239</c:v>
                </c:pt>
                <c:pt idx="222">
                  <c:v>684.04177489949109</c:v>
                </c:pt>
                <c:pt idx="223">
                  <c:v>683.75493488561324</c:v>
                </c:pt>
                <c:pt idx="224">
                  <c:v>683.46819188574466</c:v>
                </c:pt>
                <c:pt idx="225">
                  <c:v>683.18154586233652</c:v>
                </c:pt>
                <c:pt idx="226">
                  <c:v>682.89499677786171</c:v>
                </c:pt>
                <c:pt idx="227">
                  <c:v>682.60854459481868</c:v>
                </c:pt>
                <c:pt idx="228">
                  <c:v>682.32218927572762</c:v>
                </c:pt>
                <c:pt idx="229">
                  <c:v>682.03593078313349</c:v>
                </c:pt>
                <c:pt idx="230">
                  <c:v>681.74976907960399</c:v>
                </c:pt>
                <c:pt idx="231">
                  <c:v>681.46370412773069</c:v>
                </c:pt>
                <c:pt idx="232">
                  <c:v>681.17773589012847</c:v>
                </c:pt>
                <c:pt idx="233">
                  <c:v>680.89186432943598</c:v>
                </c:pt>
                <c:pt idx="234">
                  <c:v>680.60608940831514</c:v>
                </c:pt>
                <c:pt idx="235">
                  <c:v>680.32041108945077</c:v>
                </c:pt>
                <c:pt idx="236">
                  <c:v>680.0348293355521</c:v>
                </c:pt>
                <c:pt idx="237">
                  <c:v>679.74934410935043</c:v>
                </c:pt>
                <c:pt idx="238">
                  <c:v>679.46395537360206</c:v>
                </c:pt>
                <c:pt idx="239">
                  <c:v>679.1786630910849</c:v>
                </c:pt>
                <c:pt idx="240">
                  <c:v>678.89346722460186</c:v>
                </c:pt>
                <c:pt idx="241">
                  <c:v>678.60836773697758</c:v>
                </c:pt>
                <c:pt idx="242">
                  <c:v>678.32336459106079</c:v>
                </c:pt>
                <c:pt idx="243">
                  <c:v>678.03845774972365</c:v>
                </c:pt>
                <c:pt idx="244">
                  <c:v>677.75364717586069</c:v>
                </c:pt>
                <c:pt idx="245">
                  <c:v>677.46893283239092</c:v>
                </c:pt>
                <c:pt idx="246">
                  <c:v>677.18431468225583</c:v>
                </c:pt>
                <c:pt idx="247">
                  <c:v>676.89979268842012</c:v>
                </c:pt>
                <c:pt idx="248">
                  <c:v>676.61536681387111</c:v>
                </c:pt>
                <c:pt idx="249">
                  <c:v>676.33103702162043</c:v>
                </c:pt>
                <c:pt idx="250">
                  <c:v>676.04680327470203</c:v>
                </c:pt>
                <c:pt idx="251">
                  <c:v>675.76266553617336</c:v>
                </c:pt>
                <c:pt idx="252">
                  <c:v>675.47862376911439</c:v>
                </c:pt>
                <c:pt idx="253">
                  <c:v>675.19467793662886</c:v>
                </c:pt>
                <c:pt idx="254">
                  <c:v>674.9108280018429</c:v>
                </c:pt>
                <c:pt idx="255">
                  <c:v>674.62707392790662</c:v>
                </c:pt>
                <c:pt idx="256">
                  <c:v>674.34341567799208</c:v>
                </c:pt>
                <c:pt idx="257">
                  <c:v>674.05985321529442</c:v>
                </c:pt>
                <c:pt idx="258">
                  <c:v>673.77638650303288</c:v>
                </c:pt>
                <c:pt idx="259">
                  <c:v>673.49301550444829</c:v>
                </c:pt>
                <c:pt idx="260">
                  <c:v>673.2097401828056</c:v>
                </c:pt>
                <c:pt idx="261">
                  <c:v>672.92656050139146</c:v>
                </c:pt>
                <c:pt idx="262">
                  <c:v>672.64347642351595</c:v>
                </c:pt>
                <c:pt idx="263">
                  <c:v>672.36048791251278</c:v>
                </c:pt>
                <c:pt idx="264">
                  <c:v>672.07759493173717</c:v>
                </c:pt>
                <c:pt idx="265">
                  <c:v>671.79479744456808</c:v>
                </c:pt>
                <c:pt idx="266">
                  <c:v>671.51209541440744</c:v>
                </c:pt>
                <c:pt idx="267">
                  <c:v>671.22948880467902</c:v>
                </c:pt>
                <c:pt idx="268">
                  <c:v>670.94697757883023</c:v>
                </c:pt>
                <c:pt idx="269">
                  <c:v>670.66456170033143</c:v>
                </c:pt>
                <c:pt idx="270">
                  <c:v>670.38224113267415</c:v>
                </c:pt>
                <c:pt idx="271">
                  <c:v>670.10001583937435</c:v>
                </c:pt>
                <c:pt idx="272">
                  <c:v>669.81788578397027</c:v>
                </c:pt>
                <c:pt idx="273">
                  <c:v>669.53585093002278</c:v>
                </c:pt>
                <c:pt idx="274">
                  <c:v>669.25391124111457</c:v>
                </c:pt>
                <c:pt idx="275">
                  <c:v>668.97206668085278</c:v>
                </c:pt>
                <c:pt idx="276">
                  <c:v>668.69031721286524</c:v>
                </c:pt>
                <c:pt idx="277">
                  <c:v>668.40866280080343</c:v>
                </c:pt>
                <c:pt idx="278">
                  <c:v>668.12710340834155</c:v>
                </c:pt>
                <c:pt idx="279">
                  <c:v>667.84563899917578</c:v>
                </c:pt>
                <c:pt idx="280">
                  <c:v>667.56426953702544</c:v>
                </c:pt>
                <c:pt idx="281">
                  <c:v>667.28299498563206</c:v>
                </c:pt>
                <c:pt idx="282">
                  <c:v>667.00181530875989</c:v>
                </c:pt>
                <c:pt idx="283">
                  <c:v>666.72073047019478</c:v>
                </c:pt>
                <c:pt idx="284">
                  <c:v>666.43974043374692</c:v>
                </c:pt>
                <c:pt idx="285">
                  <c:v>666.15884516324695</c:v>
                </c:pt>
                <c:pt idx="286">
                  <c:v>665.87804462254951</c:v>
                </c:pt>
                <c:pt idx="287">
                  <c:v>665.59733877553106</c:v>
                </c:pt>
                <c:pt idx="288">
                  <c:v>665.31672758608954</c:v>
                </c:pt>
                <c:pt idx="289">
                  <c:v>665.03621101814724</c:v>
                </c:pt>
                <c:pt idx="290">
                  <c:v>664.75578903564713</c:v>
                </c:pt>
                <c:pt idx="291">
                  <c:v>664.47546160255536</c:v>
                </c:pt>
                <c:pt idx="292">
                  <c:v>664.19522868286026</c:v>
                </c:pt>
                <c:pt idx="293">
                  <c:v>663.91509024057268</c:v>
                </c:pt>
                <c:pt idx="294">
                  <c:v>663.63504623972472</c:v>
                </c:pt>
                <c:pt idx="295">
                  <c:v>663.35509664437245</c:v>
                </c:pt>
                <c:pt idx="296">
                  <c:v>663.07524141859255</c:v>
                </c:pt>
                <c:pt idx="297">
                  <c:v>662.79548052648568</c:v>
                </c:pt>
                <c:pt idx="298">
                  <c:v>662.51581393217282</c:v>
                </c:pt>
                <c:pt idx="299">
                  <c:v>662.23624159979863</c:v>
                </c:pt>
                <c:pt idx="300">
                  <c:v>661.95676349352925</c:v>
                </c:pt>
                <c:pt idx="301">
                  <c:v>661.6773795775531</c:v>
                </c:pt>
                <c:pt idx="302">
                  <c:v>661.3980898160811</c:v>
                </c:pt>
                <c:pt idx="303">
                  <c:v>661.11889417334532</c:v>
                </c:pt>
                <c:pt idx="304">
                  <c:v>660.83979261360184</c:v>
                </c:pt>
                <c:pt idx="305">
                  <c:v>660.56078510112627</c:v>
                </c:pt>
                <c:pt idx="306">
                  <c:v>660.28187160021844</c:v>
                </c:pt>
                <c:pt idx="307">
                  <c:v>660.00305207519955</c:v>
                </c:pt>
                <c:pt idx="308">
                  <c:v>659.72432649041264</c:v>
                </c:pt>
                <c:pt idx="309">
                  <c:v>659.44569481022256</c:v>
                </c:pt>
                <c:pt idx="310">
                  <c:v>659.16715699901715</c:v>
                </c:pt>
                <c:pt idx="311">
                  <c:v>658.88871302120526</c:v>
                </c:pt>
                <c:pt idx="312">
                  <c:v>658.61036284121792</c:v>
                </c:pt>
                <c:pt idx="313">
                  <c:v>658.33210642350832</c:v>
                </c:pt>
                <c:pt idx="314">
                  <c:v>658.05394373255137</c:v>
                </c:pt>
                <c:pt idx="315">
                  <c:v>657.77587473284416</c:v>
                </c:pt>
                <c:pt idx="316">
                  <c:v>657.49789938890615</c:v>
                </c:pt>
                <c:pt idx="317">
                  <c:v>657.22001766527706</c:v>
                </c:pt>
                <c:pt idx="318">
                  <c:v>656.94222952652035</c:v>
                </c:pt>
                <c:pt idx="319">
                  <c:v>656.6645349372202</c:v>
                </c:pt>
                <c:pt idx="320">
                  <c:v>656.38693386198247</c:v>
                </c:pt>
                <c:pt idx="321">
                  <c:v>656.10942626543579</c:v>
                </c:pt>
                <c:pt idx="322">
                  <c:v>655.83201211222934</c:v>
                </c:pt>
                <c:pt idx="323">
                  <c:v>655.55469136703596</c:v>
                </c:pt>
                <c:pt idx="324">
                  <c:v>655.27746399454793</c:v>
                </c:pt>
                <c:pt idx="325">
                  <c:v>655.00032995948141</c:v>
                </c:pt>
                <c:pt idx="326">
                  <c:v>654.72328922657255</c:v>
                </c:pt>
                <c:pt idx="327">
                  <c:v>654.4463417605798</c:v>
                </c:pt>
                <c:pt idx="328">
                  <c:v>654.16948752628389</c:v>
                </c:pt>
                <c:pt idx="329">
                  <c:v>653.89272648848646</c:v>
                </c:pt>
                <c:pt idx="330">
                  <c:v>653.61605861201178</c:v>
                </c:pt>
                <c:pt idx="331">
                  <c:v>653.33948386170368</c:v>
                </c:pt>
                <c:pt idx="332">
                  <c:v>653.06300220243065</c:v>
                </c:pt>
                <c:pt idx="333">
                  <c:v>652.7866135990796</c:v>
                </c:pt>
                <c:pt idx="334">
                  <c:v>652.51031801656165</c:v>
                </c:pt>
                <c:pt idx="335">
                  <c:v>652.23411541980761</c:v>
                </c:pt>
                <c:pt idx="336">
                  <c:v>651.95800577377133</c:v>
                </c:pt>
                <c:pt idx="337">
                  <c:v>651.68198904342705</c:v>
                </c:pt>
                <c:pt idx="338">
                  <c:v>651.40606519377059</c:v>
                </c:pt>
                <c:pt idx="339">
                  <c:v>651.13023418982016</c:v>
                </c:pt>
                <c:pt idx="340">
                  <c:v>650.85449599661422</c:v>
                </c:pt>
                <c:pt idx="341">
                  <c:v>650.57885057921419</c:v>
                </c:pt>
                <c:pt idx="342">
                  <c:v>650.30329790270116</c:v>
                </c:pt>
                <c:pt idx="343">
                  <c:v>650.02783793217964</c:v>
                </c:pt>
                <c:pt idx="344">
                  <c:v>649.752470632773</c:v>
                </c:pt>
                <c:pt idx="345">
                  <c:v>649.47719596962918</c:v>
                </c:pt>
                <c:pt idx="346">
                  <c:v>649.20201390791442</c:v>
                </c:pt>
                <c:pt idx="347">
                  <c:v>648.92692441281815</c:v>
                </c:pt>
                <c:pt idx="348">
                  <c:v>648.65192744955061</c:v>
                </c:pt>
                <c:pt idx="349">
                  <c:v>648.37702298334341</c:v>
                </c:pt>
                <c:pt idx="350">
                  <c:v>648.10221097944941</c:v>
                </c:pt>
                <c:pt idx="351">
                  <c:v>647.82749140314274</c:v>
                </c:pt>
                <c:pt idx="352">
                  <c:v>647.55286421971937</c:v>
                </c:pt>
                <c:pt idx="353">
                  <c:v>647.2783293944949</c:v>
                </c:pt>
                <c:pt idx="354">
                  <c:v>647.00388689280794</c:v>
                </c:pt>
                <c:pt idx="355">
                  <c:v>646.72953668001776</c:v>
                </c:pt>
                <c:pt idx="356">
                  <c:v>646.45527872150478</c:v>
                </c:pt>
                <c:pt idx="357">
                  <c:v>646.18111298266979</c:v>
                </c:pt>
                <c:pt idx="358">
                  <c:v>645.90703942893606</c:v>
                </c:pt>
                <c:pt idx="359">
                  <c:v>645.633058025747</c:v>
                </c:pt>
                <c:pt idx="360">
                  <c:v>645.35916873856752</c:v>
                </c:pt>
                <c:pt idx="361">
                  <c:v>645.08537153288444</c:v>
                </c:pt>
                <c:pt idx="362">
                  <c:v>644.81166637420404</c:v>
                </c:pt>
                <c:pt idx="363">
                  <c:v>644.53805322805511</c:v>
                </c:pt>
                <c:pt idx="364">
                  <c:v>644.26453205998632</c:v>
                </c:pt>
                <c:pt idx="365">
                  <c:v>643.99110283556911</c:v>
                </c:pt>
                <c:pt idx="366">
                  <c:v>643.71776552039319</c:v>
                </c:pt>
                <c:pt idx="367">
                  <c:v>643.44452008007204</c:v>
                </c:pt>
                <c:pt idx="368">
                  <c:v>643.17136648023859</c:v>
                </c:pt>
                <c:pt idx="369">
                  <c:v>642.89830468654782</c:v>
                </c:pt>
                <c:pt idx="370">
                  <c:v>642.6253346646738</c:v>
                </c:pt>
                <c:pt idx="371">
                  <c:v>642.35245638031415</c:v>
                </c:pt>
                <c:pt idx="372">
                  <c:v>642.07966979918479</c:v>
                </c:pt>
                <c:pt idx="373">
                  <c:v>641.80697488702424</c:v>
                </c:pt>
                <c:pt idx="374">
                  <c:v>641.53437160959152</c:v>
                </c:pt>
                <c:pt idx="375">
                  <c:v>641.2618599326662</c:v>
                </c:pt>
                <c:pt idx="376">
                  <c:v>640.98943982204923</c:v>
                </c:pt>
                <c:pt idx="377">
                  <c:v>640.71711124356182</c:v>
                </c:pt>
                <c:pt idx="378">
                  <c:v>640.44487416304685</c:v>
                </c:pt>
                <c:pt idx="379">
                  <c:v>640.17272854636633</c:v>
                </c:pt>
                <c:pt idx="380">
                  <c:v>639.90067435940512</c:v>
                </c:pt>
                <c:pt idx="381">
                  <c:v>639.6287115680675</c:v>
                </c:pt>
                <c:pt idx="382">
                  <c:v>639.35684013827915</c:v>
                </c:pt>
                <c:pt idx="383">
                  <c:v>639.08506003598609</c:v>
                </c:pt>
                <c:pt idx="384">
                  <c:v>638.8133712271549</c:v>
                </c:pt>
                <c:pt idx="385">
                  <c:v>638.54177367777368</c:v>
                </c:pt>
                <c:pt idx="386">
                  <c:v>638.2702673538505</c:v>
                </c:pt>
                <c:pt idx="387">
                  <c:v>637.99885222141415</c:v>
                </c:pt>
                <c:pt idx="388">
                  <c:v>637.72752824651457</c:v>
                </c:pt>
                <c:pt idx="389">
                  <c:v>637.4562953952219</c:v>
                </c:pt>
                <c:pt idx="390">
                  <c:v>637.18515363362644</c:v>
                </c:pt>
                <c:pt idx="391">
                  <c:v>636.91410292784042</c:v>
                </c:pt>
                <c:pt idx="392">
                  <c:v>636.64314324399527</c:v>
                </c:pt>
                <c:pt idx="393">
                  <c:v>636.37227454824438</c:v>
                </c:pt>
                <c:pt idx="394">
                  <c:v>636.10149680675988</c:v>
                </c:pt>
                <c:pt idx="395">
                  <c:v>635.83080998573666</c:v>
                </c:pt>
                <c:pt idx="396">
                  <c:v>635.56021405138802</c:v>
                </c:pt>
                <c:pt idx="397">
                  <c:v>635.28970896994895</c:v>
                </c:pt>
                <c:pt idx="398">
                  <c:v>635.01929470767516</c:v>
                </c:pt>
                <c:pt idx="399">
                  <c:v>634.74897123084122</c:v>
                </c:pt>
                <c:pt idx="400">
                  <c:v>634.47873850574456</c:v>
                </c:pt>
                <c:pt idx="401">
                  <c:v>634.20859649870067</c:v>
                </c:pt>
                <c:pt idx="402">
                  <c:v>633.93854517604746</c:v>
                </c:pt>
                <c:pt idx="403">
                  <c:v>633.66858450414122</c:v>
                </c:pt>
                <c:pt idx="404">
                  <c:v>633.39871444936125</c:v>
                </c:pt>
                <c:pt idx="405">
                  <c:v>633.12893497810444</c:v>
                </c:pt>
                <c:pt idx="406">
                  <c:v>632.8592460567902</c:v>
                </c:pt>
                <c:pt idx="407">
                  <c:v>632.58964765185669</c:v>
                </c:pt>
                <c:pt idx="408">
                  <c:v>632.32013972976347</c:v>
                </c:pt>
                <c:pt idx="409">
                  <c:v>632.05072225699007</c:v>
                </c:pt>
                <c:pt idx="410">
                  <c:v>631.78139520003583</c:v>
                </c:pt>
                <c:pt idx="411">
                  <c:v>631.51215852542111</c:v>
                </c:pt>
                <c:pt idx="412">
                  <c:v>631.24301219968697</c:v>
                </c:pt>
                <c:pt idx="413">
                  <c:v>630.97395618939254</c:v>
                </c:pt>
                <c:pt idx="414">
                  <c:v>630.70499046111956</c:v>
                </c:pt>
                <c:pt idx="415">
                  <c:v>630.43611498146913</c:v>
                </c:pt>
                <c:pt idx="416">
                  <c:v>630.16732971706176</c:v>
                </c:pt>
                <c:pt idx="417">
                  <c:v>629.89863463453935</c:v>
                </c:pt>
                <c:pt idx="418">
                  <c:v>629.63002970056277</c:v>
                </c:pt>
                <c:pt idx="419">
                  <c:v>629.3615148818144</c:v>
                </c:pt>
                <c:pt idx="420">
                  <c:v>629.09309014499559</c:v>
                </c:pt>
                <c:pt idx="421">
                  <c:v>628.82475545682883</c:v>
                </c:pt>
                <c:pt idx="422">
                  <c:v>628.55651078405526</c:v>
                </c:pt>
                <c:pt idx="423">
                  <c:v>628.28835609343741</c:v>
                </c:pt>
                <c:pt idx="424">
                  <c:v>628.02029135175781</c:v>
                </c:pt>
                <c:pt idx="425">
                  <c:v>627.75231652581806</c:v>
                </c:pt>
                <c:pt idx="426">
                  <c:v>627.48443158244072</c:v>
                </c:pt>
                <c:pt idx="427">
                  <c:v>627.21663648846754</c:v>
                </c:pt>
                <c:pt idx="428">
                  <c:v>626.94893121076154</c:v>
                </c:pt>
                <c:pt idx="429">
                  <c:v>626.68131571620415</c:v>
                </c:pt>
                <c:pt idx="430">
                  <c:v>626.41378997169818</c:v>
                </c:pt>
                <c:pt idx="431">
                  <c:v>626.14635394416518</c:v>
                </c:pt>
                <c:pt idx="432">
                  <c:v>625.87900760054799</c:v>
                </c:pt>
                <c:pt idx="433">
                  <c:v>625.61175090780796</c:v>
                </c:pt>
                <c:pt idx="434">
                  <c:v>625.34458383292713</c:v>
                </c:pt>
                <c:pt idx="435">
                  <c:v>625.07750634290778</c:v>
                </c:pt>
                <c:pt idx="436">
                  <c:v>624.81051840477028</c:v>
                </c:pt>
                <c:pt idx="437">
                  <c:v>624.54361998555726</c:v>
                </c:pt>
                <c:pt idx="438">
                  <c:v>624.27681105233012</c:v>
                </c:pt>
                <c:pt idx="439">
                  <c:v>624.01009157216981</c:v>
                </c:pt>
                <c:pt idx="440">
                  <c:v>623.7434615121764</c:v>
                </c:pt>
                <c:pt idx="441">
                  <c:v>623.47692083947231</c:v>
                </c:pt>
                <c:pt idx="442">
                  <c:v>623.21046952119684</c:v>
                </c:pt>
                <c:pt idx="443">
                  <c:v>622.94410752451074</c:v>
                </c:pt>
                <c:pt idx="444">
                  <c:v>622.67783481659421</c:v>
                </c:pt>
                <c:pt idx="445">
                  <c:v>622.41165136464667</c:v>
                </c:pt>
                <c:pt idx="446">
                  <c:v>622.14555713588788</c:v>
                </c:pt>
                <c:pt idx="447">
                  <c:v>621.87955209755694</c:v>
                </c:pt>
                <c:pt idx="448">
                  <c:v>621.61363621691294</c:v>
                </c:pt>
                <c:pt idx="449">
                  <c:v>621.34780946123362</c:v>
                </c:pt>
                <c:pt idx="450">
                  <c:v>621.08207179781846</c:v>
                </c:pt>
                <c:pt idx="451">
                  <c:v>620.81642319398395</c:v>
                </c:pt>
                <c:pt idx="452">
                  <c:v>620.5508636170689</c:v>
                </c:pt>
                <c:pt idx="453">
                  <c:v>620.28539303442938</c:v>
                </c:pt>
                <c:pt idx="454">
                  <c:v>620.02001141344215</c:v>
                </c:pt>
                <c:pt idx="455">
                  <c:v>619.75471872150354</c:v>
                </c:pt>
                <c:pt idx="456">
                  <c:v>619.4895149260293</c:v>
                </c:pt>
                <c:pt idx="457">
                  <c:v>619.22439999445476</c:v>
                </c:pt>
                <c:pt idx="458">
                  <c:v>618.95937389423477</c:v>
                </c:pt>
                <c:pt idx="459">
                  <c:v>618.69443659284411</c:v>
                </c:pt>
                <c:pt idx="460">
                  <c:v>618.42958805777539</c:v>
                </c:pt>
                <c:pt idx="461">
                  <c:v>618.16482825654327</c:v>
                </c:pt>
                <c:pt idx="462">
                  <c:v>617.90015715667971</c:v>
                </c:pt>
                <c:pt idx="463">
                  <c:v>617.63557472573723</c:v>
                </c:pt>
                <c:pt idx="464">
                  <c:v>617.37108093128711</c:v>
                </c:pt>
                <c:pt idx="465">
                  <c:v>617.10667574092122</c:v>
                </c:pt>
                <c:pt idx="466">
                  <c:v>616.84235912224938</c:v>
                </c:pt>
                <c:pt idx="467">
                  <c:v>616.57813104290142</c:v>
                </c:pt>
                <c:pt idx="468">
                  <c:v>616.31399147052696</c:v>
                </c:pt>
                <c:pt idx="469">
                  <c:v>616.04994037279425</c:v>
                </c:pt>
                <c:pt idx="470">
                  <c:v>615.78597771739157</c:v>
                </c:pt>
                <c:pt idx="471">
                  <c:v>615.52210347202572</c:v>
                </c:pt>
                <c:pt idx="472">
                  <c:v>615.2583176044235</c:v>
                </c:pt>
                <c:pt idx="473">
                  <c:v>614.99462008233104</c:v>
                </c:pt>
                <c:pt idx="474">
                  <c:v>614.73101087351301</c:v>
                </c:pt>
                <c:pt idx="475">
                  <c:v>614.46748994575387</c:v>
                </c:pt>
                <c:pt idx="476">
                  <c:v>614.20405726685749</c:v>
                </c:pt>
                <c:pt idx="477">
                  <c:v>613.94071280464618</c:v>
                </c:pt>
                <c:pt idx="478">
                  <c:v>613.67745652696294</c:v>
                </c:pt>
                <c:pt idx="479">
                  <c:v>613.4142884016685</c:v>
                </c:pt>
                <c:pt idx="480">
                  <c:v>613.15120839664326</c:v>
                </c:pt>
                <c:pt idx="481">
                  <c:v>612.88821647978705</c:v>
                </c:pt>
                <c:pt idx="482">
                  <c:v>612.62531261901881</c:v>
                </c:pt>
                <c:pt idx="483">
                  <c:v>612.36249678227614</c:v>
                </c:pt>
                <c:pt idx="484">
                  <c:v>612.09976893751639</c:v>
                </c:pt>
                <c:pt idx="485">
                  <c:v>611.83712905271568</c:v>
                </c:pt>
                <c:pt idx="486">
                  <c:v>611.57457709586868</c:v>
                </c:pt>
                <c:pt idx="487">
                  <c:v>611.31211303499106</c:v>
                </c:pt>
                <c:pt idx="488">
                  <c:v>611.04973683811511</c:v>
                </c:pt>
                <c:pt idx="489">
                  <c:v>610.78744847329347</c:v>
                </c:pt>
                <c:pt idx="490">
                  <c:v>610.52524790859798</c:v>
                </c:pt>
                <c:pt idx="491">
                  <c:v>610.26313511211936</c:v>
                </c:pt>
                <c:pt idx="492">
                  <c:v>610.00111005196675</c:v>
                </c:pt>
                <c:pt idx="493">
                  <c:v>609.73917269626861</c:v>
                </c:pt>
                <c:pt idx="494">
                  <c:v>609.47732301317262</c:v>
                </c:pt>
                <c:pt idx="495">
                  <c:v>609.21556097084488</c:v>
                </c:pt>
                <c:pt idx="496">
                  <c:v>608.95388653747159</c:v>
                </c:pt>
                <c:pt idx="497">
                  <c:v>608.69229968125615</c:v>
                </c:pt>
                <c:pt idx="498">
                  <c:v>608.43080037042239</c:v>
                </c:pt>
                <c:pt idx="499">
                  <c:v>608.16938857321225</c:v>
                </c:pt>
                <c:pt idx="500">
                  <c:v>607.90806425788708</c:v>
                </c:pt>
                <c:pt idx="501">
                  <c:v>607.64682739272587</c:v>
                </c:pt>
                <c:pt idx="502">
                  <c:v>607.38567794602864</c:v>
                </c:pt>
                <c:pt idx="503">
                  <c:v>607.12461588611211</c:v>
                </c:pt>
                <c:pt idx="504">
                  <c:v>606.86364118131291</c:v>
                </c:pt>
                <c:pt idx="505">
                  <c:v>606.60275379998654</c:v>
                </c:pt>
                <c:pt idx="506">
                  <c:v>606.34195371050635</c:v>
                </c:pt>
                <c:pt idx="507">
                  <c:v>606.0812408812659</c:v>
                </c:pt>
                <c:pt idx="508">
                  <c:v>605.82061528067607</c:v>
                </c:pt>
                <c:pt idx="509">
                  <c:v>605.56007687716783</c:v>
                </c:pt>
                <c:pt idx="510">
                  <c:v>605.29962563919003</c:v>
                </c:pt>
                <c:pt idx="511">
                  <c:v>605.03926153521058</c:v>
                </c:pt>
                <c:pt idx="512">
                  <c:v>604.7789845337154</c:v>
                </c:pt>
                <c:pt idx="513">
                  <c:v>604.51879460321004</c:v>
                </c:pt>
                <c:pt idx="514">
                  <c:v>604.25869171221825</c:v>
                </c:pt>
                <c:pt idx="515">
                  <c:v>603.998675829283</c:v>
                </c:pt>
                <c:pt idx="516">
                  <c:v>603.73874692296465</c:v>
                </c:pt>
                <c:pt idx="517">
                  <c:v>603.4789049618438</c:v>
                </c:pt>
                <c:pt idx="518">
                  <c:v>603.21914991451843</c:v>
                </c:pt>
                <c:pt idx="519">
                  <c:v>602.95948174960597</c:v>
                </c:pt>
                <c:pt idx="520">
                  <c:v>602.69990043574137</c:v>
                </c:pt>
                <c:pt idx="521">
                  <c:v>602.440405941579</c:v>
                </c:pt>
                <c:pt idx="522">
                  <c:v>602.18099823579223</c:v>
                </c:pt>
                <c:pt idx="523">
                  <c:v>601.92167728707159</c:v>
                </c:pt>
                <c:pt idx="524">
                  <c:v>601.66244306412716</c:v>
                </c:pt>
                <c:pt idx="525">
                  <c:v>601.40329553568722</c:v>
                </c:pt>
                <c:pt idx="526">
                  <c:v>601.14423467049915</c:v>
                </c:pt>
                <c:pt idx="527">
                  <c:v>600.88526043732713</c:v>
                </c:pt>
                <c:pt idx="528">
                  <c:v>600.6263728049563</c:v>
                </c:pt>
                <c:pt idx="529">
                  <c:v>600.36757174218792</c:v>
                </c:pt>
                <c:pt idx="530">
                  <c:v>600.10885721784314</c:v>
                </c:pt>
                <c:pt idx="531">
                  <c:v>599.85022920076119</c:v>
                </c:pt>
                <c:pt idx="532">
                  <c:v>599.59168765979905</c:v>
                </c:pt>
                <c:pt idx="533">
                  <c:v>599.33323256383301</c:v>
                </c:pt>
                <c:pt idx="534">
                  <c:v>599.07486388175744</c:v>
                </c:pt>
                <c:pt idx="535">
                  <c:v>598.81658158248536</c:v>
                </c:pt>
                <c:pt idx="536">
                  <c:v>598.55838563494683</c:v>
                </c:pt>
                <c:pt idx="537">
                  <c:v>598.30027600809228</c:v>
                </c:pt>
                <c:pt idx="538">
                  <c:v>598.04225267088918</c:v>
                </c:pt>
                <c:pt idx="539">
                  <c:v>597.78431559232308</c:v>
                </c:pt>
                <c:pt idx="540">
                  <c:v>597.52646474139885</c:v>
                </c:pt>
                <c:pt idx="541">
                  <c:v>597.268700087139</c:v>
                </c:pt>
                <c:pt idx="542">
                  <c:v>597.01102159858385</c:v>
                </c:pt>
                <c:pt idx="543">
                  <c:v>596.75342924479355</c:v>
                </c:pt>
                <c:pt idx="544">
                  <c:v>596.49592299484493</c:v>
                </c:pt>
                <c:pt idx="545">
                  <c:v>596.23850281783325</c:v>
                </c:pt>
                <c:pt idx="546">
                  <c:v>595.98116868287343</c:v>
                </c:pt>
                <c:pt idx="547">
                  <c:v>595.72392055909597</c:v>
                </c:pt>
                <c:pt idx="548">
                  <c:v>595.46675841565241</c:v>
                </c:pt>
                <c:pt idx="549">
                  <c:v>595.20968222171052</c:v>
                </c:pt>
                <c:pt idx="550">
                  <c:v>594.95269194645721</c:v>
                </c:pt>
                <c:pt idx="551">
                  <c:v>594.69578755909663</c:v>
                </c:pt>
                <c:pt idx="552">
                  <c:v>594.43896902885194</c:v>
                </c:pt>
                <c:pt idx="553">
                  <c:v>594.18223632496381</c:v>
                </c:pt>
                <c:pt idx="554">
                  <c:v>593.92558941669176</c:v>
                </c:pt>
                <c:pt idx="555">
                  <c:v>593.66902827331273</c:v>
                </c:pt>
                <c:pt idx="556">
                  <c:v>593.41255286412127</c:v>
                </c:pt>
                <c:pt idx="557">
                  <c:v>593.15616315843158</c:v>
                </c:pt>
                <c:pt idx="558">
                  <c:v>592.89985912557404</c:v>
                </c:pt>
                <c:pt idx="559">
                  <c:v>592.64364073489821</c:v>
                </c:pt>
                <c:pt idx="560">
                  <c:v>592.38750795577198</c:v>
                </c:pt>
                <c:pt idx="561">
                  <c:v>592.13146075758038</c:v>
                </c:pt>
                <c:pt idx="562">
                  <c:v>591.87549910972643</c:v>
                </c:pt>
                <c:pt idx="563">
                  <c:v>591.61962298163144</c:v>
                </c:pt>
                <c:pt idx="564">
                  <c:v>591.36383234273512</c:v>
                </c:pt>
                <c:pt idx="565">
                  <c:v>591.1081271624937</c:v>
                </c:pt>
                <c:pt idx="566">
                  <c:v>590.8525074103834</c:v>
                </c:pt>
                <c:pt idx="567">
                  <c:v>590.59697305589657</c:v>
                </c:pt>
                <c:pt idx="568">
                  <c:v>590.34152406854435</c:v>
                </c:pt>
                <c:pt idx="569">
                  <c:v>590.08616041785535</c:v>
                </c:pt>
                <c:pt idx="570">
                  <c:v>589.8308820733771</c:v>
                </c:pt>
                <c:pt idx="571">
                  <c:v>589.57568900467288</c:v>
                </c:pt>
                <c:pt idx="572">
                  <c:v>589.32058118132591</c:v>
                </c:pt>
                <c:pt idx="573">
                  <c:v>589.06555857293586</c:v>
                </c:pt>
                <c:pt idx="574">
                  <c:v>588.81062114912174</c:v>
                </c:pt>
                <c:pt idx="575">
                  <c:v>588.55576887951872</c:v>
                </c:pt>
                <c:pt idx="576">
                  <c:v>588.30100173378037</c:v>
                </c:pt>
                <c:pt idx="577">
                  <c:v>588.04631968157832</c:v>
                </c:pt>
                <c:pt idx="578">
                  <c:v>587.79172269260164</c:v>
                </c:pt>
                <c:pt idx="579">
                  <c:v>587.53721073655731</c:v>
                </c:pt>
                <c:pt idx="580">
                  <c:v>587.28278378317009</c:v>
                </c:pt>
                <c:pt idx="581">
                  <c:v>587.02844180218267</c:v>
                </c:pt>
                <c:pt idx="582">
                  <c:v>586.77418476335424</c:v>
                </c:pt>
                <c:pt idx="583">
                  <c:v>586.52001263646343</c:v>
                </c:pt>
                <c:pt idx="584">
                  <c:v>586.26592539130559</c:v>
                </c:pt>
                <c:pt idx="585">
                  <c:v>586.01192299769343</c:v>
                </c:pt>
                <c:pt idx="586">
                  <c:v>585.7580054254579</c:v>
                </c:pt>
                <c:pt idx="587">
                  <c:v>585.50417264444798</c:v>
                </c:pt>
                <c:pt idx="588">
                  <c:v>585.25042462452916</c:v>
                </c:pt>
                <c:pt idx="589">
                  <c:v>584.99676133558523</c:v>
                </c:pt>
                <c:pt idx="590">
                  <c:v>584.74318274751772</c:v>
                </c:pt>
                <c:pt idx="591">
                  <c:v>584.48968883024475</c:v>
                </c:pt>
                <c:pt idx="592">
                  <c:v>584.23627955370398</c:v>
                </c:pt>
                <c:pt idx="593">
                  <c:v>583.98295488784788</c:v>
                </c:pt>
                <c:pt idx="594">
                  <c:v>583.7297148026496</c:v>
                </c:pt>
                <c:pt idx="595">
                  <c:v>583.47655926809648</c:v>
                </c:pt>
                <c:pt idx="596">
                  <c:v>583.2234882541967</c:v>
                </c:pt>
                <c:pt idx="597">
                  <c:v>582.97050173097307</c:v>
                </c:pt>
                <c:pt idx="598">
                  <c:v>582.7175996684681</c:v>
                </c:pt>
                <c:pt idx="599">
                  <c:v>582.46478203674019</c:v>
                </c:pt>
                <c:pt idx="600">
                  <c:v>582.21204880586583</c:v>
                </c:pt>
                <c:pt idx="601">
                  <c:v>581.95939994593971</c:v>
                </c:pt>
                <c:pt idx="602">
                  <c:v>581.70683542707218</c:v>
                </c:pt>
                <c:pt idx="603">
                  <c:v>581.45435521939316</c:v>
                </c:pt>
                <c:pt idx="604">
                  <c:v>581.20195929304771</c:v>
                </c:pt>
                <c:pt idx="605">
                  <c:v>580.94964761820017</c:v>
                </c:pt>
                <c:pt idx="606">
                  <c:v>580.6974201650313</c:v>
                </c:pt>
                <c:pt idx="607">
                  <c:v>580.44527690373968</c:v>
                </c:pt>
                <c:pt idx="608">
                  <c:v>580.19321780454084</c:v>
                </c:pt>
                <c:pt idx="609">
                  <c:v>579.94124283766746</c:v>
                </c:pt>
                <c:pt idx="610">
                  <c:v>579.68935197337089</c:v>
                </c:pt>
                <c:pt idx="611">
                  <c:v>579.43754518191759</c:v>
                </c:pt>
                <c:pt idx="612">
                  <c:v>579.18582243359333</c:v>
                </c:pt>
                <c:pt idx="613">
                  <c:v>578.93418369870039</c:v>
                </c:pt>
                <c:pt idx="614">
                  <c:v>578.68262894755799</c:v>
                </c:pt>
                <c:pt idx="615">
                  <c:v>578.43115815050305</c:v>
                </c:pt>
                <c:pt idx="616">
                  <c:v>578.17977127789004</c:v>
                </c:pt>
                <c:pt idx="617">
                  <c:v>577.92846830008932</c:v>
                </c:pt>
                <c:pt idx="618">
                  <c:v>577.67724918749047</c:v>
                </c:pt>
                <c:pt idx="619">
                  <c:v>577.4261139104982</c:v>
                </c:pt>
                <c:pt idx="620">
                  <c:v>577.17506243953653</c:v>
                </c:pt>
                <c:pt idx="621">
                  <c:v>576.9240947450445</c:v>
                </c:pt>
                <c:pt idx="622">
                  <c:v>576.67321079747978</c:v>
                </c:pt>
                <c:pt idx="623">
                  <c:v>576.42241056731666</c:v>
                </c:pt>
                <c:pt idx="624">
                  <c:v>576.17169402504715</c:v>
                </c:pt>
                <c:pt idx="625">
                  <c:v>575.92106114117951</c:v>
                </c:pt>
                <c:pt idx="626">
                  <c:v>575.67051188623918</c:v>
                </c:pt>
                <c:pt idx="627">
                  <c:v>575.42004623077037</c:v>
                </c:pt>
                <c:pt idx="628">
                  <c:v>575.16966414533135</c:v>
                </c:pt>
                <c:pt idx="629">
                  <c:v>574.91936560050056</c:v>
                </c:pt>
                <c:pt idx="630">
                  <c:v>574.66915056687117</c:v>
                </c:pt>
                <c:pt idx="631">
                  <c:v>574.41901901505503</c:v>
                </c:pt>
                <c:pt idx="632">
                  <c:v>574.16897091567932</c:v>
                </c:pt>
                <c:pt idx="633">
                  <c:v>573.91900623939068</c:v>
                </c:pt>
                <c:pt idx="634">
                  <c:v>573.66912495685051</c:v>
                </c:pt>
                <c:pt idx="635">
                  <c:v>573.41932703873783</c:v>
                </c:pt>
                <c:pt idx="636">
                  <c:v>573.16961245574896</c:v>
                </c:pt>
                <c:pt idx="637">
                  <c:v>572.91998117859805</c:v>
                </c:pt>
                <c:pt idx="638">
                  <c:v>572.6704331780137</c:v>
                </c:pt>
                <c:pt idx="639">
                  <c:v>572.42096842474405</c:v>
                </c:pt>
                <c:pt idx="640">
                  <c:v>572.17158688955283</c:v>
                </c:pt>
                <c:pt idx="641">
                  <c:v>571.92228854322047</c:v>
                </c:pt>
                <c:pt idx="642">
                  <c:v>571.67307335654596</c:v>
                </c:pt>
                <c:pt idx="643">
                  <c:v>571.42394130034245</c:v>
                </c:pt>
                <c:pt idx="644">
                  <c:v>571.1748923454428</c:v>
                </c:pt>
                <c:pt idx="645">
                  <c:v>570.92592646269486</c:v>
                </c:pt>
                <c:pt idx="646">
                  <c:v>570.67704362296433</c:v>
                </c:pt>
                <c:pt idx="647">
                  <c:v>570.42824379713295</c:v>
                </c:pt>
                <c:pt idx="648">
                  <c:v>570.17952695609972</c:v>
                </c:pt>
                <c:pt idx="649">
                  <c:v>569.9308930707806</c:v>
                </c:pt>
                <c:pt idx="650">
                  <c:v>569.68234211210813</c:v>
                </c:pt>
                <c:pt idx="651">
                  <c:v>569.43387405103192</c:v>
                </c:pt>
                <c:pt idx="652">
                  <c:v>569.1854888585176</c:v>
                </c:pt>
                <c:pt idx="653">
                  <c:v>568.93718650554842</c:v>
                </c:pt>
                <c:pt idx="654">
                  <c:v>568.6889669631239</c:v>
                </c:pt>
                <c:pt idx="655">
                  <c:v>568.44083020226083</c:v>
                </c:pt>
                <c:pt idx="656">
                  <c:v>568.19277619399179</c:v>
                </c:pt>
                <c:pt idx="657">
                  <c:v>567.94480490936712</c:v>
                </c:pt>
                <c:pt idx="658">
                  <c:v>567.6969163194525</c:v>
                </c:pt>
                <c:pt idx="659">
                  <c:v>567.44911039533201</c:v>
                </c:pt>
                <c:pt idx="660">
                  <c:v>567.20138710810556</c:v>
                </c:pt>
                <c:pt idx="661">
                  <c:v>566.95374642888851</c:v>
                </c:pt>
                <c:pt idx="662">
                  <c:v>566.70618832881553</c:v>
                </c:pt>
                <c:pt idx="663">
                  <c:v>566.4587127790353</c:v>
                </c:pt>
                <c:pt idx="664">
                  <c:v>566.21131975071512</c:v>
                </c:pt>
                <c:pt idx="665">
                  <c:v>565.96400921503721</c:v>
                </c:pt>
                <c:pt idx="666">
                  <c:v>565.71678114320207</c:v>
                </c:pt>
                <c:pt idx="667">
                  <c:v>565.46963550642556</c:v>
                </c:pt>
                <c:pt idx="668">
                  <c:v>565.22257227594002</c:v>
                </c:pt>
                <c:pt idx="669">
                  <c:v>564.97559142299531</c:v>
                </c:pt>
                <c:pt idx="670">
                  <c:v>564.72869291885706</c:v>
                </c:pt>
                <c:pt idx="671">
                  <c:v>564.48187673480777</c:v>
                </c:pt>
                <c:pt idx="672">
                  <c:v>564.23514284214684</c:v>
                </c:pt>
                <c:pt idx="673">
                  <c:v>563.98849121218927</c:v>
                </c:pt>
                <c:pt idx="674">
                  <c:v>563.74192181626677</c:v>
                </c:pt>
                <c:pt idx="675">
                  <c:v>563.49543462572819</c:v>
                </c:pt>
                <c:pt idx="676">
                  <c:v>563.24902961193834</c:v>
                </c:pt>
                <c:pt idx="677">
                  <c:v>563.0027067462787</c:v>
                </c:pt>
                <c:pt idx="678">
                  <c:v>562.75646600014659</c:v>
                </c:pt>
                <c:pt idx="679">
                  <c:v>562.51030734495646</c:v>
                </c:pt>
                <c:pt idx="680">
                  <c:v>562.2642307521387</c:v>
                </c:pt>
                <c:pt idx="681">
                  <c:v>562.01823619314143</c:v>
                </c:pt>
                <c:pt idx="682">
                  <c:v>561.77232363942687</c:v>
                </c:pt>
                <c:pt idx="683">
                  <c:v>561.52649306247531</c:v>
                </c:pt>
                <c:pt idx="684">
                  <c:v>561.28074443378307</c:v>
                </c:pt>
                <c:pt idx="685">
                  <c:v>561.03507772486216</c:v>
                </c:pt>
                <c:pt idx="686">
                  <c:v>560.78949290724245</c:v>
                </c:pt>
                <c:pt idx="687">
                  <c:v>560.54398995246811</c:v>
                </c:pt>
                <c:pt idx="688">
                  <c:v>560.29856883210118</c:v>
                </c:pt>
                <c:pt idx="689">
                  <c:v>560.05322951771916</c:v>
                </c:pt>
                <c:pt idx="690">
                  <c:v>559.80797198091682</c:v>
                </c:pt>
                <c:pt idx="691">
                  <c:v>559.56279619330394</c:v>
                </c:pt>
                <c:pt idx="692">
                  <c:v>559.31770212650781</c:v>
                </c:pt>
                <c:pt idx="693">
                  <c:v>559.07268975217073</c:v>
                </c:pt>
                <c:pt idx="694">
                  <c:v>558.82775904195205</c:v>
                </c:pt>
                <c:pt idx="695">
                  <c:v>558.5829099675276</c:v>
                </c:pt>
                <c:pt idx="696">
                  <c:v>558.33814250058867</c:v>
                </c:pt>
                <c:pt idx="697">
                  <c:v>558.09345661284328</c:v>
                </c:pt>
                <c:pt idx="698">
                  <c:v>557.8488522760149</c:v>
                </c:pt>
                <c:pt idx="699">
                  <c:v>557.60432946184437</c:v>
                </c:pt>
                <c:pt idx="700">
                  <c:v>557.3598881420877</c:v>
                </c:pt>
                <c:pt idx="701">
                  <c:v>557.11552828851791</c:v>
                </c:pt>
                <c:pt idx="702">
                  <c:v>556.87124987292282</c:v>
                </c:pt>
                <c:pt idx="703">
                  <c:v>556.6270528671082</c:v>
                </c:pt>
                <c:pt idx="704">
                  <c:v>556.3829372428944</c:v>
                </c:pt>
                <c:pt idx="705">
                  <c:v>556.13890297211867</c:v>
                </c:pt>
                <c:pt idx="706">
                  <c:v>555.89495002663432</c:v>
                </c:pt>
                <c:pt idx="707">
                  <c:v>555.65107837830999</c:v>
                </c:pt>
                <c:pt idx="708">
                  <c:v>555.40728799903127</c:v>
                </c:pt>
                <c:pt idx="709">
                  <c:v>555.1635788607</c:v>
                </c:pt>
                <c:pt idx="710">
                  <c:v>554.91995093523315</c:v>
                </c:pt>
                <c:pt idx="711">
                  <c:v>554.67640419456393</c:v>
                </c:pt>
                <c:pt idx="712">
                  <c:v>554.43293861064194</c:v>
                </c:pt>
                <c:pt idx="713">
                  <c:v>554.18955415543269</c:v>
                </c:pt>
                <c:pt idx="714">
                  <c:v>553.94625080091794</c:v>
                </c:pt>
                <c:pt idx="715">
                  <c:v>553.70302851909503</c:v>
                </c:pt>
                <c:pt idx="716">
                  <c:v>553.45988728197688</c:v>
                </c:pt>
                <c:pt idx="717">
                  <c:v>553.21682706159345</c:v>
                </c:pt>
                <c:pt idx="718">
                  <c:v>552.97384782998961</c:v>
                </c:pt>
                <c:pt idx="719">
                  <c:v>552.73094955922716</c:v>
                </c:pt>
                <c:pt idx="720">
                  <c:v>552.48813222138267</c:v>
                </c:pt>
                <c:pt idx="721">
                  <c:v>552.24539578854979</c:v>
                </c:pt>
                <c:pt idx="722">
                  <c:v>552.00274023283714</c:v>
                </c:pt>
                <c:pt idx="723">
                  <c:v>551.76016552636997</c:v>
                </c:pt>
                <c:pt idx="724">
                  <c:v>551.51767164128898</c:v>
                </c:pt>
                <c:pt idx="725">
                  <c:v>551.27525854975056</c:v>
                </c:pt>
                <c:pt idx="726">
                  <c:v>551.03292622392746</c:v>
                </c:pt>
                <c:pt idx="727">
                  <c:v>550.79067463600768</c:v>
                </c:pt>
                <c:pt idx="728">
                  <c:v>550.54850375819569</c:v>
                </c:pt>
                <c:pt idx="729">
                  <c:v>550.30641356271155</c:v>
                </c:pt>
                <c:pt idx="730">
                  <c:v>550.06440402179066</c:v>
                </c:pt>
                <c:pt idx="731">
                  <c:v>549.82247510768502</c:v>
                </c:pt>
                <c:pt idx="732">
                  <c:v>549.58062679266186</c:v>
                </c:pt>
                <c:pt idx="733">
                  <c:v>549.3388590490041</c:v>
                </c:pt>
                <c:pt idx="734">
                  <c:v>549.09717184901069</c:v>
                </c:pt>
                <c:pt idx="735">
                  <c:v>548.85556516499662</c:v>
                </c:pt>
                <c:pt idx="736">
                  <c:v>548.61403896929153</c:v>
                </c:pt>
                <c:pt idx="737">
                  <c:v>548.37259323424223</c:v>
                </c:pt>
                <c:pt idx="738">
                  <c:v>548.13122793221021</c:v>
                </c:pt>
                <c:pt idx="739">
                  <c:v>547.88994303557274</c:v>
                </c:pt>
                <c:pt idx="740">
                  <c:v>547.64873851672348</c:v>
                </c:pt>
                <c:pt idx="741">
                  <c:v>547.40761434807109</c:v>
                </c:pt>
                <c:pt idx="742">
                  <c:v>547.16657050203969</c:v>
                </c:pt>
                <c:pt idx="743">
                  <c:v>546.92560695107011</c:v>
                </c:pt>
                <c:pt idx="744">
                  <c:v>546.6847236676175</c:v>
                </c:pt>
                <c:pt idx="745">
                  <c:v>546.44392062415375</c:v>
                </c:pt>
                <c:pt idx="746">
                  <c:v>546.2031977931656</c:v>
                </c:pt>
                <c:pt idx="747">
                  <c:v>545.96255514715608</c:v>
                </c:pt>
                <c:pt idx="748">
                  <c:v>545.72199265864299</c:v>
                </c:pt>
                <c:pt idx="749">
                  <c:v>545.48151030016083</c:v>
                </c:pt>
                <c:pt idx="750">
                  <c:v>545.24110804425789</c:v>
                </c:pt>
                <c:pt idx="751">
                  <c:v>545.0007858634998</c:v>
                </c:pt>
                <c:pt idx="752">
                  <c:v>544.76054373046702</c:v>
                </c:pt>
                <c:pt idx="753">
                  <c:v>544.52038161775556</c:v>
                </c:pt>
                <c:pt idx="754">
                  <c:v>544.28029949797678</c:v>
                </c:pt>
                <c:pt idx="755">
                  <c:v>544.04029734375774</c:v>
                </c:pt>
                <c:pt idx="756">
                  <c:v>543.80037512774118</c:v>
                </c:pt>
                <c:pt idx="757">
                  <c:v>543.56053282258506</c:v>
                </c:pt>
                <c:pt idx="758">
                  <c:v>543.32077040096283</c:v>
                </c:pt>
                <c:pt idx="759">
                  <c:v>543.08108783556327</c:v>
                </c:pt>
                <c:pt idx="760">
                  <c:v>542.84148509909119</c:v>
                </c:pt>
                <c:pt idx="761">
                  <c:v>542.60196216426641</c:v>
                </c:pt>
                <c:pt idx="762">
                  <c:v>542.36251900382342</c:v>
                </c:pt>
                <c:pt idx="763">
                  <c:v>542.12315559051399</c:v>
                </c:pt>
                <c:pt idx="764">
                  <c:v>541.88387189710363</c:v>
                </c:pt>
                <c:pt idx="765">
                  <c:v>541.6446678963739</c:v>
                </c:pt>
                <c:pt idx="766">
                  <c:v>541.4055435611217</c:v>
                </c:pt>
                <c:pt idx="767">
                  <c:v>541.16649886415928</c:v>
                </c:pt>
                <c:pt idx="768">
                  <c:v>540.92753377831423</c:v>
                </c:pt>
                <c:pt idx="769">
                  <c:v>540.6886482764296</c:v>
                </c:pt>
                <c:pt idx="770">
                  <c:v>540.44984233136358</c:v>
                </c:pt>
                <c:pt idx="771">
                  <c:v>540.21111591598958</c:v>
                </c:pt>
                <c:pt idx="772">
                  <c:v>539.97246900319681</c:v>
                </c:pt>
                <c:pt idx="773">
                  <c:v>539.73390156588925</c:v>
                </c:pt>
                <c:pt idx="774">
                  <c:v>539.49541357698683</c:v>
                </c:pt>
                <c:pt idx="775">
                  <c:v>539.25700500942378</c:v>
                </c:pt>
                <c:pt idx="776">
                  <c:v>539.01867583615046</c:v>
                </c:pt>
                <c:pt idx="777">
                  <c:v>538.78042603013193</c:v>
                </c:pt>
                <c:pt idx="778">
                  <c:v>538.54225556434915</c:v>
                </c:pt>
                <c:pt idx="779">
                  <c:v>538.30416441179739</c:v>
                </c:pt>
                <c:pt idx="780">
                  <c:v>538.06615254548808</c:v>
                </c:pt>
                <c:pt idx="781">
                  <c:v>537.82821993844721</c:v>
                </c:pt>
                <c:pt idx="782">
                  <c:v>537.59036656371609</c:v>
                </c:pt>
                <c:pt idx="783">
                  <c:v>537.35259239435163</c:v>
                </c:pt>
                <c:pt idx="784">
                  <c:v>537.11489740342506</c:v>
                </c:pt>
                <c:pt idx="785">
                  <c:v>536.87728156402352</c:v>
                </c:pt>
                <c:pt idx="786">
                  <c:v>536.63974484924972</c:v>
                </c:pt>
                <c:pt idx="787">
                  <c:v>536.40228723221981</c:v>
                </c:pt>
                <c:pt idx="788">
                  <c:v>536.16490868606695</c:v>
                </c:pt>
                <c:pt idx="789">
                  <c:v>535.9276091839381</c:v>
                </c:pt>
                <c:pt idx="790">
                  <c:v>535.69038869899578</c:v>
                </c:pt>
                <c:pt idx="791">
                  <c:v>535.45324720441829</c:v>
                </c:pt>
                <c:pt idx="792">
                  <c:v>535.21618467339772</c:v>
                </c:pt>
                <c:pt idx="793">
                  <c:v>534.97920107914206</c:v>
                </c:pt>
                <c:pt idx="794">
                  <c:v>534.7422963948743</c:v>
                </c:pt>
                <c:pt idx="795">
                  <c:v>534.50547059383257</c:v>
                </c:pt>
                <c:pt idx="796">
                  <c:v>534.26872364926919</c:v>
                </c:pt>
                <c:pt idx="797">
                  <c:v>534.03205553445252</c:v>
                </c:pt>
                <c:pt idx="798">
                  <c:v>533.79546622266571</c:v>
                </c:pt>
                <c:pt idx="799">
                  <c:v>533.55895568720678</c:v>
                </c:pt>
                <c:pt idx="800">
                  <c:v>533.32252390138819</c:v>
                </c:pt>
                <c:pt idx="801">
                  <c:v>533.08617083853858</c:v>
                </c:pt>
                <c:pt idx="802">
                  <c:v>532.84989647200064</c:v>
                </c:pt>
                <c:pt idx="803">
                  <c:v>532.61370077513209</c:v>
                </c:pt>
                <c:pt idx="804">
                  <c:v>532.37758372130611</c:v>
                </c:pt>
                <c:pt idx="805">
                  <c:v>532.14154528391032</c:v>
                </c:pt>
                <c:pt idx="806">
                  <c:v>531.90558543634745</c:v>
                </c:pt>
                <c:pt idx="807">
                  <c:v>531.66970415203502</c:v>
                </c:pt>
                <c:pt idx="808">
                  <c:v>531.43390140440613</c:v>
                </c:pt>
                <c:pt idx="809">
                  <c:v>531.1981771669075</c:v>
                </c:pt>
                <c:pt idx="810">
                  <c:v>530.9625314130019</c:v>
                </c:pt>
                <c:pt idx="811">
                  <c:v>530.72696411616653</c:v>
                </c:pt>
                <c:pt idx="812">
                  <c:v>530.49147524989291</c:v>
                </c:pt>
                <c:pt idx="813">
                  <c:v>530.25606478768862</c:v>
                </c:pt>
                <c:pt idx="814">
                  <c:v>530.02073270307505</c:v>
                </c:pt>
                <c:pt idx="815">
                  <c:v>529.78547896958867</c:v>
                </c:pt>
                <c:pt idx="816">
                  <c:v>529.55030356078123</c:v>
                </c:pt>
                <c:pt idx="817">
                  <c:v>529.3152064502184</c:v>
                </c:pt>
                <c:pt idx="818">
                  <c:v>529.08018761148151</c:v>
                </c:pt>
                <c:pt idx="819">
                  <c:v>528.84524701816633</c:v>
                </c:pt>
                <c:pt idx="820">
                  <c:v>528.61038464388355</c:v>
                </c:pt>
                <c:pt idx="821">
                  <c:v>528.37560046225781</c:v>
                </c:pt>
                <c:pt idx="822">
                  <c:v>528.14089444692956</c:v>
                </c:pt>
                <c:pt idx="823">
                  <c:v>527.90626657155337</c:v>
                </c:pt>
                <c:pt idx="824">
                  <c:v>527.67171680979925</c:v>
                </c:pt>
                <c:pt idx="825">
                  <c:v>527.43724513535085</c:v>
                </c:pt>
                <c:pt idx="826">
                  <c:v>527.20285152190741</c:v>
                </c:pt>
                <c:pt idx="827">
                  <c:v>526.96853594318225</c:v>
                </c:pt>
                <c:pt idx="828">
                  <c:v>526.73429837290416</c:v>
                </c:pt>
                <c:pt idx="829">
                  <c:v>526.50013878481559</c:v>
                </c:pt>
                <c:pt idx="830">
                  <c:v>526.26605715267431</c:v>
                </c:pt>
                <c:pt idx="831">
                  <c:v>526.03205345025299</c:v>
                </c:pt>
                <c:pt idx="832">
                  <c:v>525.79812765133795</c:v>
                </c:pt>
                <c:pt idx="833">
                  <c:v>525.5642797297312</c:v>
                </c:pt>
                <c:pt idx="834">
                  <c:v>525.33050965924883</c:v>
                </c:pt>
                <c:pt idx="835">
                  <c:v>525.09681741372094</c:v>
                </c:pt>
                <c:pt idx="836">
                  <c:v>524.86320296699409</c:v>
                </c:pt>
                <c:pt idx="837">
                  <c:v>524.62966629292737</c:v>
                </c:pt>
                <c:pt idx="838">
                  <c:v>524.39620736539564</c:v>
                </c:pt>
                <c:pt idx="839">
                  <c:v>524.162826158288</c:v>
                </c:pt>
                <c:pt idx="840">
                  <c:v>523.92952264550775</c:v>
                </c:pt>
                <c:pt idx="841">
                  <c:v>523.6962968009733</c:v>
                </c:pt>
                <c:pt idx="842">
                  <c:v>523.46314859861752</c:v>
                </c:pt>
                <c:pt idx="843">
                  <c:v>523.23007801238748</c:v>
                </c:pt>
                <c:pt idx="844">
                  <c:v>522.99708501624502</c:v>
                </c:pt>
                <c:pt idx="845">
                  <c:v>522.76416958416655</c:v>
                </c:pt>
                <c:pt idx="846">
                  <c:v>522.53133169014245</c:v>
                </c:pt>
                <c:pt idx="847">
                  <c:v>522.298571308178</c:v>
                </c:pt>
                <c:pt idx="848">
                  <c:v>522.06588841229291</c:v>
                </c:pt>
                <c:pt idx="849">
                  <c:v>521.83328297652145</c:v>
                </c:pt>
                <c:pt idx="850">
                  <c:v>521.60075497491221</c:v>
                </c:pt>
                <c:pt idx="851">
                  <c:v>521.36830438152788</c:v>
                </c:pt>
                <c:pt idx="852">
                  <c:v>521.13593117044604</c:v>
                </c:pt>
                <c:pt idx="853">
                  <c:v>520.90363531575872</c:v>
                </c:pt>
                <c:pt idx="854">
                  <c:v>520.67141679157214</c:v>
                </c:pt>
                <c:pt idx="855">
                  <c:v>520.43927557200686</c:v>
                </c:pt>
                <c:pt idx="856">
                  <c:v>520.20721163119788</c:v>
                </c:pt>
                <c:pt idx="857">
                  <c:v>519.97522494329473</c:v>
                </c:pt>
                <c:pt idx="858">
                  <c:v>519.74331548246073</c:v>
                </c:pt>
                <c:pt idx="859">
                  <c:v>519.51148322287463</c:v>
                </c:pt>
                <c:pt idx="860">
                  <c:v>519.27972813872839</c:v>
                </c:pt>
                <c:pt idx="861">
                  <c:v>519.04805020422918</c:v>
                </c:pt>
                <c:pt idx="862">
                  <c:v>518.81644939359762</c:v>
                </c:pt>
                <c:pt idx="863">
                  <c:v>518.58492568106931</c:v>
                </c:pt>
                <c:pt idx="864">
                  <c:v>518.35347904089417</c:v>
                </c:pt>
                <c:pt idx="865">
                  <c:v>518.1221094473359</c:v>
                </c:pt>
                <c:pt idx="866">
                  <c:v>517.89081687467262</c:v>
                </c:pt>
                <c:pt idx="867">
                  <c:v>517.65960129719701</c:v>
                </c:pt>
                <c:pt idx="868">
                  <c:v>517.42846268921596</c:v>
                </c:pt>
                <c:pt idx="869">
                  <c:v>517.19740102505057</c:v>
                </c:pt>
                <c:pt idx="870">
                  <c:v>516.96641627903614</c:v>
                </c:pt>
                <c:pt idx="871">
                  <c:v>516.73550842552129</c:v>
                </c:pt>
                <c:pt idx="872">
                  <c:v>516.50467743887054</c:v>
                </c:pt>
                <c:pt idx="873">
                  <c:v>516.27392329346151</c:v>
                </c:pt>
                <c:pt idx="874">
                  <c:v>516.04324596368622</c:v>
                </c:pt>
                <c:pt idx="875">
                  <c:v>515.81264542395115</c:v>
                </c:pt>
                <c:pt idx="876">
                  <c:v>515.58212164867643</c:v>
                </c:pt>
                <c:pt idx="877">
                  <c:v>515.35167461229673</c:v>
                </c:pt>
                <c:pt idx="878">
                  <c:v>515.12130428926093</c:v>
                </c:pt>
                <c:pt idx="879">
                  <c:v>514.8910106540319</c:v>
                </c:pt>
                <c:pt idx="880">
                  <c:v>514.66079368108626</c:v>
                </c:pt>
                <c:pt idx="881">
                  <c:v>514.43065334491541</c:v>
                </c:pt>
                <c:pt idx="882">
                  <c:v>514.20058962002474</c:v>
                </c:pt>
                <c:pt idx="883">
                  <c:v>513.97060248093305</c:v>
                </c:pt>
                <c:pt idx="884">
                  <c:v>513.74069190217426</c:v>
                </c:pt>
                <c:pt idx="885">
                  <c:v>513.51085785829559</c:v>
                </c:pt>
                <c:pt idx="886">
                  <c:v>513.2811003238586</c:v>
                </c:pt>
                <c:pt idx="887">
                  <c:v>513.05141927343891</c:v>
                </c:pt>
                <c:pt idx="888">
                  <c:v>512.82181468162617</c:v>
                </c:pt>
                <c:pt idx="889">
                  <c:v>512.59228652302409</c:v>
                </c:pt>
                <c:pt idx="890">
                  <c:v>512.36283477225027</c:v>
                </c:pt>
                <c:pt idx="891">
                  <c:v>512.13345940393663</c:v>
                </c:pt>
                <c:pt idx="892">
                  <c:v>511.90416039272861</c:v>
                </c:pt>
                <c:pt idx="893">
                  <c:v>511.67493771328589</c:v>
                </c:pt>
                <c:pt idx="894">
                  <c:v>511.44579134028254</c:v>
                </c:pt>
                <c:pt idx="895">
                  <c:v>511.2167212484062</c:v>
                </c:pt>
                <c:pt idx="896">
                  <c:v>510.9877274123582</c:v>
                </c:pt>
                <c:pt idx="897">
                  <c:v>510.75880980685434</c:v>
                </c:pt>
                <c:pt idx="898">
                  <c:v>510.52996840662382</c:v>
                </c:pt>
                <c:pt idx="899">
                  <c:v>510.30120318641048</c:v>
                </c:pt>
                <c:pt idx="900">
                  <c:v>510.0725141209715</c:v>
                </c:pt>
                <c:pt idx="901">
                  <c:v>509.84390118507827</c:v>
                </c:pt>
                <c:pt idx="902">
                  <c:v>509.61536435351593</c:v>
                </c:pt>
                <c:pt idx="903">
                  <c:v>509.38690360108382</c:v>
                </c:pt>
                <c:pt idx="904">
                  <c:v>509.15851890259455</c:v>
                </c:pt>
                <c:pt idx="905">
                  <c:v>508.93021023287463</c:v>
                </c:pt>
                <c:pt idx="906">
                  <c:v>508.70197756676561</c:v>
                </c:pt>
                <c:pt idx="907">
                  <c:v>508.47382087912149</c:v>
                </c:pt>
                <c:pt idx="908">
                  <c:v>508.24574014481061</c:v>
                </c:pt>
                <c:pt idx="909">
                  <c:v>508.01773533871545</c:v>
                </c:pt>
                <c:pt idx="910">
                  <c:v>507.78980643573192</c:v>
                </c:pt>
                <c:pt idx="911">
                  <c:v>507.56195341076977</c:v>
                </c:pt>
                <c:pt idx="912">
                  <c:v>507.33417623875289</c:v>
                </c:pt>
                <c:pt idx="913">
                  <c:v>507.10647489461849</c:v>
                </c:pt>
                <c:pt idx="914">
                  <c:v>506.87884935331789</c:v>
                </c:pt>
                <c:pt idx="915">
                  <c:v>506.65129958981578</c:v>
                </c:pt>
                <c:pt idx="916">
                  <c:v>506.42382557909156</c:v>
                </c:pt>
                <c:pt idx="917">
                  <c:v>506.19642729613696</c:v>
                </c:pt>
                <c:pt idx="918">
                  <c:v>505.96910471595874</c:v>
                </c:pt>
                <c:pt idx="919">
                  <c:v>505.7418578135763</c:v>
                </c:pt>
                <c:pt idx="920">
                  <c:v>505.51468656402398</c:v>
                </c:pt>
                <c:pt idx="921">
                  <c:v>505.28759094234874</c:v>
                </c:pt>
                <c:pt idx="922">
                  <c:v>505.06057092361198</c:v>
                </c:pt>
                <c:pt idx="923">
                  <c:v>504.83362648288789</c:v>
                </c:pt>
                <c:pt idx="924">
                  <c:v>504.60675759526538</c:v>
                </c:pt>
                <c:pt idx="925">
                  <c:v>504.37996423584644</c:v>
                </c:pt>
                <c:pt idx="926">
                  <c:v>504.1532463797468</c:v>
                </c:pt>
                <c:pt idx="927">
                  <c:v>503.92660400209627</c:v>
                </c:pt>
                <c:pt idx="928">
                  <c:v>503.70003707803733</c:v>
                </c:pt>
                <c:pt idx="929">
                  <c:v>503.47354558272696</c:v>
                </c:pt>
                <c:pt idx="930">
                  <c:v>503.2471294913355</c:v>
                </c:pt>
                <c:pt idx="931">
                  <c:v>503.02078877904637</c:v>
                </c:pt>
                <c:pt idx="932">
                  <c:v>502.79452342105799</c:v>
                </c:pt>
                <c:pt idx="933">
                  <c:v>502.56833339258083</c:v>
                </c:pt>
                <c:pt idx="934">
                  <c:v>502.34221866883973</c:v>
                </c:pt>
                <c:pt idx="935">
                  <c:v>502.11617922507293</c:v>
                </c:pt>
                <c:pt idx="936">
                  <c:v>501.8902150365322</c:v>
                </c:pt>
                <c:pt idx="937">
                  <c:v>501.6643260784827</c:v>
                </c:pt>
                <c:pt idx="938">
                  <c:v>501.43851232620386</c:v>
                </c:pt>
                <c:pt idx="939">
                  <c:v>501.21277375498767</c:v>
                </c:pt>
                <c:pt idx="940">
                  <c:v>500.98711034014019</c:v>
                </c:pt>
                <c:pt idx="941">
                  <c:v>500.76152205698116</c:v>
                </c:pt>
                <c:pt idx="942">
                  <c:v>500.53600888084304</c:v>
                </c:pt>
                <c:pt idx="943">
                  <c:v>500.31057078707238</c:v>
                </c:pt>
                <c:pt idx="944">
                  <c:v>500.08520775102954</c:v>
                </c:pt>
                <c:pt idx="945">
                  <c:v>499.85991974808746</c:v>
                </c:pt>
                <c:pt idx="946">
                  <c:v>499.634706753633</c:v>
                </c:pt>
                <c:pt idx="947">
                  <c:v>499.4095687430667</c:v>
                </c:pt>
                <c:pt idx="948">
                  <c:v>499.18450569180231</c:v>
                </c:pt>
                <c:pt idx="949">
                  <c:v>498.95951757526683</c:v>
                </c:pt>
                <c:pt idx="950">
                  <c:v>498.73460436890099</c:v>
                </c:pt>
                <c:pt idx="951">
                  <c:v>498.50976604815895</c:v>
                </c:pt>
                <c:pt idx="952">
                  <c:v>498.28500258850767</c:v>
                </c:pt>
                <c:pt idx="953">
                  <c:v>498.06031396542824</c:v>
                </c:pt>
                <c:pt idx="954">
                  <c:v>497.83570015441478</c:v>
                </c:pt>
                <c:pt idx="955">
                  <c:v>497.61116113097472</c:v>
                </c:pt>
                <c:pt idx="956">
                  <c:v>497.38669687062952</c:v>
                </c:pt>
                <c:pt idx="957">
                  <c:v>497.16230734891298</c:v>
                </c:pt>
                <c:pt idx="958">
                  <c:v>496.93799254137275</c:v>
                </c:pt>
                <c:pt idx="959">
                  <c:v>496.71375242356982</c:v>
                </c:pt>
                <c:pt idx="960">
                  <c:v>496.48958697107867</c:v>
                </c:pt>
                <c:pt idx="961">
                  <c:v>496.26549615948647</c:v>
                </c:pt>
                <c:pt idx="962">
                  <c:v>496.04147996439463</c:v>
                </c:pt>
                <c:pt idx="963">
                  <c:v>495.81753836141701</c:v>
                </c:pt>
                <c:pt idx="964">
                  <c:v>495.59367132618075</c:v>
                </c:pt>
                <c:pt idx="965">
                  <c:v>495.36987883432749</c:v>
                </c:pt>
                <c:pt idx="966">
                  <c:v>495.14616086151045</c:v>
                </c:pt>
                <c:pt idx="967">
                  <c:v>494.92251738339729</c:v>
                </c:pt>
                <c:pt idx="968">
                  <c:v>494.69894837566841</c:v>
                </c:pt>
                <c:pt idx="969">
                  <c:v>494.47545381401761</c:v>
                </c:pt>
                <c:pt idx="970">
                  <c:v>494.25203367415179</c:v>
                </c:pt>
                <c:pt idx="971">
                  <c:v>494.02868793179141</c:v>
                </c:pt>
                <c:pt idx="972">
                  <c:v>493.80541656266945</c:v>
                </c:pt>
                <c:pt idx="973">
                  <c:v>493.58221954253281</c:v>
                </c:pt>
                <c:pt idx="974">
                  <c:v>493.35909684714119</c:v>
                </c:pt>
                <c:pt idx="975">
                  <c:v>493.13604845226757</c:v>
                </c:pt>
                <c:pt idx="976">
                  <c:v>492.91307433369832</c:v>
                </c:pt>
                <c:pt idx="977">
                  <c:v>492.69017446723251</c:v>
                </c:pt>
                <c:pt idx="978">
                  <c:v>492.46734882868242</c:v>
                </c:pt>
                <c:pt idx="979">
                  <c:v>492.24459739387379</c:v>
                </c:pt>
                <c:pt idx="980">
                  <c:v>492.02192013864538</c:v>
                </c:pt>
                <c:pt idx="981">
                  <c:v>491.79931703884944</c:v>
                </c:pt>
                <c:pt idx="982">
                  <c:v>491.57678807035052</c:v>
                </c:pt>
                <c:pt idx="983">
                  <c:v>491.35433320902649</c:v>
                </c:pt>
                <c:pt idx="984">
                  <c:v>491.13195243076876</c:v>
                </c:pt>
                <c:pt idx="985">
                  <c:v>490.9096457114818</c:v>
                </c:pt>
                <c:pt idx="986">
                  <c:v>490.68741302708236</c:v>
                </c:pt>
                <c:pt idx="987">
                  <c:v>490.46525435350151</c:v>
                </c:pt>
                <c:pt idx="988">
                  <c:v>490.24316966668204</c:v>
                </c:pt>
                <c:pt idx="989">
                  <c:v>490.021158942581</c:v>
                </c:pt>
                <c:pt idx="990">
                  <c:v>489.79922215716766</c:v>
                </c:pt>
                <c:pt idx="991">
                  <c:v>489.57735928642444</c:v>
                </c:pt>
                <c:pt idx="992">
                  <c:v>489.35557030634703</c:v>
                </c:pt>
                <c:pt idx="993">
                  <c:v>489.13385519294405</c:v>
                </c:pt>
                <c:pt idx="994">
                  <c:v>488.91221392223707</c:v>
                </c:pt>
                <c:pt idx="995">
                  <c:v>488.69064647026045</c:v>
                </c:pt>
                <c:pt idx="996">
                  <c:v>488.46915281306207</c:v>
                </c:pt>
                <c:pt idx="997">
                  <c:v>488.24773292670216</c:v>
                </c:pt>
                <c:pt idx="998">
                  <c:v>488.02638678725435</c:v>
                </c:pt>
                <c:pt idx="999">
                  <c:v>487.80511437080526</c:v>
                </c:pt>
                <c:pt idx="1000">
                  <c:v>487.58391565345391</c:v>
                </c:pt>
                <c:pt idx="1001">
                  <c:v>487.36279061131302</c:v>
                </c:pt>
                <c:pt idx="1002">
                  <c:v>487.1417392205073</c:v>
                </c:pt>
                <c:pt idx="1003">
                  <c:v>486.92076145717527</c:v>
                </c:pt>
                <c:pt idx="1004">
                  <c:v>486.69985729746776</c:v>
                </c:pt>
                <c:pt idx="1005">
                  <c:v>486.479026717549</c:v>
                </c:pt>
                <c:pt idx="1006">
                  <c:v>486.25826969359548</c:v>
                </c:pt>
                <c:pt idx="1007">
                  <c:v>486.0375862017973</c:v>
                </c:pt>
                <c:pt idx="1008">
                  <c:v>485.81697621835667</c:v>
                </c:pt>
                <c:pt idx="1009">
                  <c:v>485.59643971948941</c:v>
                </c:pt>
                <c:pt idx="1010">
                  <c:v>485.37597668142359</c:v>
                </c:pt>
                <c:pt idx="1011">
                  <c:v>485.15558708040032</c:v>
                </c:pt>
                <c:pt idx="1012">
                  <c:v>484.93527089267371</c:v>
                </c:pt>
                <c:pt idx="1013">
                  <c:v>484.71502809451027</c:v>
                </c:pt>
                <c:pt idx="1014">
                  <c:v>484.49485866219015</c:v>
                </c:pt>
                <c:pt idx="1015">
                  <c:v>484.27476257200499</c:v>
                </c:pt>
                <c:pt idx="1016">
                  <c:v>484.05473980026062</c:v>
                </c:pt>
                <c:pt idx="1017">
                  <c:v>483.83479032327466</c:v>
                </c:pt>
                <c:pt idx="1018">
                  <c:v>483.61491411737796</c:v>
                </c:pt>
                <c:pt idx="1019">
                  <c:v>483.39511115891435</c:v>
                </c:pt>
                <c:pt idx="1020">
                  <c:v>483.17538142423973</c:v>
                </c:pt>
                <c:pt idx="1021">
                  <c:v>482.95572488972346</c:v>
                </c:pt>
                <c:pt idx="1022">
                  <c:v>482.73614153174674</c:v>
                </c:pt>
                <c:pt idx="1023">
                  <c:v>482.51663132670461</c:v>
                </c:pt>
                <c:pt idx="1024">
                  <c:v>482.29719425100427</c:v>
                </c:pt>
                <c:pt idx="1025">
                  <c:v>482.07783028106536</c:v>
                </c:pt>
                <c:pt idx="1026">
                  <c:v>481.858539393321</c:v>
                </c:pt>
                <c:pt idx="1027">
                  <c:v>481.63932156421595</c:v>
                </c:pt>
                <c:pt idx="1028">
                  <c:v>481.42017677020874</c:v>
                </c:pt>
                <c:pt idx="1029">
                  <c:v>481.20110498776927</c:v>
                </c:pt>
                <c:pt idx="1030">
                  <c:v>480.98210619338204</c:v>
                </c:pt>
                <c:pt idx="1031">
                  <c:v>480.76318036354206</c:v>
                </c:pt>
                <c:pt idx="1032">
                  <c:v>480.54432747475857</c:v>
                </c:pt>
                <c:pt idx="1033">
                  <c:v>480.32554750355268</c:v>
                </c:pt>
                <c:pt idx="1034">
                  <c:v>480.10684042645823</c:v>
                </c:pt>
                <c:pt idx="1035">
                  <c:v>479.88820622002214</c:v>
                </c:pt>
                <c:pt idx="1036">
                  <c:v>479.66964486080309</c:v>
                </c:pt>
                <c:pt idx="1037">
                  <c:v>479.45115632537329</c:v>
                </c:pt>
                <c:pt idx="1038">
                  <c:v>479.23274059031667</c:v>
                </c:pt>
                <c:pt idx="1039">
                  <c:v>479.0143976322305</c:v>
                </c:pt>
                <c:pt idx="1040">
                  <c:v>478.79612742772429</c:v>
                </c:pt>
                <c:pt idx="1041">
                  <c:v>478.57792995341998</c:v>
                </c:pt>
                <c:pt idx="1042">
                  <c:v>478.35980518595233</c:v>
                </c:pt>
                <c:pt idx="1043">
                  <c:v>478.14175310196833</c:v>
                </c:pt>
                <c:pt idx="1044">
                  <c:v>477.92377367812793</c:v>
                </c:pt>
                <c:pt idx="1045">
                  <c:v>477.70586689110337</c:v>
                </c:pt>
                <c:pt idx="1046">
                  <c:v>477.4880327175797</c:v>
                </c:pt>
                <c:pt idx="1047">
                  <c:v>477.27027113425345</c:v>
                </c:pt>
                <c:pt idx="1048">
                  <c:v>477.05258211783524</c:v>
                </c:pt>
                <c:pt idx="1049">
                  <c:v>476.83496564504685</c:v>
                </c:pt>
                <c:pt idx="1050">
                  <c:v>476.61742169262322</c:v>
                </c:pt>
                <c:pt idx="1051">
                  <c:v>476.39995023731194</c:v>
                </c:pt>
                <c:pt idx="1052">
                  <c:v>476.18255125587217</c:v>
                </c:pt>
                <c:pt idx="1053">
                  <c:v>475.96522472507638</c:v>
                </c:pt>
                <c:pt idx="1054">
                  <c:v>475.74797062170921</c:v>
                </c:pt>
                <c:pt idx="1055">
                  <c:v>475.53078892256798</c:v>
                </c:pt>
                <c:pt idx="1056">
                  <c:v>475.31367960446147</c:v>
                </c:pt>
                <c:pt idx="1057">
                  <c:v>475.09664264421241</c:v>
                </c:pt>
                <c:pt idx="1058">
                  <c:v>474.87967801865466</c:v>
                </c:pt>
                <c:pt idx="1059">
                  <c:v>474.66278570463516</c:v>
                </c:pt>
                <c:pt idx="1060">
                  <c:v>474.44596567901328</c:v>
                </c:pt>
                <c:pt idx="1061">
                  <c:v>474.22921791866003</c:v>
                </c:pt>
                <c:pt idx="1062">
                  <c:v>474.01254240045995</c:v>
                </c:pt>
                <c:pt idx="1063">
                  <c:v>473.79593910130859</c:v>
                </c:pt>
                <c:pt idx="1064">
                  <c:v>473.57940799811536</c:v>
                </c:pt>
                <c:pt idx="1065">
                  <c:v>473.36294906780097</c:v>
                </c:pt>
                <c:pt idx="1066">
                  <c:v>473.14656228729876</c:v>
                </c:pt>
                <c:pt idx="1067">
                  <c:v>472.93024763355402</c:v>
                </c:pt>
                <c:pt idx="1068">
                  <c:v>472.71400508352531</c:v>
                </c:pt>
                <c:pt idx="1069">
                  <c:v>472.49783461418281</c:v>
                </c:pt>
                <c:pt idx="1070">
                  <c:v>472.28173620250908</c:v>
                </c:pt>
                <c:pt idx="1071">
                  <c:v>472.0657098254992</c:v>
                </c:pt>
                <c:pt idx="1072">
                  <c:v>471.84975546015983</c:v>
                </c:pt>
                <c:pt idx="1073">
                  <c:v>471.63387308351156</c:v>
                </c:pt>
                <c:pt idx="1074">
                  <c:v>471.41806267258522</c:v>
                </c:pt>
                <c:pt idx="1075">
                  <c:v>471.20232420442539</c:v>
                </c:pt>
                <c:pt idx="1076">
                  <c:v>470.98665765608763</c:v>
                </c:pt>
                <c:pt idx="1077">
                  <c:v>470.77106300464135</c:v>
                </c:pt>
                <c:pt idx="1078">
                  <c:v>470.55554022716706</c:v>
                </c:pt>
                <c:pt idx="1079">
                  <c:v>470.3400893007576</c:v>
                </c:pt>
                <c:pt idx="1080">
                  <c:v>470.1247102025186</c:v>
                </c:pt>
                <c:pt idx="1081">
                  <c:v>469.90940290956695</c:v>
                </c:pt>
                <c:pt idx="1082">
                  <c:v>469.69416739903278</c:v>
                </c:pt>
                <c:pt idx="1083">
                  <c:v>469.47900364805758</c:v>
                </c:pt>
                <c:pt idx="1084">
                  <c:v>469.2639116337956</c:v>
                </c:pt>
                <c:pt idx="1085">
                  <c:v>469.04889133341334</c:v>
                </c:pt>
                <c:pt idx="1086">
                  <c:v>468.83394272408822</c:v>
                </c:pt>
                <c:pt idx="1087">
                  <c:v>468.61906578301216</c:v>
                </c:pt>
                <c:pt idx="1088">
                  <c:v>468.40426048738658</c:v>
                </c:pt>
                <c:pt idx="1089">
                  <c:v>468.18952681442727</c:v>
                </c:pt>
                <c:pt idx="1090">
                  <c:v>467.97486474136059</c:v>
                </c:pt>
                <c:pt idx="1091">
                  <c:v>467.7602742454261</c:v>
                </c:pt>
                <c:pt idx="1092">
                  <c:v>467.54575530387422</c:v>
                </c:pt>
                <c:pt idx="1093">
                  <c:v>467.3313078939691</c:v>
                </c:pt>
                <c:pt idx="1094">
                  <c:v>467.11693199298611</c:v>
                </c:pt>
                <c:pt idx="1095">
                  <c:v>466.9026275782121</c:v>
                </c:pt>
                <c:pt idx="1096">
                  <c:v>466.68839462694746</c:v>
                </c:pt>
                <c:pt idx="1097">
                  <c:v>466.47423311650317</c:v>
                </c:pt>
                <c:pt idx="1098">
                  <c:v>466.26014302420378</c:v>
                </c:pt>
                <c:pt idx="1099">
                  <c:v>466.04612432738429</c:v>
                </c:pt>
                <c:pt idx="1100">
                  <c:v>465.83217700339316</c:v>
                </c:pt>
                <c:pt idx="1101">
                  <c:v>465.61830102958959</c:v>
                </c:pt>
                <c:pt idx="1102">
                  <c:v>465.40449638334576</c:v>
                </c:pt>
                <c:pt idx="1103">
                  <c:v>465.19076304204629</c:v>
                </c:pt>
                <c:pt idx="1104">
                  <c:v>464.97710098308636</c:v>
                </c:pt>
                <c:pt idx="1105">
                  <c:v>464.76351018387425</c:v>
                </c:pt>
                <c:pt idx="1106">
                  <c:v>464.54999062182958</c:v>
                </c:pt>
                <c:pt idx="1107">
                  <c:v>464.3365422743849</c:v>
                </c:pt>
                <c:pt idx="1108">
                  <c:v>464.1231651189832</c:v>
                </c:pt>
                <c:pt idx="1109">
                  <c:v>463.90985913308151</c:v>
                </c:pt>
                <c:pt idx="1110">
                  <c:v>463.69662429414672</c:v>
                </c:pt>
                <c:pt idx="1111">
                  <c:v>463.48346057965915</c:v>
                </c:pt>
                <c:pt idx="1112">
                  <c:v>463.27036796711059</c:v>
                </c:pt>
                <c:pt idx="1113">
                  <c:v>463.0573464340045</c:v>
                </c:pt>
                <c:pt idx="1114">
                  <c:v>462.84439595785659</c:v>
                </c:pt>
                <c:pt idx="1115">
                  <c:v>462.63151651619455</c:v>
                </c:pt>
                <c:pt idx="1116">
                  <c:v>462.41870808655784</c:v>
                </c:pt>
                <c:pt idx="1117">
                  <c:v>462.20597064649735</c:v>
                </c:pt>
                <c:pt idx="1118">
                  <c:v>461.99330417357703</c:v>
                </c:pt>
                <c:pt idx="1119">
                  <c:v>461.78070864537142</c:v>
                </c:pt>
                <c:pt idx="1120">
                  <c:v>461.56818403946784</c:v>
                </c:pt>
                <c:pt idx="1121">
                  <c:v>461.3557303334656</c:v>
                </c:pt>
                <c:pt idx="1122">
                  <c:v>461.14334750497449</c:v>
                </c:pt>
                <c:pt idx="1123">
                  <c:v>460.93103553161825</c:v>
                </c:pt>
                <c:pt idx="1124">
                  <c:v>460.71879439103066</c:v>
                </c:pt>
                <c:pt idx="1125">
                  <c:v>460.50662406085803</c:v>
                </c:pt>
                <c:pt idx="1126">
                  <c:v>460.29452451875841</c:v>
                </c:pt>
                <c:pt idx="1127">
                  <c:v>460.08249574240176</c:v>
                </c:pt>
                <c:pt idx="1128">
                  <c:v>459.87053770947057</c:v>
                </c:pt>
                <c:pt idx="1129">
                  <c:v>459.65865039765754</c:v>
                </c:pt>
                <c:pt idx="1130">
                  <c:v>459.44683378466857</c:v>
                </c:pt>
                <c:pt idx="1131">
                  <c:v>459.23508784822002</c:v>
                </c:pt>
                <c:pt idx="1132">
                  <c:v>459.02341256604194</c:v>
                </c:pt>
                <c:pt idx="1133">
                  <c:v>458.81180791587394</c:v>
                </c:pt>
                <c:pt idx="1134">
                  <c:v>458.60027387546921</c:v>
                </c:pt>
                <c:pt idx="1135">
                  <c:v>458.38881042259175</c:v>
                </c:pt>
                <c:pt idx="1136">
                  <c:v>458.17741753501724</c:v>
                </c:pt>
                <c:pt idx="1137">
                  <c:v>457.96609519053391</c:v>
                </c:pt>
                <c:pt idx="1138">
                  <c:v>457.7548433669408</c:v>
                </c:pt>
                <c:pt idx="1139">
                  <c:v>457.54366204204922</c:v>
                </c:pt>
                <c:pt idx="1140">
                  <c:v>457.33255119368164</c:v>
                </c:pt>
                <c:pt idx="1141">
                  <c:v>457.12151079967316</c:v>
                </c:pt>
                <c:pt idx="1142">
                  <c:v>456.91054083786952</c:v>
                </c:pt>
                <c:pt idx="1143">
                  <c:v>456.69964128612935</c:v>
                </c:pt>
                <c:pt idx="1144">
                  <c:v>456.48881212232146</c:v>
                </c:pt>
                <c:pt idx="1145">
                  <c:v>456.27805332432752</c:v>
                </c:pt>
                <c:pt idx="1146">
                  <c:v>456.06736487004071</c:v>
                </c:pt>
                <c:pt idx="1147">
                  <c:v>455.85674673736509</c:v>
                </c:pt>
                <c:pt idx="1148">
                  <c:v>455.64619890421756</c:v>
                </c:pt>
                <c:pt idx="1149">
                  <c:v>455.43572134852559</c:v>
                </c:pt>
                <c:pt idx="1150">
                  <c:v>455.22531404822882</c:v>
                </c:pt>
                <c:pt idx="1151">
                  <c:v>455.0149769812781</c:v>
                </c:pt>
                <c:pt idx="1152">
                  <c:v>454.80471012563663</c:v>
                </c:pt>
                <c:pt idx="1153">
                  <c:v>454.59451345927863</c:v>
                </c:pt>
                <c:pt idx="1154">
                  <c:v>454.38438696019011</c:v>
                </c:pt>
                <c:pt idx="1155">
                  <c:v>454.17433060636858</c:v>
                </c:pt>
                <c:pt idx="1156">
                  <c:v>453.96434437582298</c:v>
                </c:pt>
                <c:pt idx="1157">
                  <c:v>453.75442824657426</c:v>
                </c:pt>
                <c:pt idx="1158">
                  <c:v>453.54458219665452</c:v>
                </c:pt>
                <c:pt idx="1159">
                  <c:v>453.33480620410768</c:v>
                </c:pt>
                <c:pt idx="1160">
                  <c:v>453.12510024698918</c:v>
                </c:pt>
                <c:pt idx="1161">
                  <c:v>452.91546430336552</c:v>
                </c:pt>
                <c:pt idx="1162">
                  <c:v>452.7058983513158</c:v>
                </c:pt>
                <c:pt idx="1163">
                  <c:v>452.49640236892958</c:v>
                </c:pt>
                <c:pt idx="1164">
                  <c:v>452.28697633430863</c:v>
                </c:pt>
                <c:pt idx="1165">
                  <c:v>452.07762022556528</c:v>
                </c:pt>
                <c:pt idx="1166">
                  <c:v>451.86833402082493</c:v>
                </c:pt>
                <c:pt idx="1167">
                  <c:v>451.65911769822281</c:v>
                </c:pt>
                <c:pt idx="1168">
                  <c:v>451.44997123590684</c:v>
                </c:pt>
                <c:pt idx="1169">
                  <c:v>451.24089461203607</c:v>
                </c:pt>
                <c:pt idx="1170">
                  <c:v>451.03188780478035</c:v>
                </c:pt>
                <c:pt idx="1171">
                  <c:v>450.82295079232193</c:v>
                </c:pt>
                <c:pt idx="1172">
                  <c:v>450.61408355285397</c:v>
                </c:pt>
                <c:pt idx="1173">
                  <c:v>450.40528606458167</c:v>
                </c:pt>
                <c:pt idx="1174">
                  <c:v>450.19655830572066</c:v>
                </c:pt>
                <c:pt idx="1175">
                  <c:v>449.98790025449892</c:v>
                </c:pt>
                <c:pt idx="1176">
                  <c:v>449.77931188915539</c:v>
                </c:pt>
                <c:pt idx="1177">
                  <c:v>449.57079318794069</c:v>
                </c:pt>
                <c:pt idx="1178">
                  <c:v>449.36234412911625</c:v>
                </c:pt>
                <c:pt idx="1179">
                  <c:v>449.15396469095595</c:v>
                </c:pt>
                <c:pt idx="1180">
                  <c:v>448.94565485174394</c:v>
                </c:pt>
                <c:pt idx="1181">
                  <c:v>448.73741458977645</c:v>
                </c:pt>
                <c:pt idx="1182">
                  <c:v>448.52924388336089</c:v>
                </c:pt>
                <c:pt idx="1183">
                  <c:v>448.32114271081593</c:v>
                </c:pt>
                <c:pt idx="1184">
                  <c:v>448.11311105047184</c:v>
                </c:pt>
                <c:pt idx="1185">
                  <c:v>447.90514888066986</c:v>
                </c:pt>
                <c:pt idx="1186">
                  <c:v>447.69725617976292</c:v>
                </c:pt>
                <c:pt idx="1187">
                  <c:v>447.48943292611534</c:v>
                </c:pt>
                <c:pt idx="1188">
                  <c:v>447.28167909810247</c:v>
                </c:pt>
                <c:pt idx="1189">
                  <c:v>447.07399467411102</c:v>
                </c:pt>
                <c:pt idx="1190">
                  <c:v>446.86637963253884</c:v>
                </c:pt>
                <c:pt idx="1191">
                  <c:v>446.65883395179583</c:v>
                </c:pt>
                <c:pt idx="1192">
                  <c:v>446.45135761030218</c:v>
                </c:pt>
                <c:pt idx="1193">
                  <c:v>446.24395058649037</c:v>
                </c:pt>
                <c:pt idx="1194">
                  <c:v>446.03661285880321</c:v>
                </c:pt>
                <c:pt idx="1195">
                  <c:v>445.82934440569534</c:v>
                </c:pt>
                <c:pt idx="1196">
                  <c:v>445.62214520563276</c:v>
                </c:pt>
                <c:pt idx="1197">
                  <c:v>445.41501523709189</c:v>
                </c:pt>
                <c:pt idx="1198">
                  <c:v>445.20795447856182</c:v>
                </c:pt>
                <c:pt idx="1199">
                  <c:v>445.00096290854157</c:v>
                </c:pt>
                <c:pt idx="1200">
                  <c:v>444.79404050554183</c:v>
                </c:pt>
                <c:pt idx="1201">
                  <c:v>444.58718724808466</c:v>
                </c:pt>
                <c:pt idx="1202">
                  <c:v>444.38040311470343</c:v>
                </c:pt>
                <c:pt idx="1203">
                  <c:v>444.17368808394207</c:v>
                </c:pt>
                <c:pt idx="1204">
                  <c:v>443.96704213435652</c:v>
                </c:pt>
                <c:pt idx="1205">
                  <c:v>443.7604652445134</c:v>
                </c:pt>
                <c:pt idx="1206">
                  <c:v>443.55395739299047</c:v>
                </c:pt>
                <c:pt idx="1207">
                  <c:v>443.34751855837749</c:v>
                </c:pt>
                <c:pt idx="1208">
                  <c:v>443.14114871927416</c:v>
                </c:pt>
                <c:pt idx="1209">
                  <c:v>442.93484785429212</c:v>
                </c:pt>
                <c:pt idx="1210">
                  <c:v>442.72861594205386</c:v>
                </c:pt>
                <c:pt idx="1211">
                  <c:v>442.52245296119338</c:v>
                </c:pt>
                <c:pt idx="1212">
                  <c:v>442.31635889035545</c:v>
                </c:pt>
                <c:pt idx="1213">
                  <c:v>442.11033370819598</c:v>
                </c:pt>
                <c:pt idx="1214">
                  <c:v>441.90437739338211</c:v>
                </c:pt>
                <c:pt idx="1215">
                  <c:v>441.69848992459197</c:v>
                </c:pt>
                <c:pt idx="1216">
                  <c:v>441.49267128051514</c:v>
                </c:pt>
                <c:pt idx="1217">
                  <c:v>441.28692143985211</c:v>
                </c:pt>
                <c:pt idx="1218">
                  <c:v>441.08124038131433</c:v>
                </c:pt>
                <c:pt idx="1219">
                  <c:v>440.87562808362418</c:v>
                </c:pt>
                <c:pt idx="1220">
                  <c:v>440.67008452551556</c:v>
                </c:pt>
                <c:pt idx="1221">
                  <c:v>440.46460968573325</c:v>
                </c:pt>
                <c:pt idx="1222">
                  <c:v>440.25920354303321</c:v>
                </c:pt>
                <c:pt idx="1223">
                  <c:v>440.05386607618175</c:v>
                </c:pt>
                <c:pt idx="1224">
                  <c:v>439.84859726395734</c:v>
                </c:pt>
                <c:pt idx="1225">
                  <c:v>439.64339708514859</c:v>
                </c:pt>
                <c:pt idx="1226">
                  <c:v>439.43826551855557</c:v>
                </c:pt>
                <c:pt idx="1227">
                  <c:v>439.2332025429896</c:v>
                </c:pt>
                <c:pt idx="1228">
                  <c:v>439.0282081372722</c:v>
                </c:pt>
                <c:pt idx="1229">
                  <c:v>438.82328228023653</c:v>
                </c:pt>
                <c:pt idx="1230">
                  <c:v>438.61842495072659</c:v>
                </c:pt>
                <c:pt idx="1231">
                  <c:v>438.41363612759739</c:v>
                </c:pt>
                <c:pt idx="1232">
                  <c:v>438.20891578971509</c:v>
                </c:pt>
                <c:pt idx="1233">
                  <c:v>438.00426391595641</c:v>
                </c:pt>
                <c:pt idx="1234">
                  <c:v>437.79968048520919</c:v>
                </c:pt>
                <c:pt idx="1235">
                  <c:v>437.59516547637264</c:v>
                </c:pt>
                <c:pt idx="1236">
                  <c:v>437.39071886835637</c:v>
                </c:pt>
                <c:pt idx="1237">
                  <c:v>437.18634064008126</c:v>
                </c:pt>
                <c:pt idx="1238">
                  <c:v>436.9820307704789</c:v>
                </c:pt>
                <c:pt idx="1239">
                  <c:v>436.77778923849201</c:v>
                </c:pt>
                <c:pt idx="1240">
                  <c:v>436.57361602307401</c:v>
                </c:pt>
                <c:pt idx="1241">
                  <c:v>436.36951110318961</c:v>
                </c:pt>
                <c:pt idx="1242">
                  <c:v>436.16547445781373</c:v>
                </c:pt>
                <c:pt idx="1243">
                  <c:v>435.96150606593346</c:v>
                </c:pt>
                <c:pt idx="1244">
                  <c:v>435.75760590654517</c:v>
                </c:pt>
                <c:pt idx="1245">
                  <c:v>435.5537739586573</c:v>
                </c:pt>
                <c:pt idx="1246">
                  <c:v>435.35001020128868</c:v>
                </c:pt>
                <c:pt idx="1247">
                  <c:v>435.14631461346937</c:v>
                </c:pt>
                <c:pt idx="1248">
                  <c:v>434.94268717423938</c:v>
                </c:pt>
                <c:pt idx="1249">
                  <c:v>434.73912786265095</c:v>
                </c:pt>
                <c:pt idx="1250">
                  <c:v>434.53563665776608</c:v>
                </c:pt>
                <c:pt idx="1251">
                  <c:v>434.33221353865781</c:v>
                </c:pt>
                <c:pt idx="1252">
                  <c:v>434.12885848441073</c:v>
                </c:pt>
                <c:pt idx="1253">
                  <c:v>433.92557147411918</c:v>
                </c:pt>
                <c:pt idx="1254">
                  <c:v>433.72235248688878</c:v>
                </c:pt>
                <c:pt idx="1255">
                  <c:v>433.51920150183633</c:v>
                </c:pt>
                <c:pt idx="1256">
                  <c:v>433.31611849808888</c:v>
                </c:pt>
                <c:pt idx="1257">
                  <c:v>433.11310345478478</c:v>
                </c:pt>
                <c:pt idx="1258">
                  <c:v>432.91015635107237</c:v>
                </c:pt>
                <c:pt idx="1259">
                  <c:v>432.70727716611179</c:v>
                </c:pt>
                <c:pt idx="1260">
                  <c:v>432.50446587907339</c:v>
                </c:pt>
                <c:pt idx="1261">
                  <c:v>432.30172246913799</c:v>
                </c:pt>
                <c:pt idx="1262">
                  <c:v>432.09904691549781</c:v>
                </c:pt>
                <c:pt idx="1263">
                  <c:v>431.89643919735562</c:v>
                </c:pt>
                <c:pt idx="1264">
                  <c:v>431.69389929392423</c:v>
                </c:pt>
                <c:pt idx="1265">
                  <c:v>431.49142718442852</c:v>
                </c:pt>
                <c:pt idx="1266">
                  <c:v>431.289022848103</c:v>
                </c:pt>
                <c:pt idx="1267">
                  <c:v>431.08668626419319</c:v>
                </c:pt>
                <c:pt idx="1268">
                  <c:v>430.88441741195572</c:v>
                </c:pt>
                <c:pt idx="1269">
                  <c:v>430.68221627065714</c:v>
                </c:pt>
                <c:pt idx="1270">
                  <c:v>430.4800828195755</c:v>
                </c:pt>
                <c:pt idx="1271">
                  <c:v>430.27801703799918</c:v>
                </c:pt>
                <c:pt idx="1272">
                  <c:v>430.07601890522739</c:v>
                </c:pt>
                <c:pt idx="1273">
                  <c:v>429.87408840056912</c:v>
                </c:pt>
                <c:pt idx="1274">
                  <c:v>429.67222550334589</c:v>
                </c:pt>
                <c:pt idx="1275">
                  <c:v>429.47043019288787</c:v>
                </c:pt>
                <c:pt idx="1276">
                  <c:v>429.26870244853734</c:v>
                </c:pt>
                <c:pt idx="1277">
                  <c:v>429.06704224964665</c:v>
                </c:pt>
                <c:pt idx="1278">
                  <c:v>428.86544957557828</c:v>
                </c:pt>
                <c:pt idx="1279">
                  <c:v>428.66392440570667</c:v>
                </c:pt>
                <c:pt idx="1280">
                  <c:v>428.4624667194156</c:v>
                </c:pt>
                <c:pt idx="1281">
                  <c:v>428.26107649609975</c:v>
                </c:pt>
                <c:pt idx="1282">
                  <c:v>428.05975371516502</c:v>
                </c:pt>
                <c:pt idx="1283">
                  <c:v>427.85849835602761</c:v>
                </c:pt>
                <c:pt idx="1284">
                  <c:v>427.65731039811396</c:v>
                </c:pt>
                <c:pt idx="1285">
                  <c:v>427.45618982086097</c:v>
                </c:pt>
                <c:pt idx="1286">
                  <c:v>427.25513660371752</c:v>
                </c:pt>
                <c:pt idx="1287">
                  <c:v>427.05415072614079</c:v>
                </c:pt>
                <c:pt idx="1288">
                  <c:v>426.85323216760105</c:v>
                </c:pt>
                <c:pt idx="1289">
                  <c:v>426.6523809075768</c:v>
                </c:pt>
                <c:pt idx="1290">
                  <c:v>426.45159692555876</c:v>
                </c:pt>
                <c:pt idx="1291">
                  <c:v>426.25088020104727</c:v>
                </c:pt>
                <c:pt idx="1292">
                  <c:v>426.05023071355345</c:v>
                </c:pt>
                <c:pt idx="1293">
                  <c:v>425.84964844259963</c:v>
                </c:pt>
                <c:pt idx="1294">
                  <c:v>425.64913336771741</c:v>
                </c:pt>
                <c:pt idx="1295">
                  <c:v>425.44868546844987</c:v>
                </c:pt>
                <c:pt idx="1296">
                  <c:v>425.24830472434968</c:v>
                </c:pt>
                <c:pt idx="1297">
                  <c:v>425.04799111498153</c:v>
                </c:pt>
                <c:pt idx="1298">
                  <c:v>424.84774461991907</c:v>
                </c:pt>
                <c:pt idx="1299">
                  <c:v>424.64756521874699</c:v>
                </c:pt>
                <c:pt idx="1300">
                  <c:v>424.44745289106044</c:v>
                </c:pt>
                <c:pt idx="1301">
                  <c:v>424.24740761646575</c:v>
                </c:pt>
                <c:pt idx="1302">
                  <c:v>424.04742937457854</c:v>
                </c:pt>
                <c:pt idx="1303">
                  <c:v>423.84751814502539</c:v>
                </c:pt>
                <c:pt idx="1304">
                  <c:v>423.64767390744362</c:v>
                </c:pt>
                <c:pt idx="1305">
                  <c:v>423.4478966414805</c:v>
                </c:pt>
                <c:pt idx="1306">
                  <c:v>423.24818632679393</c:v>
                </c:pt>
                <c:pt idx="1307">
                  <c:v>423.04854294305255</c:v>
                </c:pt>
                <c:pt idx="1308">
                  <c:v>422.84896646993508</c:v>
                </c:pt>
                <c:pt idx="1309">
                  <c:v>422.6494568871305</c:v>
                </c:pt>
                <c:pt idx="1310">
                  <c:v>422.45001417433826</c:v>
                </c:pt>
                <c:pt idx="1311">
                  <c:v>422.25063831126892</c:v>
                </c:pt>
                <c:pt idx="1312">
                  <c:v>422.05132927764254</c:v>
                </c:pt>
                <c:pt idx="1313">
                  <c:v>421.85208705318968</c:v>
                </c:pt>
                <c:pt idx="1314">
                  <c:v>421.65291161765191</c:v>
                </c:pt>
                <c:pt idx="1315">
                  <c:v>421.45380295078064</c:v>
                </c:pt>
                <c:pt idx="1316">
                  <c:v>421.25476103233785</c:v>
                </c:pt>
                <c:pt idx="1317">
                  <c:v>421.05578584209542</c:v>
                </c:pt>
                <c:pt idx="1318">
                  <c:v>420.85687735983618</c:v>
                </c:pt>
                <c:pt idx="1319">
                  <c:v>420.65803556535315</c:v>
                </c:pt>
                <c:pt idx="1320">
                  <c:v>420.4592604384498</c:v>
                </c:pt>
                <c:pt idx="1321">
                  <c:v>420.260551958939</c:v>
                </c:pt>
                <c:pt idx="1322">
                  <c:v>420.06191010664566</c:v>
                </c:pt>
                <c:pt idx="1323">
                  <c:v>419.86333486140313</c:v>
                </c:pt>
                <c:pt idx="1324">
                  <c:v>419.66482620305646</c:v>
                </c:pt>
                <c:pt idx="1325">
                  <c:v>419.46638411146017</c:v>
                </c:pt>
                <c:pt idx="1326">
                  <c:v>419.26800856647998</c:v>
                </c:pt>
                <c:pt idx="1327">
                  <c:v>419.06969954799069</c:v>
                </c:pt>
                <c:pt idx="1328">
                  <c:v>418.87145703587822</c:v>
                </c:pt>
                <c:pt idx="1329">
                  <c:v>418.67328101003881</c:v>
                </c:pt>
                <c:pt idx="1330">
                  <c:v>418.47517145037853</c:v>
                </c:pt>
                <c:pt idx="1331">
                  <c:v>418.27712833681363</c:v>
                </c:pt>
                <c:pt idx="1332">
                  <c:v>418.0791516492713</c:v>
                </c:pt>
                <c:pt idx="1333">
                  <c:v>417.88124136768829</c:v>
                </c:pt>
                <c:pt idx="1334">
                  <c:v>417.68339747201185</c:v>
                </c:pt>
                <c:pt idx="1335">
                  <c:v>417.48561994219943</c:v>
                </c:pt>
                <c:pt idx="1336">
                  <c:v>417.28790875821875</c:v>
                </c:pt>
                <c:pt idx="1337">
                  <c:v>417.09026390004772</c:v>
                </c:pt>
                <c:pt idx="1338">
                  <c:v>416.8926853476745</c:v>
                </c:pt>
                <c:pt idx="1339">
                  <c:v>416.69517308109738</c:v>
                </c:pt>
                <c:pt idx="1340">
                  <c:v>416.49772708032492</c:v>
                </c:pt>
                <c:pt idx="1341">
                  <c:v>416.30034732537575</c:v>
                </c:pt>
                <c:pt idx="1342">
                  <c:v>416.10303379627885</c:v>
                </c:pt>
                <c:pt idx="1343">
                  <c:v>415.90578647307314</c:v>
                </c:pt>
                <c:pt idx="1344">
                  <c:v>415.70860533580804</c:v>
                </c:pt>
                <c:pt idx="1345">
                  <c:v>415.51149036454274</c:v>
                </c:pt>
                <c:pt idx="1346">
                  <c:v>415.3144415393466</c:v>
                </c:pt>
                <c:pt idx="1347">
                  <c:v>415.1174588403</c:v>
                </c:pt>
                <c:pt idx="1348">
                  <c:v>414.92054224749205</c:v>
                </c:pt>
                <c:pt idx="1349">
                  <c:v>414.72369174102317</c:v>
                </c:pt>
                <c:pt idx="1350">
                  <c:v>414.52690730100301</c:v>
                </c:pt>
                <c:pt idx="1351">
                  <c:v>414.33018890755227</c:v>
                </c:pt>
                <c:pt idx="1352">
                  <c:v>414.133536540801</c:v>
                </c:pt>
                <c:pt idx="1353">
                  <c:v>413.93695018088931</c:v>
                </c:pt>
                <c:pt idx="1354">
                  <c:v>413.74042980796867</c:v>
                </c:pt>
                <c:pt idx="1355">
                  <c:v>413.54397540219895</c:v>
                </c:pt>
                <c:pt idx="1356">
                  <c:v>413.34758694375091</c:v>
                </c:pt>
                <c:pt idx="1357">
                  <c:v>413.15126441280529</c:v>
                </c:pt>
                <c:pt idx="1358">
                  <c:v>412.95500778955341</c:v>
                </c:pt>
                <c:pt idx="1359">
                  <c:v>412.75881705419556</c:v>
                </c:pt>
                <c:pt idx="1360">
                  <c:v>412.56269218694314</c:v>
                </c:pt>
                <c:pt idx="1361">
                  <c:v>412.36663316801702</c:v>
                </c:pt>
                <c:pt idx="1362">
                  <c:v>412.17063997764842</c:v>
                </c:pt>
                <c:pt idx="1363">
                  <c:v>411.97471259607795</c:v>
                </c:pt>
                <c:pt idx="1364">
                  <c:v>411.77885100355701</c:v>
                </c:pt>
                <c:pt idx="1365">
                  <c:v>411.58305518034729</c:v>
                </c:pt>
                <c:pt idx="1366">
                  <c:v>411.38732510671946</c:v>
                </c:pt>
                <c:pt idx="1367">
                  <c:v>411.19166076295465</c:v>
                </c:pt>
                <c:pt idx="1368">
                  <c:v>410.99606212934418</c:v>
                </c:pt>
                <c:pt idx="1369">
                  <c:v>410.80052918618935</c:v>
                </c:pt>
                <c:pt idx="1370">
                  <c:v>410.6050619138008</c:v>
                </c:pt>
                <c:pt idx="1371">
                  <c:v>410.40966029250035</c:v>
                </c:pt>
                <c:pt idx="1372">
                  <c:v>410.21432430261893</c:v>
                </c:pt>
                <c:pt idx="1373">
                  <c:v>410.01905392449754</c:v>
                </c:pt>
                <c:pt idx="1374">
                  <c:v>409.82384913848728</c:v>
                </c:pt>
                <c:pt idx="1375">
                  <c:v>409.62870992494902</c:v>
                </c:pt>
                <c:pt idx="1376">
                  <c:v>409.43363626425418</c:v>
                </c:pt>
                <c:pt idx="1377">
                  <c:v>409.23862813678284</c:v>
                </c:pt>
                <c:pt idx="1378">
                  <c:v>409.04368552292675</c:v>
                </c:pt>
                <c:pt idx="1379">
                  <c:v>408.84880840308625</c:v>
                </c:pt>
                <c:pt idx="1380">
                  <c:v>408.65399675767208</c:v>
                </c:pt>
                <c:pt idx="1381">
                  <c:v>408.45925056710473</c:v>
                </c:pt>
                <c:pt idx="1382">
                  <c:v>408.26456981181485</c:v>
                </c:pt>
                <c:pt idx="1383">
                  <c:v>408.06995447224318</c:v>
                </c:pt>
                <c:pt idx="1384">
                  <c:v>407.87540452883945</c:v>
                </c:pt>
                <c:pt idx="1385">
                  <c:v>407.68091996206414</c:v>
                </c:pt>
                <c:pt idx="1386">
                  <c:v>407.48650075238737</c:v>
                </c:pt>
                <c:pt idx="1387">
                  <c:v>407.29214688028924</c:v>
                </c:pt>
                <c:pt idx="1388">
                  <c:v>407.09785832625897</c:v>
                </c:pt>
                <c:pt idx="1389">
                  <c:v>406.90363507079684</c:v>
                </c:pt>
                <c:pt idx="1390">
                  <c:v>406.70947709441231</c:v>
                </c:pt>
                <c:pt idx="1391">
                  <c:v>406.51538437762457</c:v>
                </c:pt>
                <c:pt idx="1392">
                  <c:v>406.32135690096322</c:v>
                </c:pt>
                <c:pt idx="1393">
                  <c:v>406.12739464496684</c:v>
                </c:pt>
                <c:pt idx="1394">
                  <c:v>405.93349759018491</c:v>
                </c:pt>
                <c:pt idx="1395">
                  <c:v>405.73966571717534</c:v>
                </c:pt>
                <c:pt idx="1396">
                  <c:v>405.54589900650763</c:v>
                </c:pt>
                <c:pt idx="1397">
                  <c:v>405.35219743875945</c:v>
                </c:pt>
                <c:pt idx="1398">
                  <c:v>405.15856099451912</c:v>
                </c:pt>
                <c:pt idx="1399">
                  <c:v>404.96498965438474</c:v>
                </c:pt>
                <c:pt idx="1400">
                  <c:v>404.77148339896371</c:v>
                </c:pt>
                <c:pt idx="1401">
                  <c:v>404.57804220887397</c:v>
                </c:pt>
                <c:pt idx="1402">
                  <c:v>404.38466606474253</c:v>
                </c:pt>
                <c:pt idx="1403">
                  <c:v>404.19135494720615</c:v>
                </c:pt>
                <c:pt idx="1404">
                  <c:v>403.99810883691225</c:v>
                </c:pt>
                <c:pt idx="1405">
                  <c:v>403.80492771451742</c:v>
                </c:pt>
                <c:pt idx="1406">
                  <c:v>403.61181156068727</c:v>
                </c:pt>
                <c:pt idx="1407">
                  <c:v>403.41876035609852</c:v>
                </c:pt>
                <c:pt idx="1408">
                  <c:v>403.22577408143695</c:v>
                </c:pt>
                <c:pt idx="1409">
                  <c:v>403.03285271739776</c:v>
                </c:pt>
                <c:pt idx="1410">
                  <c:v>402.83999624468629</c:v>
                </c:pt>
                <c:pt idx="1411">
                  <c:v>402.64720464401779</c:v>
                </c:pt>
                <c:pt idx="1412">
                  <c:v>402.45447789611654</c:v>
                </c:pt>
                <c:pt idx="1413">
                  <c:v>402.26181598171695</c:v>
                </c:pt>
                <c:pt idx="1414">
                  <c:v>402.06921888156364</c:v>
                </c:pt>
                <c:pt idx="1415">
                  <c:v>401.87668657640961</c:v>
                </c:pt>
                <c:pt idx="1416">
                  <c:v>401.68421904701898</c:v>
                </c:pt>
                <c:pt idx="1417">
                  <c:v>401.49181627416465</c:v>
                </c:pt>
                <c:pt idx="1418">
                  <c:v>401.29947823862926</c:v>
                </c:pt>
                <c:pt idx="1419">
                  <c:v>401.10720492120561</c:v>
                </c:pt>
                <c:pt idx="1420">
                  <c:v>400.91499630269522</c:v>
                </c:pt>
                <c:pt idx="1421">
                  <c:v>400.72285236391076</c:v>
                </c:pt>
                <c:pt idx="1422">
                  <c:v>400.53077308567276</c:v>
                </c:pt>
                <c:pt idx="1423">
                  <c:v>400.33875844881294</c:v>
                </c:pt>
                <c:pt idx="1424">
                  <c:v>400.14680843417136</c:v>
                </c:pt>
                <c:pt idx="1425">
                  <c:v>399.95492302259885</c:v>
                </c:pt>
                <c:pt idx="1426">
                  <c:v>399.76310219495537</c:v>
                </c:pt>
                <c:pt idx="1427">
                  <c:v>399.57134593210998</c:v>
                </c:pt>
                <c:pt idx="1428">
                  <c:v>399.37965421494226</c:v>
                </c:pt>
                <c:pt idx="1429">
                  <c:v>399.18802702434084</c:v>
                </c:pt>
                <c:pt idx="1430">
                  <c:v>398.99646434120416</c:v>
                </c:pt>
                <c:pt idx="1431">
                  <c:v>398.80496614643977</c:v>
                </c:pt>
                <c:pt idx="1432">
                  <c:v>398.6135324209655</c:v>
                </c:pt>
                <c:pt idx="1433">
                  <c:v>398.42216314570885</c:v>
                </c:pt>
                <c:pt idx="1434">
                  <c:v>398.23085830160551</c:v>
                </c:pt>
                <c:pt idx="1435">
                  <c:v>398.03961786960241</c:v>
                </c:pt>
                <c:pt idx="1436">
                  <c:v>397.84844183065479</c:v>
                </c:pt>
                <c:pt idx="1437">
                  <c:v>397.65733016572869</c:v>
                </c:pt>
                <c:pt idx="1438">
                  <c:v>397.46628285579817</c:v>
                </c:pt>
                <c:pt idx="1439">
                  <c:v>397.27529988184824</c:v>
                </c:pt>
                <c:pt idx="1440">
                  <c:v>397.0843812248724</c:v>
                </c:pt>
                <c:pt idx="1441">
                  <c:v>396.89352686587421</c:v>
                </c:pt>
                <c:pt idx="1442">
                  <c:v>396.70273678586665</c:v>
                </c:pt>
                <c:pt idx="1443">
                  <c:v>396.51201096587215</c:v>
                </c:pt>
                <c:pt idx="1444">
                  <c:v>396.32134938692309</c:v>
                </c:pt>
                <c:pt idx="1445">
                  <c:v>396.13075203006014</c:v>
                </c:pt>
                <c:pt idx="1446">
                  <c:v>395.94021887633488</c:v>
                </c:pt>
                <c:pt idx="1447">
                  <c:v>395.74974990680749</c:v>
                </c:pt>
                <c:pt idx="1448">
                  <c:v>395.55934510254826</c:v>
                </c:pt>
                <c:pt idx="1449">
                  <c:v>395.36900444463583</c:v>
                </c:pt>
                <c:pt idx="1450">
                  <c:v>395.17872791415965</c:v>
                </c:pt>
                <c:pt idx="1451">
                  <c:v>394.98851549221803</c:v>
                </c:pt>
                <c:pt idx="1452">
                  <c:v>394.79836715991826</c:v>
                </c:pt>
                <c:pt idx="1453">
                  <c:v>394.60828289837804</c:v>
                </c:pt>
                <c:pt idx="1454">
                  <c:v>394.4182626887237</c:v>
                </c:pt>
                <c:pt idx="1455">
                  <c:v>394.22830651209165</c:v>
                </c:pt>
                <c:pt idx="1456">
                  <c:v>394.03841434962698</c:v>
                </c:pt>
                <c:pt idx="1457">
                  <c:v>393.84858618248523</c:v>
                </c:pt>
                <c:pt idx="1458">
                  <c:v>393.65882199183005</c:v>
                </c:pt>
                <c:pt idx="1459">
                  <c:v>393.46912175883546</c:v>
                </c:pt>
                <c:pt idx="1460">
                  <c:v>393.27948546468491</c:v>
                </c:pt>
                <c:pt idx="1461">
                  <c:v>393.08991309057069</c:v>
                </c:pt>
                <c:pt idx="1462">
                  <c:v>392.90040461769479</c:v>
                </c:pt>
                <c:pt idx="1463">
                  <c:v>392.71096002726813</c:v>
                </c:pt>
                <c:pt idx="1464">
                  <c:v>392.52157930051226</c:v>
                </c:pt>
                <c:pt idx="1465">
                  <c:v>392.33226241865651</c:v>
                </c:pt>
                <c:pt idx="1466">
                  <c:v>392.14300936294069</c:v>
                </c:pt>
                <c:pt idx="1467">
                  <c:v>391.95382011461305</c:v>
                </c:pt>
                <c:pt idx="1468">
                  <c:v>391.76469465493238</c:v>
                </c:pt>
                <c:pt idx="1469">
                  <c:v>391.57563296516611</c:v>
                </c:pt>
                <c:pt idx="1470">
                  <c:v>391.38663502659068</c:v>
                </c:pt>
                <c:pt idx="1471">
                  <c:v>391.19770082049268</c:v>
                </c:pt>
                <c:pt idx="1472">
                  <c:v>391.00883032816728</c:v>
                </c:pt>
                <c:pt idx="1473">
                  <c:v>390.82002353091963</c:v>
                </c:pt>
                <c:pt idx="1474">
                  <c:v>390.63128041006314</c:v>
                </c:pt>
                <c:pt idx="1475">
                  <c:v>390.44260094692191</c:v>
                </c:pt>
                <c:pt idx="1476">
                  <c:v>390.25398512282874</c:v>
                </c:pt>
                <c:pt idx="1477">
                  <c:v>390.06543291912487</c:v>
                </c:pt>
                <c:pt idx="1478">
                  <c:v>389.87694431716261</c:v>
                </c:pt>
                <c:pt idx="1479">
                  <c:v>389.68851929830186</c:v>
                </c:pt>
                <c:pt idx="1480">
                  <c:v>389.50015784391286</c:v>
                </c:pt>
                <c:pt idx="1481">
                  <c:v>389.31185993537434</c:v>
                </c:pt>
                <c:pt idx="1482">
                  <c:v>389.12362555407537</c:v>
                </c:pt>
                <c:pt idx="1483">
                  <c:v>388.93545468141298</c:v>
                </c:pt>
                <c:pt idx="1484">
                  <c:v>388.7473472987943</c:v>
                </c:pt>
                <c:pt idx="1485">
                  <c:v>388.55930338763585</c:v>
                </c:pt>
                <c:pt idx="1486">
                  <c:v>388.37132292936263</c:v>
                </c:pt>
                <c:pt idx="1487">
                  <c:v>388.18340590540959</c:v>
                </c:pt>
                <c:pt idx="1488">
                  <c:v>387.99555229722012</c:v>
                </c:pt>
                <c:pt idx="1489">
                  <c:v>387.80776208624781</c:v>
                </c:pt>
                <c:pt idx="1490">
                  <c:v>387.6200352539546</c:v>
                </c:pt>
                <c:pt idx="1491">
                  <c:v>387.43237178181244</c:v>
                </c:pt>
                <c:pt idx="1492">
                  <c:v>387.24477165130151</c:v>
                </c:pt>
                <c:pt idx="1493">
                  <c:v>387.057234843912</c:v>
                </c:pt>
                <c:pt idx="1494">
                  <c:v>386.86976134114337</c:v>
                </c:pt>
                <c:pt idx="1495">
                  <c:v>386.68235112450316</c:v>
                </c:pt>
                <c:pt idx="1496">
                  <c:v>386.49500417550962</c:v>
                </c:pt>
                <c:pt idx="1497">
                  <c:v>386.30772047568888</c:v>
                </c:pt>
                <c:pt idx="1498">
                  <c:v>386.120500006577</c:v>
                </c:pt>
                <c:pt idx="1499">
                  <c:v>385.93334274971869</c:v>
                </c:pt>
                <c:pt idx="1500">
                  <c:v>385.74624868666837</c:v>
                </c:pt>
                <c:pt idx="1501">
                  <c:v>385.55921779898921</c:v>
                </c:pt>
                <c:pt idx="1502">
                  <c:v>385.37225006825332</c:v>
                </c:pt>
                <c:pt idx="1503">
                  <c:v>385.18534547604298</c:v>
                </c:pt>
                <c:pt idx="1504">
                  <c:v>384.9985040039482</c:v>
                </c:pt>
                <c:pt idx="1505">
                  <c:v>384.8117256335691</c:v>
                </c:pt>
                <c:pt idx="1506">
                  <c:v>384.62501034651444</c:v>
                </c:pt>
                <c:pt idx="1507">
                  <c:v>384.43835812440255</c:v>
                </c:pt>
                <c:pt idx="1508">
                  <c:v>384.25176894886033</c:v>
                </c:pt>
                <c:pt idx="1509">
                  <c:v>384.06524280152399</c:v>
                </c:pt>
                <c:pt idx="1510">
                  <c:v>383.87877966403909</c:v>
                </c:pt>
                <c:pt idx="1511">
                  <c:v>383.69237951805968</c:v>
                </c:pt>
                <c:pt idx="1512">
                  <c:v>383.50604234525008</c:v>
                </c:pt>
                <c:pt idx="1513">
                  <c:v>383.31976812728163</c:v>
                </c:pt>
                <c:pt idx="1514">
                  <c:v>383.13355684583712</c:v>
                </c:pt>
                <c:pt idx="1515">
                  <c:v>382.94740848260653</c:v>
                </c:pt>
                <c:pt idx="1516">
                  <c:v>382.76132301928993</c:v>
                </c:pt>
                <c:pt idx="1517">
                  <c:v>382.57530043759618</c:v>
                </c:pt>
                <c:pt idx="1518">
                  <c:v>382.38934071924297</c:v>
                </c:pt>
                <c:pt idx="1519">
                  <c:v>382.20344384595768</c:v>
                </c:pt>
                <c:pt idx="1520">
                  <c:v>382.01760979947539</c:v>
                </c:pt>
                <c:pt idx="1521">
                  <c:v>381.83183856154216</c:v>
                </c:pt>
                <c:pt idx="1522">
                  <c:v>381.64613011391123</c:v>
                </c:pt>
                <c:pt idx="1523">
                  <c:v>381.46048443834587</c:v>
                </c:pt>
                <c:pt idx="1524">
                  <c:v>381.27490151661777</c:v>
                </c:pt>
                <c:pt idx="1525">
                  <c:v>381.08938133050856</c:v>
                </c:pt>
                <c:pt idx="1526">
                  <c:v>380.90392386180781</c:v>
                </c:pt>
                <c:pt idx="1527">
                  <c:v>380.7185290923145</c:v>
                </c:pt>
                <c:pt idx="1528">
                  <c:v>380.5331970038369</c:v>
                </c:pt>
                <c:pt idx="1529">
                  <c:v>380.3479275781919</c:v>
                </c:pt>
                <c:pt idx="1530">
                  <c:v>380.16272079720574</c:v>
                </c:pt>
                <c:pt idx="1531">
                  <c:v>379.97757664271245</c:v>
                </c:pt>
                <c:pt idx="1532">
                  <c:v>379.79249509655682</c:v>
                </c:pt>
                <c:pt idx="1533">
                  <c:v>379.60747614059136</c:v>
                </c:pt>
                <c:pt idx="1534">
                  <c:v>379.42251975667779</c:v>
                </c:pt>
                <c:pt idx="1535">
                  <c:v>379.23762592668692</c:v>
                </c:pt>
                <c:pt idx="1536">
                  <c:v>379.05279463249866</c:v>
                </c:pt>
                <c:pt idx="1537">
                  <c:v>378.86802585600122</c:v>
                </c:pt>
                <c:pt idx="1538">
                  <c:v>378.68331957909226</c:v>
                </c:pt>
                <c:pt idx="1539">
                  <c:v>378.49867578367844</c:v>
                </c:pt>
                <c:pt idx="1540">
                  <c:v>378.31409445167509</c:v>
                </c:pt>
                <c:pt idx="1541">
                  <c:v>378.12957556500623</c:v>
                </c:pt>
                <c:pt idx="1542">
                  <c:v>377.94511910560516</c:v>
                </c:pt>
                <c:pt idx="1543">
                  <c:v>377.7607250554143</c:v>
                </c:pt>
                <c:pt idx="1544">
                  <c:v>377.57639339638382</c:v>
                </c:pt>
                <c:pt idx="1545">
                  <c:v>377.3921241104743</c:v>
                </c:pt>
                <c:pt idx="1546">
                  <c:v>377.20791717965449</c:v>
                </c:pt>
                <c:pt idx="1547">
                  <c:v>377.02377258590144</c:v>
                </c:pt>
                <c:pt idx="1548">
                  <c:v>376.83969031120245</c:v>
                </c:pt>
                <c:pt idx="1549">
                  <c:v>376.6556703375519</c:v>
                </c:pt>
                <c:pt idx="1550">
                  <c:v>376.47171264695476</c:v>
                </c:pt>
                <c:pt idx="1551">
                  <c:v>376.28781722142361</c:v>
                </c:pt>
                <c:pt idx="1552">
                  <c:v>376.10398404298064</c:v>
                </c:pt>
                <c:pt idx="1553">
                  <c:v>375.9202130936564</c:v>
                </c:pt>
                <c:pt idx="1554">
                  <c:v>375.73650435549064</c:v>
                </c:pt>
                <c:pt idx="1555">
                  <c:v>375.55285781053169</c:v>
                </c:pt>
                <c:pt idx="1556">
                  <c:v>375.36927344083637</c:v>
                </c:pt>
                <c:pt idx="1557">
                  <c:v>375.18575122847147</c:v>
                </c:pt>
                <c:pt idx="1558">
                  <c:v>375.00229115551127</c:v>
                </c:pt>
                <c:pt idx="1559">
                  <c:v>374.81889320403951</c:v>
                </c:pt>
                <c:pt idx="1560">
                  <c:v>374.63555735614881</c:v>
                </c:pt>
                <c:pt idx="1561">
                  <c:v>374.45228359394048</c:v>
                </c:pt>
                <c:pt idx="1562">
                  <c:v>374.26907189952408</c:v>
                </c:pt>
                <c:pt idx="1563">
                  <c:v>374.08592225501855</c:v>
                </c:pt>
                <c:pt idx="1564">
                  <c:v>373.90283464255197</c:v>
                </c:pt>
                <c:pt idx="1565">
                  <c:v>373.71980904426016</c:v>
                </c:pt>
                <c:pt idx="1566">
                  <c:v>373.53684544228844</c:v>
                </c:pt>
                <c:pt idx="1567">
                  <c:v>373.35394381879053</c:v>
                </c:pt>
                <c:pt idx="1568">
                  <c:v>373.17110415592958</c:v>
                </c:pt>
                <c:pt idx="1569">
                  <c:v>372.98832643587605</c:v>
                </c:pt>
                <c:pt idx="1570">
                  <c:v>372.80561064081047</c:v>
                </c:pt>
                <c:pt idx="1571">
                  <c:v>372.62295675292228</c:v>
                </c:pt>
                <c:pt idx="1572">
                  <c:v>372.44036475440822</c:v>
                </c:pt>
                <c:pt idx="1573">
                  <c:v>372.25783462747501</c:v>
                </c:pt>
                <c:pt idx="1574">
                  <c:v>372.07536635433758</c:v>
                </c:pt>
                <c:pt idx="1575">
                  <c:v>371.89295991721968</c:v>
                </c:pt>
                <c:pt idx="1576">
                  <c:v>371.71061529835384</c:v>
                </c:pt>
                <c:pt idx="1577">
                  <c:v>371.52833247998075</c:v>
                </c:pt>
                <c:pt idx="1578">
                  <c:v>371.34611144435064</c:v>
                </c:pt>
                <c:pt idx="1579">
                  <c:v>371.16395217372212</c:v>
                </c:pt>
                <c:pt idx="1580">
                  <c:v>370.98185465036198</c:v>
                </c:pt>
                <c:pt idx="1581">
                  <c:v>370.79981885654627</c:v>
                </c:pt>
                <c:pt idx="1582">
                  <c:v>370.61784477455973</c:v>
                </c:pt>
                <c:pt idx="1583">
                  <c:v>370.43593238669541</c:v>
                </c:pt>
                <c:pt idx="1584">
                  <c:v>370.25408167525524</c:v>
                </c:pt>
                <c:pt idx="1585">
                  <c:v>370.07229262254975</c:v>
                </c:pt>
                <c:pt idx="1586">
                  <c:v>369.89056521089827</c:v>
                </c:pt>
                <c:pt idx="1587">
                  <c:v>369.70889942262835</c:v>
                </c:pt>
                <c:pt idx="1588">
                  <c:v>369.5272952400764</c:v>
                </c:pt>
                <c:pt idx="1589">
                  <c:v>369.34575264558794</c:v>
                </c:pt>
                <c:pt idx="1590">
                  <c:v>369.16427162151638</c:v>
                </c:pt>
                <c:pt idx="1591">
                  <c:v>368.98285215022406</c:v>
                </c:pt>
                <c:pt idx="1592">
                  <c:v>368.80149421408208</c:v>
                </c:pt>
                <c:pt idx="1593">
                  <c:v>368.62019779547006</c:v>
                </c:pt>
                <c:pt idx="1594">
                  <c:v>368.43896287677597</c:v>
                </c:pt>
                <c:pt idx="1595">
                  <c:v>368.25778944039632</c:v>
                </c:pt>
                <c:pt idx="1596">
                  <c:v>368.07667746873733</c:v>
                </c:pt>
                <c:pt idx="1597">
                  <c:v>367.89562694421215</c:v>
                </c:pt>
                <c:pt idx="1598">
                  <c:v>367.71463784924367</c:v>
                </c:pt>
                <c:pt idx="1599">
                  <c:v>367.53371016626301</c:v>
                </c:pt>
                <c:pt idx="1600">
                  <c:v>367.35284387770997</c:v>
                </c:pt>
                <c:pt idx="1601">
                  <c:v>367.1720389660324</c:v>
                </c:pt>
                <c:pt idx="1602">
                  <c:v>366.9912954136874</c:v>
                </c:pt>
                <c:pt idx="1603">
                  <c:v>366.81061320314012</c:v>
                </c:pt>
                <c:pt idx="1604">
                  <c:v>366.6299923168649</c:v>
                </c:pt>
                <c:pt idx="1605">
                  <c:v>366.44943273734356</c:v>
                </c:pt>
                <c:pt idx="1606">
                  <c:v>366.26893444706752</c:v>
                </c:pt>
                <c:pt idx="1607">
                  <c:v>366.08849742853607</c:v>
                </c:pt>
                <c:pt idx="1608">
                  <c:v>365.90812166425746</c:v>
                </c:pt>
                <c:pt idx="1609">
                  <c:v>365.7278071367482</c:v>
                </c:pt>
                <c:pt idx="1610">
                  <c:v>365.5475538285333</c:v>
                </c:pt>
                <c:pt idx="1611">
                  <c:v>365.3673617221466</c:v>
                </c:pt>
                <c:pt idx="1612">
                  <c:v>365.18723080012978</c:v>
                </c:pt>
                <c:pt idx="1613">
                  <c:v>365.00716104503363</c:v>
                </c:pt>
                <c:pt idx="1614">
                  <c:v>364.82715243941726</c:v>
                </c:pt>
                <c:pt idx="1615">
                  <c:v>364.64720496584806</c:v>
                </c:pt>
                <c:pt idx="1616">
                  <c:v>364.46731860690244</c:v>
                </c:pt>
                <c:pt idx="1617">
                  <c:v>364.28749334516459</c:v>
                </c:pt>
                <c:pt idx="1618">
                  <c:v>364.10772916322787</c:v>
                </c:pt>
                <c:pt idx="1619">
                  <c:v>363.92802604369331</c:v>
                </c:pt>
                <c:pt idx="1620">
                  <c:v>363.74838396917079</c:v>
                </c:pt>
                <c:pt idx="1621">
                  <c:v>363.56880292227925</c:v>
                </c:pt>
                <c:pt idx="1622">
                  <c:v>363.38928288564517</c:v>
                </c:pt>
                <c:pt idx="1623">
                  <c:v>363.20982384190364</c:v>
                </c:pt>
                <c:pt idx="1624">
                  <c:v>363.0304257736986</c:v>
                </c:pt>
                <c:pt idx="1625">
                  <c:v>362.85108866368233</c:v>
                </c:pt>
                <c:pt idx="1626">
                  <c:v>362.67181249451482</c:v>
                </c:pt>
                <c:pt idx="1627">
                  <c:v>362.49259724886559</c:v>
                </c:pt>
                <c:pt idx="1628">
                  <c:v>362.31344290941195</c:v>
                </c:pt>
                <c:pt idx="1629">
                  <c:v>362.13434945883961</c:v>
                </c:pt>
                <c:pt idx="1630">
                  <c:v>361.95531687984266</c:v>
                </c:pt>
                <c:pt idx="1631">
                  <c:v>361.77634515512415</c:v>
                </c:pt>
                <c:pt idx="1632">
                  <c:v>361.59743426739453</c:v>
                </c:pt>
                <c:pt idx="1633">
                  <c:v>361.41858419937353</c:v>
                </c:pt>
                <c:pt idx="1634">
                  <c:v>361.23979493378857</c:v>
                </c:pt>
                <c:pt idx="1635">
                  <c:v>361.06106645337633</c:v>
                </c:pt>
                <c:pt idx="1636">
                  <c:v>360.88239874088106</c:v>
                </c:pt>
                <c:pt idx="1637">
                  <c:v>360.70379177905562</c:v>
                </c:pt>
                <c:pt idx="1638">
                  <c:v>360.52524555066123</c:v>
                </c:pt>
                <c:pt idx="1639">
                  <c:v>360.34676003846749</c:v>
                </c:pt>
                <c:pt idx="1640">
                  <c:v>360.16833522525269</c:v>
                </c:pt>
                <c:pt idx="1641">
                  <c:v>359.98997109380241</c:v>
                </c:pt>
                <c:pt idx="1642">
                  <c:v>359.81166762691203</c:v>
                </c:pt>
                <c:pt idx="1643">
                  <c:v>359.63342480738436</c:v>
                </c:pt>
                <c:pt idx="1644">
                  <c:v>359.45524261803035</c:v>
                </c:pt>
                <c:pt idx="1645">
                  <c:v>359.27712104167006</c:v>
                </c:pt>
                <c:pt idx="1646">
                  <c:v>359.09906006113084</c:v>
                </c:pt>
                <c:pt idx="1647">
                  <c:v>358.92105965924947</c:v>
                </c:pt>
                <c:pt idx="1648">
                  <c:v>358.7431198188703</c:v>
                </c:pt>
                <c:pt idx="1649">
                  <c:v>358.56524052284635</c:v>
                </c:pt>
                <c:pt idx="1650">
                  <c:v>358.38742175403883</c:v>
                </c:pt>
                <c:pt idx="1651">
                  <c:v>358.20966349531676</c:v>
                </c:pt>
                <c:pt idx="1652">
                  <c:v>358.03196572955824</c:v>
                </c:pt>
                <c:pt idx="1653">
                  <c:v>357.85432843964912</c:v>
                </c:pt>
                <c:pt idx="1654">
                  <c:v>357.67675160848376</c:v>
                </c:pt>
                <c:pt idx="1655">
                  <c:v>357.49923521896449</c:v>
                </c:pt>
                <c:pt idx="1656">
                  <c:v>357.32177925400265</c:v>
                </c:pt>
                <c:pt idx="1657">
                  <c:v>357.14438369651685</c:v>
                </c:pt>
                <c:pt idx="1658">
                  <c:v>356.96704852943463</c:v>
                </c:pt>
                <c:pt idx="1659">
                  <c:v>356.78977373569126</c:v>
                </c:pt>
                <c:pt idx="1660">
                  <c:v>356.61255929823091</c:v>
                </c:pt>
                <c:pt idx="1661">
                  <c:v>356.43540520000579</c:v>
                </c:pt>
                <c:pt idx="1662">
                  <c:v>356.25831142397556</c:v>
                </c:pt>
                <c:pt idx="1663">
                  <c:v>356.08127795310924</c:v>
                </c:pt>
                <c:pt idx="1664">
                  <c:v>355.90430477038348</c:v>
                </c:pt>
                <c:pt idx="1665">
                  <c:v>355.72739185878322</c:v>
                </c:pt>
                <c:pt idx="1666">
                  <c:v>355.55053920130138</c:v>
                </c:pt>
                <c:pt idx="1667">
                  <c:v>355.37374678093948</c:v>
                </c:pt>
                <c:pt idx="1668">
                  <c:v>355.19701458070739</c:v>
                </c:pt>
                <c:pt idx="1669">
                  <c:v>355.02034258362238</c:v>
                </c:pt>
                <c:pt idx="1670">
                  <c:v>354.84373077271061</c:v>
                </c:pt>
                <c:pt idx="1671">
                  <c:v>354.66717913100621</c:v>
                </c:pt>
                <c:pt idx="1672">
                  <c:v>354.49068764155169</c:v>
                </c:pt>
                <c:pt idx="1673">
                  <c:v>354.31425628739703</c:v>
                </c:pt>
                <c:pt idx="1674">
                  <c:v>354.13788505160142</c:v>
                </c:pt>
                <c:pt idx="1675">
                  <c:v>353.96157391723148</c:v>
                </c:pt>
                <c:pt idx="1676">
                  <c:v>353.78532286736191</c:v>
                </c:pt>
                <c:pt idx="1677">
                  <c:v>353.60913188507629</c:v>
                </c:pt>
                <c:pt idx="1678">
                  <c:v>353.43300095346558</c:v>
                </c:pt>
                <c:pt idx="1679">
                  <c:v>353.25693005562948</c:v>
                </c:pt>
                <c:pt idx="1680">
                  <c:v>353.08091917467488</c:v>
                </c:pt>
                <c:pt idx="1681">
                  <c:v>352.9049682937183</c:v>
                </c:pt>
                <c:pt idx="1682">
                  <c:v>352.72907739588317</c:v>
                </c:pt>
                <c:pt idx="1683">
                  <c:v>352.55324646430142</c:v>
                </c:pt>
                <c:pt idx="1684">
                  <c:v>352.3774754821128</c:v>
                </c:pt>
                <c:pt idx="1685">
                  <c:v>352.20176443246578</c:v>
                </c:pt>
                <c:pt idx="1686">
                  <c:v>352.0261132985168</c:v>
                </c:pt>
                <c:pt idx="1687">
                  <c:v>351.85052206342971</c:v>
                </c:pt>
                <c:pt idx="1688">
                  <c:v>351.6749907103777</c:v>
                </c:pt>
                <c:pt idx="1689">
                  <c:v>351.49951922254053</c:v>
                </c:pt>
                <c:pt idx="1690">
                  <c:v>351.32410758310726</c:v>
                </c:pt>
                <c:pt idx="1691">
                  <c:v>351.14875577527437</c:v>
                </c:pt>
                <c:pt idx="1692">
                  <c:v>350.97346378224682</c:v>
                </c:pt>
                <c:pt idx="1693">
                  <c:v>350.79823158723752</c:v>
                </c:pt>
                <c:pt idx="1694">
                  <c:v>350.62305917346703</c:v>
                </c:pt>
                <c:pt idx="1695">
                  <c:v>350.44794652416454</c:v>
                </c:pt>
                <c:pt idx="1696">
                  <c:v>350.27289362256721</c:v>
                </c:pt>
                <c:pt idx="1697">
                  <c:v>350.09790045191988</c:v>
                </c:pt>
                <c:pt idx="1698">
                  <c:v>349.92296699547535</c:v>
                </c:pt>
                <c:pt idx="1699">
                  <c:v>349.74809323649561</c:v>
                </c:pt>
                <c:pt idx="1700">
                  <c:v>349.57327915824919</c:v>
                </c:pt>
                <c:pt idx="1701">
                  <c:v>349.39852474401346</c:v>
                </c:pt>
                <c:pt idx="1702">
                  <c:v>349.22382997707371</c:v>
                </c:pt>
                <c:pt idx="1703">
                  <c:v>349.04919484072303</c:v>
                </c:pt>
                <c:pt idx="1704">
                  <c:v>348.87461931826294</c:v>
                </c:pt>
                <c:pt idx="1705">
                  <c:v>348.70010339300234</c:v>
                </c:pt>
                <c:pt idx="1706">
                  <c:v>348.52564704825897</c:v>
                </c:pt>
                <c:pt idx="1707">
                  <c:v>348.35125026735761</c:v>
                </c:pt>
                <c:pt idx="1708">
                  <c:v>348.17691303363182</c:v>
                </c:pt>
                <c:pt idx="1709">
                  <c:v>348.00263533042244</c:v>
                </c:pt>
                <c:pt idx="1710">
                  <c:v>347.828417141079</c:v>
                </c:pt>
                <c:pt idx="1711">
                  <c:v>347.65425844895884</c:v>
                </c:pt>
                <c:pt idx="1712">
                  <c:v>347.48015923742673</c:v>
                </c:pt>
                <c:pt idx="1713">
                  <c:v>347.30611948985631</c:v>
                </c:pt>
                <c:pt idx="1714">
                  <c:v>347.13213918962799</c:v>
                </c:pt>
                <c:pt idx="1715">
                  <c:v>346.95821832013149</c:v>
                </c:pt>
                <c:pt idx="1716">
                  <c:v>346.78435686476314</c:v>
                </c:pt>
                <c:pt idx="1717">
                  <c:v>346.61055480692852</c:v>
                </c:pt>
                <c:pt idx="1718">
                  <c:v>346.43681213003998</c:v>
                </c:pt>
                <c:pt idx="1719">
                  <c:v>346.26312881751875</c:v>
                </c:pt>
                <c:pt idx="1720">
                  <c:v>346.0895048527932</c:v>
                </c:pt>
                <c:pt idx="1721">
                  <c:v>345.91594021930024</c:v>
                </c:pt>
                <c:pt idx="1722">
                  <c:v>345.74243490048451</c:v>
                </c:pt>
                <c:pt idx="1723">
                  <c:v>345.56898887979787</c:v>
                </c:pt>
                <c:pt idx="1724">
                  <c:v>345.39560214070178</c:v>
                </c:pt>
                <c:pt idx="1725">
                  <c:v>345.22227466666374</c:v>
                </c:pt>
                <c:pt idx="1726">
                  <c:v>345.04900644116032</c:v>
                </c:pt>
                <c:pt idx="1727">
                  <c:v>344.87579744767527</c:v>
                </c:pt>
                <c:pt idx="1728">
                  <c:v>344.70264766970092</c:v>
                </c:pt>
                <c:pt idx="1729">
                  <c:v>344.5295570907374</c:v>
                </c:pt>
                <c:pt idx="1730">
                  <c:v>344.35652569429175</c:v>
                </c:pt>
                <c:pt idx="1731">
                  <c:v>344.18355346388017</c:v>
                </c:pt>
                <c:pt idx="1732">
                  <c:v>344.01064038302582</c:v>
                </c:pt>
                <c:pt idx="1733">
                  <c:v>343.8377864352604</c:v>
                </c:pt>
                <c:pt idx="1734">
                  <c:v>343.66499160412263</c:v>
                </c:pt>
                <c:pt idx="1735">
                  <c:v>343.49225587316016</c:v>
                </c:pt>
                <c:pt idx="1736">
                  <c:v>343.31957922592733</c:v>
                </c:pt>
                <c:pt idx="1737">
                  <c:v>343.14696164598718</c:v>
                </c:pt>
                <c:pt idx="1738">
                  <c:v>342.97440311691059</c:v>
                </c:pt>
                <c:pt idx="1739">
                  <c:v>342.80190362227574</c:v>
                </c:pt>
                <c:pt idx="1740">
                  <c:v>342.62946314566892</c:v>
                </c:pt>
                <c:pt idx="1741">
                  <c:v>342.45708167068403</c:v>
                </c:pt>
                <c:pt idx="1742">
                  <c:v>342.2847591809234</c:v>
                </c:pt>
                <c:pt idx="1743">
                  <c:v>342.11249565999634</c:v>
                </c:pt>
                <c:pt idx="1744">
                  <c:v>341.94029109152041</c:v>
                </c:pt>
                <c:pt idx="1745">
                  <c:v>341.76814545912134</c:v>
                </c:pt>
                <c:pt idx="1746">
                  <c:v>341.59605874643182</c:v>
                </c:pt>
                <c:pt idx="1747">
                  <c:v>341.42403093709316</c:v>
                </c:pt>
                <c:pt idx="1748">
                  <c:v>341.25206201475356</c:v>
                </c:pt>
                <c:pt idx="1749">
                  <c:v>341.08015196307002</c:v>
                </c:pt>
                <c:pt idx="1750">
                  <c:v>340.90830076570654</c:v>
                </c:pt>
                <c:pt idx="1751">
                  <c:v>340.73650840633547</c:v>
                </c:pt>
                <c:pt idx="1752">
                  <c:v>340.56477486863611</c:v>
                </c:pt>
                <c:pt idx="1753">
                  <c:v>340.39310013629648</c:v>
                </c:pt>
                <c:pt idx="1754">
                  <c:v>340.22148419301186</c:v>
                </c:pt>
                <c:pt idx="1755">
                  <c:v>340.04992702248506</c:v>
                </c:pt>
                <c:pt idx="1756">
                  <c:v>339.87842860842744</c:v>
                </c:pt>
                <c:pt idx="1757">
                  <c:v>339.70698893455705</c:v>
                </c:pt>
                <c:pt idx="1758">
                  <c:v>339.53560798460069</c:v>
                </c:pt>
                <c:pt idx="1759">
                  <c:v>339.36428574229177</c:v>
                </c:pt>
                <c:pt idx="1760">
                  <c:v>339.19302219137285</c:v>
                </c:pt>
                <c:pt idx="1761">
                  <c:v>339.02181731559301</c:v>
                </c:pt>
                <c:pt idx="1762">
                  <c:v>338.8506710987092</c:v>
                </c:pt>
                <c:pt idx="1763">
                  <c:v>338.67958352448716</c:v>
                </c:pt>
                <c:pt idx="1764">
                  <c:v>338.508554576699</c:v>
                </c:pt>
                <c:pt idx="1765">
                  <c:v>338.33758423912536</c:v>
                </c:pt>
                <c:pt idx="1766">
                  <c:v>338.16667249555377</c:v>
                </c:pt>
                <c:pt idx="1767">
                  <c:v>337.99581932978072</c:v>
                </c:pt>
                <c:pt idx="1768">
                  <c:v>337.82502472560918</c:v>
                </c:pt>
                <c:pt idx="1769">
                  <c:v>337.65428866685039</c:v>
                </c:pt>
                <c:pt idx="1770">
                  <c:v>337.48361113732307</c:v>
                </c:pt>
                <c:pt idx="1771">
                  <c:v>337.31299212085389</c:v>
                </c:pt>
                <c:pt idx="1772">
                  <c:v>337.142431601277</c:v>
                </c:pt>
                <c:pt idx="1773">
                  <c:v>336.97192956243396</c:v>
                </c:pt>
                <c:pt idx="1774">
                  <c:v>336.80148598817448</c:v>
                </c:pt>
                <c:pt idx="1775">
                  <c:v>336.63110086235577</c:v>
                </c:pt>
                <c:pt idx="1776">
                  <c:v>336.46077416884259</c:v>
                </c:pt>
                <c:pt idx="1777">
                  <c:v>336.29050589150705</c:v>
                </c:pt>
                <c:pt idx="1778">
                  <c:v>336.12029601422972</c:v>
                </c:pt>
                <c:pt idx="1779">
                  <c:v>335.95014452089788</c:v>
                </c:pt>
                <c:pt idx="1780">
                  <c:v>335.78005139540693</c:v>
                </c:pt>
                <c:pt idx="1781">
                  <c:v>335.61001662166029</c:v>
                </c:pt>
                <c:pt idx="1782">
                  <c:v>335.44004018356804</c:v>
                </c:pt>
                <c:pt idx="1783">
                  <c:v>335.27012206504884</c:v>
                </c:pt>
                <c:pt idx="1784">
                  <c:v>335.10026225002787</c:v>
                </c:pt>
                <c:pt idx="1785">
                  <c:v>334.93046072243925</c:v>
                </c:pt>
                <c:pt idx="1786">
                  <c:v>334.76071746622358</c:v>
                </c:pt>
                <c:pt idx="1787">
                  <c:v>334.59103246532936</c:v>
                </c:pt>
                <c:pt idx="1788">
                  <c:v>334.42140570371328</c:v>
                </c:pt>
                <c:pt idx="1789">
                  <c:v>334.251837165339</c:v>
                </c:pt>
                <c:pt idx="1790">
                  <c:v>334.08232683417782</c:v>
                </c:pt>
                <c:pt idx="1791">
                  <c:v>333.91287469420854</c:v>
                </c:pt>
                <c:pt idx="1792">
                  <c:v>333.74348072941825</c:v>
                </c:pt>
                <c:pt idx="1793">
                  <c:v>333.57414492380042</c:v>
                </c:pt>
                <c:pt idx="1794">
                  <c:v>333.40486726135708</c:v>
                </c:pt>
                <c:pt idx="1795">
                  <c:v>333.23564772609734</c:v>
                </c:pt>
                <c:pt idx="1796">
                  <c:v>333.06648630203819</c:v>
                </c:pt>
                <c:pt idx="1797">
                  <c:v>332.89738297320378</c:v>
                </c:pt>
                <c:pt idx="1798">
                  <c:v>332.72833772362588</c:v>
                </c:pt>
                <c:pt idx="1799">
                  <c:v>332.55935053734436</c:v>
                </c:pt>
                <c:pt idx="1800">
                  <c:v>332.39042139840552</c:v>
                </c:pt>
                <c:pt idx="1801">
                  <c:v>332.2215502908644</c:v>
                </c:pt>
                <c:pt idx="1802">
                  <c:v>332.05273719878278</c:v>
                </c:pt>
                <c:pt idx="1803">
                  <c:v>331.88398210623052</c:v>
                </c:pt>
                <c:pt idx="1804">
                  <c:v>331.71528499728413</c:v>
                </c:pt>
                <c:pt idx="1805">
                  <c:v>331.54664585602831</c:v>
                </c:pt>
                <c:pt idx="1806">
                  <c:v>331.37806466655559</c:v>
                </c:pt>
                <c:pt idx="1807">
                  <c:v>331.20954141296505</c:v>
                </c:pt>
                <c:pt idx="1808">
                  <c:v>331.04107607936407</c:v>
                </c:pt>
                <c:pt idx="1809">
                  <c:v>330.87266864986668</c:v>
                </c:pt>
                <c:pt idx="1810">
                  <c:v>330.70431910859566</c:v>
                </c:pt>
                <c:pt idx="1811">
                  <c:v>330.53602743968014</c:v>
                </c:pt>
                <c:pt idx="1812">
                  <c:v>330.36779362725696</c:v>
                </c:pt>
                <c:pt idx="1813">
                  <c:v>330.19961765547083</c:v>
                </c:pt>
                <c:pt idx="1814">
                  <c:v>330.03149950847381</c:v>
                </c:pt>
                <c:pt idx="1815">
                  <c:v>329.86343917042518</c:v>
                </c:pt>
                <c:pt idx="1816">
                  <c:v>329.69543662549165</c:v>
                </c:pt>
                <c:pt idx="1817">
                  <c:v>329.52749185784785</c:v>
                </c:pt>
                <c:pt idx="1818">
                  <c:v>329.3596048516755</c:v>
                </c:pt>
                <c:pt idx="1819">
                  <c:v>329.19177559116366</c:v>
                </c:pt>
                <c:pt idx="1820">
                  <c:v>329.02400406050907</c:v>
                </c:pt>
                <c:pt idx="1821">
                  <c:v>328.85629024391591</c:v>
                </c:pt>
                <c:pt idx="1822">
                  <c:v>328.68863412559563</c:v>
                </c:pt>
                <c:pt idx="1823">
                  <c:v>328.52103568976685</c:v>
                </c:pt>
                <c:pt idx="1824">
                  <c:v>328.35349492065671</c:v>
                </c:pt>
                <c:pt idx="1825">
                  <c:v>328.18601180249834</c:v>
                </c:pt>
                <c:pt idx="1826">
                  <c:v>328.01858631953314</c:v>
                </c:pt>
                <c:pt idx="1827">
                  <c:v>327.8512184560098</c:v>
                </c:pt>
                <c:pt idx="1828">
                  <c:v>327.68390819618446</c:v>
                </c:pt>
                <c:pt idx="1829">
                  <c:v>327.51665552432036</c:v>
                </c:pt>
                <c:pt idx="1830">
                  <c:v>327.34946042468817</c:v>
                </c:pt>
                <c:pt idx="1831">
                  <c:v>327.18232288156639</c:v>
                </c:pt>
                <c:pt idx="1832">
                  <c:v>327.01524287924042</c:v>
                </c:pt>
                <c:pt idx="1833">
                  <c:v>326.84822040200316</c:v>
                </c:pt>
                <c:pt idx="1834">
                  <c:v>326.68125543415522</c:v>
                </c:pt>
                <c:pt idx="1835">
                  <c:v>326.51434796000405</c:v>
                </c:pt>
                <c:pt idx="1836">
                  <c:v>326.34749796386467</c:v>
                </c:pt>
                <c:pt idx="1837">
                  <c:v>326.18070543005973</c:v>
                </c:pt>
                <c:pt idx="1838">
                  <c:v>326.01397034291881</c:v>
                </c:pt>
                <c:pt idx="1839">
                  <c:v>325.84729268677927</c:v>
                </c:pt>
                <c:pt idx="1840">
                  <c:v>325.68067244598552</c:v>
                </c:pt>
                <c:pt idx="1841">
                  <c:v>325.51410960488914</c:v>
                </c:pt>
                <c:pt idx="1842">
                  <c:v>325.34760414784978</c:v>
                </c:pt>
                <c:pt idx="1843">
                  <c:v>325.18115605923367</c:v>
                </c:pt>
                <c:pt idx="1844">
                  <c:v>325.01476532341457</c:v>
                </c:pt>
                <c:pt idx="1845">
                  <c:v>324.84843192477365</c:v>
                </c:pt>
                <c:pt idx="1846">
                  <c:v>324.68215584769962</c:v>
                </c:pt>
                <c:pt idx="1847">
                  <c:v>324.51593707658787</c:v>
                </c:pt>
                <c:pt idx="1848">
                  <c:v>324.34977559584189</c:v>
                </c:pt>
                <c:pt idx="1849">
                  <c:v>324.18367138987179</c:v>
                </c:pt>
                <c:pt idx="1850">
                  <c:v>324.01762444309537</c:v>
                </c:pt>
                <c:pt idx="1851">
                  <c:v>323.85163473993754</c:v>
                </c:pt>
                <c:pt idx="1852">
                  <c:v>323.68570226483087</c:v>
                </c:pt>
                <c:pt idx="1853">
                  <c:v>323.51982700221487</c:v>
                </c:pt>
                <c:pt idx="1854">
                  <c:v>323.35400893653622</c:v>
                </c:pt>
                <c:pt idx="1855">
                  <c:v>323.18824805224909</c:v>
                </c:pt>
                <c:pt idx="1856">
                  <c:v>323.02254433381495</c:v>
                </c:pt>
                <c:pt idx="1857">
                  <c:v>322.85689776570263</c:v>
                </c:pt>
                <c:pt idx="1858">
                  <c:v>322.69130833238762</c:v>
                </c:pt>
                <c:pt idx="1859">
                  <c:v>322.5257760183535</c:v>
                </c:pt>
                <c:pt idx="1860">
                  <c:v>322.36030080809093</c:v>
                </c:pt>
                <c:pt idx="1861">
                  <c:v>322.19488268609723</c:v>
                </c:pt>
                <c:pt idx="1862">
                  <c:v>322.0295216368774</c:v>
                </c:pt>
                <c:pt idx="1863">
                  <c:v>321.86421764494366</c:v>
                </c:pt>
                <c:pt idx="1864">
                  <c:v>321.69897069481561</c:v>
                </c:pt>
                <c:pt idx="1865">
                  <c:v>321.53378077101979</c:v>
                </c:pt>
                <c:pt idx="1866">
                  <c:v>321.36864785808996</c:v>
                </c:pt>
                <c:pt idx="1867">
                  <c:v>321.20357194056766</c:v>
                </c:pt>
                <c:pt idx="1868">
                  <c:v>321.03855300300086</c:v>
                </c:pt>
                <c:pt idx="1869">
                  <c:v>320.8735910299452</c:v>
                </c:pt>
                <c:pt idx="1870">
                  <c:v>320.70868600596344</c:v>
                </c:pt>
                <c:pt idx="1871">
                  <c:v>320.54383791562572</c:v>
                </c:pt>
                <c:pt idx="1872">
                  <c:v>320.37904674350898</c:v>
                </c:pt>
                <c:pt idx="1873">
                  <c:v>320.2143124741977</c:v>
                </c:pt>
                <c:pt idx="1874">
                  <c:v>320.04963509228321</c:v>
                </c:pt>
                <c:pt idx="1875">
                  <c:v>319.88501458236482</c:v>
                </c:pt>
                <c:pt idx="1876">
                  <c:v>319.72045092904767</c:v>
                </c:pt>
                <c:pt idx="1877">
                  <c:v>319.55594411694534</c:v>
                </c:pt>
                <c:pt idx="1878">
                  <c:v>319.39149413067827</c:v>
                </c:pt>
                <c:pt idx="1879">
                  <c:v>319.22710095487355</c:v>
                </c:pt>
                <c:pt idx="1880">
                  <c:v>319.0627645741659</c:v>
                </c:pt>
                <c:pt idx="1881">
                  <c:v>318.89848497319718</c:v>
                </c:pt>
                <c:pt idx="1882">
                  <c:v>318.73426213661656</c:v>
                </c:pt>
                <c:pt idx="1883">
                  <c:v>318.57009604907938</c:v>
                </c:pt>
                <c:pt idx="1884">
                  <c:v>318.40598669524945</c:v>
                </c:pt>
                <c:pt idx="1885">
                  <c:v>318.24193405979719</c:v>
                </c:pt>
                <c:pt idx="1886">
                  <c:v>318.07793812739965</c:v>
                </c:pt>
                <c:pt idx="1887">
                  <c:v>317.91399888274191</c:v>
                </c:pt>
                <c:pt idx="1888">
                  <c:v>317.75011631051558</c:v>
                </c:pt>
                <c:pt idx="1889">
                  <c:v>317.58629039541961</c:v>
                </c:pt>
                <c:pt idx="1890">
                  <c:v>317.42252112215948</c:v>
                </c:pt>
                <c:pt idx="1891">
                  <c:v>317.25880847544931</c:v>
                </c:pt>
                <c:pt idx="1892">
                  <c:v>317.09515244000875</c:v>
                </c:pt>
                <c:pt idx="1893">
                  <c:v>316.93155300056503</c:v>
                </c:pt>
                <c:pt idx="1894">
                  <c:v>316.76801014185293</c:v>
                </c:pt>
                <c:pt idx="1895">
                  <c:v>316.60452384861378</c:v>
                </c:pt>
                <c:pt idx="1896">
                  <c:v>316.44109410559656</c:v>
                </c:pt>
                <c:pt idx="1897">
                  <c:v>316.27772089755661</c:v>
                </c:pt>
                <c:pt idx="1898">
                  <c:v>316.1144042092568</c:v>
                </c:pt>
                <c:pt idx="1899">
                  <c:v>315.9511440254671</c:v>
                </c:pt>
                <c:pt idx="1900">
                  <c:v>315.78794033096466</c:v>
                </c:pt>
                <c:pt idx="1901">
                  <c:v>315.62479311053318</c:v>
                </c:pt>
                <c:pt idx="1902">
                  <c:v>315.46170234896397</c:v>
                </c:pt>
                <c:pt idx="1903">
                  <c:v>315.29866803105512</c:v>
                </c:pt>
                <c:pt idx="1904">
                  <c:v>315.13569014161209</c:v>
                </c:pt>
                <c:pt idx="1905">
                  <c:v>314.97276866544689</c:v>
                </c:pt>
                <c:pt idx="1906">
                  <c:v>314.80990358737898</c:v>
                </c:pt>
                <c:pt idx="1907">
                  <c:v>314.64709489223486</c:v>
                </c:pt>
                <c:pt idx="1908">
                  <c:v>314.48434256484757</c:v>
                </c:pt>
                <c:pt idx="1909">
                  <c:v>314.32164659005798</c:v>
                </c:pt>
                <c:pt idx="1910">
                  <c:v>314.1590069527133</c:v>
                </c:pt>
                <c:pt idx="1911">
                  <c:v>313.99642363766816</c:v>
                </c:pt>
                <c:pt idx="1912">
                  <c:v>313.83389662978408</c:v>
                </c:pt>
                <c:pt idx="1913">
                  <c:v>313.67142591392968</c:v>
                </c:pt>
                <c:pt idx="1914">
                  <c:v>313.50901147498058</c:v>
                </c:pt>
                <c:pt idx="1915">
                  <c:v>313.34665329781876</c:v>
                </c:pt>
                <c:pt idx="1916">
                  <c:v>313.18435136733478</c:v>
                </c:pt>
                <c:pt idx="1917">
                  <c:v>313.02210566842456</c:v>
                </c:pt>
                <c:pt idx="1918">
                  <c:v>312.85991618599206</c:v>
                </c:pt>
                <c:pt idx="1919">
                  <c:v>312.69778290494742</c:v>
                </c:pt>
                <c:pt idx="1920">
                  <c:v>312.53570581020858</c:v>
                </c:pt>
                <c:pt idx="1921">
                  <c:v>312.37368488670006</c:v>
                </c:pt>
                <c:pt idx="1922">
                  <c:v>312.21172011935317</c:v>
                </c:pt>
                <c:pt idx="1923">
                  <c:v>312.04981149310652</c:v>
                </c:pt>
                <c:pt idx="1924">
                  <c:v>311.88795899290557</c:v>
                </c:pt>
                <c:pt idx="1925">
                  <c:v>311.7261626037029</c:v>
                </c:pt>
                <c:pt idx="1926">
                  <c:v>311.56442231045764</c:v>
                </c:pt>
                <c:pt idx="1927">
                  <c:v>311.4027380981363</c:v>
                </c:pt>
                <c:pt idx="1928">
                  <c:v>311.24110995171253</c:v>
                </c:pt>
                <c:pt idx="1929">
                  <c:v>311.07953785616576</c:v>
                </c:pt>
                <c:pt idx="1930">
                  <c:v>310.91802179648386</c:v>
                </c:pt>
                <c:pt idx="1931">
                  <c:v>310.75656175766096</c:v>
                </c:pt>
                <c:pt idx="1932">
                  <c:v>310.5951577246982</c:v>
                </c:pt>
                <c:pt idx="1933">
                  <c:v>310.43380968260294</c:v>
                </c:pt>
                <c:pt idx="1934">
                  <c:v>310.27251761639093</c:v>
                </c:pt>
                <c:pt idx="1935">
                  <c:v>310.11128151108363</c:v>
                </c:pt>
                <c:pt idx="1936">
                  <c:v>309.95010135170975</c:v>
                </c:pt>
                <c:pt idx="1937">
                  <c:v>309.78897712330519</c:v>
                </c:pt>
                <c:pt idx="1938">
                  <c:v>309.62790881091246</c:v>
                </c:pt>
                <c:pt idx="1939">
                  <c:v>309.4668963995814</c:v>
                </c:pt>
                <c:pt idx="1940">
                  <c:v>309.30593987436777</c:v>
                </c:pt>
                <c:pt idx="1941">
                  <c:v>309.14503922033538</c:v>
                </c:pt>
                <c:pt idx="1942">
                  <c:v>308.98419442255425</c:v>
                </c:pt>
                <c:pt idx="1943">
                  <c:v>308.8234054661018</c:v>
                </c:pt>
                <c:pt idx="1944">
                  <c:v>308.66267233606141</c:v>
                </c:pt>
                <c:pt idx="1945">
                  <c:v>308.50199501752451</c:v>
                </c:pt>
                <c:pt idx="1946">
                  <c:v>308.34137349558875</c:v>
                </c:pt>
                <c:pt idx="1947">
                  <c:v>308.18080775535827</c:v>
                </c:pt>
                <c:pt idx="1948">
                  <c:v>308.02029778194532</c:v>
                </c:pt>
                <c:pt idx="1949">
                  <c:v>307.8598435604676</c:v>
                </c:pt>
                <c:pt idx="1950">
                  <c:v>307.69944507605067</c:v>
                </c:pt>
                <c:pt idx="1951">
                  <c:v>307.53910231382611</c:v>
                </c:pt>
                <c:pt idx="1952">
                  <c:v>307.37881525893346</c:v>
                </c:pt>
                <c:pt idx="1953">
                  <c:v>307.21858389651817</c:v>
                </c:pt>
                <c:pt idx="1954">
                  <c:v>307.05840821173251</c:v>
                </c:pt>
                <c:pt idx="1955">
                  <c:v>306.89828818973666</c:v>
                </c:pt>
                <c:pt idx="1956">
                  <c:v>306.7382238156963</c:v>
                </c:pt>
                <c:pt idx="1957">
                  <c:v>306.57821507478485</c:v>
                </c:pt>
                <c:pt idx="1958">
                  <c:v>306.41826195218187</c:v>
                </c:pt>
                <c:pt idx="1959">
                  <c:v>306.25836443307458</c:v>
                </c:pt>
                <c:pt idx="1960">
                  <c:v>306.09852250265618</c:v>
                </c:pt>
                <c:pt idx="1961">
                  <c:v>305.93873614612727</c:v>
                </c:pt>
                <c:pt idx="1962">
                  <c:v>305.77900534869462</c:v>
                </c:pt>
                <c:pt idx="1963">
                  <c:v>305.61933009557259</c:v>
                </c:pt>
                <c:pt idx="1964">
                  <c:v>305.45971037198217</c:v>
                </c:pt>
                <c:pt idx="1965">
                  <c:v>305.30014616315026</c:v>
                </c:pt>
                <c:pt idx="1966">
                  <c:v>305.1406374543119</c:v>
                </c:pt>
                <c:pt idx="1967">
                  <c:v>304.98118423070787</c:v>
                </c:pt>
                <c:pt idx="1968">
                  <c:v>304.82178647758627</c:v>
                </c:pt>
                <c:pt idx="1969">
                  <c:v>304.6624441802017</c:v>
                </c:pt>
                <c:pt idx="1970">
                  <c:v>304.50315732381597</c:v>
                </c:pt>
                <c:pt idx="1971">
                  <c:v>304.34392589369696</c:v>
                </c:pt>
                <c:pt idx="1972">
                  <c:v>304.18474987511962</c:v>
                </c:pt>
                <c:pt idx="1973">
                  <c:v>304.02562925336645</c:v>
                </c:pt>
                <c:pt idx="1974">
                  <c:v>303.86656401372522</c:v>
                </c:pt>
                <c:pt idx="1975">
                  <c:v>303.70755414149181</c:v>
                </c:pt>
                <c:pt idx="1976">
                  <c:v>303.54859962196781</c:v>
                </c:pt>
                <c:pt idx="1977">
                  <c:v>303.38970044046238</c:v>
                </c:pt>
                <c:pt idx="1978">
                  <c:v>303.23085658229093</c:v>
                </c:pt>
                <c:pt idx="1979">
                  <c:v>303.07206803277575</c:v>
                </c:pt>
                <c:pt idx="1980">
                  <c:v>302.9133347772455</c:v>
                </c:pt>
                <c:pt idx="1981">
                  <c:v>302.75465680103656</c:v>
                </c:pt>
                <c:pt idx="1982">
                  <c:v>302.59603408949135</c:v>
                </c:pt>
                <c:pt idx="1983">
                  <c:v>302.43746662795843</c:v>
                </c:pt>
                <c:pt idx="1984">
                  <c:v>302.27895440179452</c:v>
                </c:pt>
                <c:pt idx="1985">
                  <c:v>302.1204973963616</c:v>
                </c:pt>
                <c:pt idx="1986">
                  <c:v>301.96209559702942</c:v>
                </c:pt>
                <c:pt idx="1987">
                  <c:v>301.80374898917353</c:v>
                </c:pt>
                <c:pt idx="1988">
                  <c:v>301.64545755817704</c:v>
                </c:pt>
                <c:pt idx="1989">
                  <c:v>301.48722128942944</c:v>
                </c:pt>
                <c:pt idx="1990">
                  <c:v>301.32904016832651</c:v>
                </c:pt>
                <c:pt idx="1991">
                  <c:v>301.17091418027161</c:v>
                </c:pt>
                <c:pt idx="1992">
                  <c:v>301.01284331067365</c:v>
                </c:pt>
                <c:pt idx="1993">
                  <c:v>300.85482754494893</c:v>
                </c:pt>
                <c:pt idx="1994">
                  <c:v>300.69686686852032</c:v>
                </c:pt>
                <c:pt idx="1995">
                  <c:v>300.53896126681781</c:v>
                </c:pt>
                <c:pt idx="1996">
                  <c:v>300.38111072527687</c:v>
                </c:pt>
                <c:pt idx="1997">
                  <c:v>300.22331522934064</c:v>
                </c:pt>
                <c:pt idx="1998">
                  <c:v>300.06557476445892</c:v>
                </c:pt>
                <c:pt idx="1999">
                  <c:v>299.90788931608756</c:v>
                </c:pt>
                <c:pt idx="2000">
                  <c:v>299.75025886968945</c:v>
                </c:pt>
                <c:pt idx="2001">
                  <c:v>299.59268341073368</c:v>
                </c:pt>
                <c:pt idx="2002">
                  <c:v>299.43516292469707</c:v>
                </c:pt>
                <c:pt idx="2003">
                  <c:v>299.27769739706179</c:v>
                </c:pt>
                <c:pt idx="2004">
                  <c:v>299.12028681331753</c:v>
                </c:pt>
                <c:pt idx="2005">
                  <c:v>298.96293115895998</c:v>
                </c:pt>
                <c:pt idx="2006">
                  <c:v>298.80563041949205</c:v>
                </c:pt>
                <c:pt idx="2007">
                  <c:v>298.64838458042311</c:v>
                </c:pt>
                <c:pt idx="2008">
                  <c:v>298.49119362726844</c:v>
                </c:pt>
                <c:pt idx="2009">
                  <c:v>298.33405754555139</c:v>
                </c:pt>
                <c:pt idx="2010">
                  <c:v>298.17697632080024</c:v>
                </c:pt>
                <c:pt idx="2011">
                  <c:v>298.01994993855135</c:v>
                </c:pt>
                <c:pt idx="2012">
                  <c:v>297.86297838434632</c:v>
                </c:pt>
                <c:pt idx="2013">
                  <c:v>297.7060616437347</c:v>
                </c:pt>
                <c:pt idx="2014">
                  <c:v>297.54919970227172</c:v>
                </c:pt>
                <c:pt idx="2015">
                  <c:v>297.39239254551921</c:v>
                </c:pt>
                <c:pt idx="2016">
                  <c:v>297.23564015904645</c:v>
                </c:pt>
                <c:pt idx="2017">
                  <c:v>297.07894252842823</c:v>
                </c:pt>
                <c:pt idx="2018">
                  <c:v>296.9222996392466</c:v>
                </c:pt>
                <c:pt idx="2019">
                  <c:v>296.76571147708938</c:v>
                </c:pt>
                <c:pt idx="2020">
                  <c:v>296.60917802755262</c:v>
                </c:pt>
                <c:pt idx="2021">
                  <c:v>296.45269927623701</c:v>
                </c:pt>
                <c:pt idx="2022">
                  <c:v>296.29627520875073</c:v>
                </c:pt>
                <c:pt idx="2023">
                  <c:v>296.13990581070891</c:v>
                </c:pt>
                <c:pt idx="2024">
                  <c:v>295.98359106773233</c:v>
                </c:pt>
                <c:pt idx="2025">
                  <c:v>295.82733096544905</c:v>
                </c:pt>
                <c:pt idx="2026">
                  <c:v>295.67112548949297</c:v>
                </c:pt>
                <c:pt idx="2027">
                  <c:v>295.51497462550554</c:v>
                </c:pt>
                <c:pt idx="2028">
                  <c:v>295.35887835913348</c:v>
                </c:pt>
                <c:pt idx="2029">
                  <c:v>295.2028366760311</c:v>
                </c:pt>
                <c:pt idx="2030">
                  <c:v>295.04684956185878</c:v>
                </c:pt>
                <c:pt idx="2031">
                  <c:v>294.89091700228335</c:v>
                </c:pt>
                <c:pt idx="2032">
                  <c:v>294.73503898297861</c:v>
                </c:pt>
                <c:pt idx="2033">
                  <c:v>294.57921548962418</c:v>
                </c:pt>
                <c:pt idx="2034">
                  <c:v>294.42344650790716</c:v>
                </c:pt>
                <c:pt idx="2035">
                  <c:v>294.26773202352013</c:v>
                </c:pt>
                <c:pt idx="2036">
                  <c:v>294.11207202216275</c:v>
                </c:pt>
                <c:pt idx="2037">
                  <c:v>293.9564664895409</c:v>
                </c:pt>
                <c:pt idx="2038">
                  <c:v>293.8009154113675</c:v>
                </c:pt>
                <c:pt idx="2039">
                  <c:v>293.64541877336114</c:v>
                </c:pt>
                <c:pt idx="2040">
                  <c:v>293.48997656124743</c:v>
                </c:pt>
                <c:pt idx="2041">
                  <c:v>293.33458876075883</c:v>
                </c:pt>
                <c:pt idx="2042">
                  <c:v>293.17925535763345</c:v>
                </c:pt>
                <c:pt idx="2043">
                  <c:v>293.02397633761638</c:v>
                </c:pt>
                <c:pt idx="2044">
                  <c:v>292.86875168645861</c:v>
                </c:pt>
                <c:pt idx="2045">
                  <c:v>292.71358138991883</c:v>
                </c:pt>
                <c:pt idx="2046">
                  <c:v>292.55846543376094</c:v>
                </c:pt>
                <c:pt idx="2047">
                  <c:v>292.40340380375591</c:v>
                </c:pt>
                <c:pt idx="2048">
                  <c:v>292.24839648568093</c:v>
                </c:pt>
                <c:pt idx="2049">
                  <c:v>292.09344346531992</c:v>
                </c:pt>
                <c:pt idx="2050">
                  <c:v>291.93854472846317</c:v>
                </c:pt>
                <c:pt idx="2051">
                  <c:v>291.78370026090681</c:v>
                </c:pt>
                <c:pt idx="2052">
                  <c:v>291.6289100484546</c:v>
                </c:pt>
                <c:pt idx="2053">
                  <c:v>291.47417407691546</c:v>
                </c:pt>
                <c:pt idx="2054">
                  <c:v>291.31949233210582</c:v>
                </c:pt>
                <c:pt idx="2055">
                  <c:v>291.16486479984786</c:v>
                </c:pt>
                <c:pt idx="2056">
                  <c:v>291.01029146597062</c:v>
                </c:pt>
                <c:pt idx="2057">
                  <c:v>290.85577231630873</c:v>
                </c:pt>
                <c:pt idx="2058">
                  <c:v>290.70130733670453</c:v>
                </c:pt>
                <c:pt idx="2059">
                  <c:v>290.546896513006</c:v>
                </c:pt>
                <c:pt idx="2060">
                  <c:v>290.39253983106738</c:v>
                </c:pt>
                <c:pt idx="2061">
                  <c:v>290.23823727674966</c:v>
                </c:pt>
                <c:pt idx="2062">
                  <c:v>290.08398883592008</c:v>
                </c:pt>
                <c:pt idx="2063">
                  <c:v>289.92979449445272</c:v>
                </c:pt>
                <c:pt idx="2064">
                  <c:v>289.77565423822716</c:v>
                </c:pt>
                <c:pt idx="2065">
                  <c:v>289.62156805313009</c:v>
                </c:pt>
                <c:pt idx="2066">
                  <c:v>289.46753592505439</c:v>
                </c:pt>
                <c:pt idx="2067">
                  <c:v>289.31355783989932</c:v>
                </c:pt>
                <c:pt idx="2068">
                  <c:v>289.15963378357065</c:v>
                </c:pt>
                <c:pt idx="2069">
                  <c:v>289.00576374197993</c:v>
                </c:pt>
                <c:pt idx="2070">
                  <c:v>288.85194770104613</c:v>
                </c:pt>
                <c:pt idx="2071">
                  <c:v>288.69818564669373</c:v>
                </c:pt>
                <c:pt idx="2072">
                  <c:v>288.54447756485371</c:v>
                </c:pt>
                <c:pt idx="2073">
                  <c:v>288.39082344146385</c:v>
                </c:pt>
                <c:pt idx="2074">
                  <c:v>288.23722326246798</c:v>
                </c:pt>
                <c:pt idx="2075">
                  <c:v>288.08367701381582</c:v>
                </c:pt>
                <c:pt idx="2076">
                  <c:v>287.9301846814642</c:v>
                </c:pt>
                <c:pt idx="2077">
                  <c:v>287.77674625137627</c:v>
                </c:pt>
                <c:pt idx="2078">
                  <c:v>287.62336170952096</c:v>
                </c:pt>
                <c:pt idx="2079">
                  <c:v>287.47003104187388</c:v>
                </c:pt>
                <c:pt idx="2080">
                  <c:v>287.31675423441681</c:v>
                </c:pt>
                <c:pt idx="2081">
                  <c:v>287.16353127313823</c:v>
                </c:pt>
                <c:pt idx="2082">
                  <c:v>287.01036214403246</c:v>
                </c:pt>
                <c:pt idx="2083">
                  <c:v>286.85724683310013</c:v>
                </c:pt>
                <c:pt idx="2084">
                  <c:v>286.70418532634926</c:v>
                </c:pt>
                <c:pt idx="2085">
                  <c:v>286.55117760979249</c:v>
                </c:pt>
                <c:pt idx="2086">
                  <c:v>286.39822366945015</c:v>
                </c:pt>
                <c:pt idx="2087">
                  <c:v>286.24532349134813</c:v>
                </c:pt>
                <c:pt idx="2088">
                  <c:v>286.09247706151905</c:v>
                </c:pt>
                <c:pt idx="2089">
                  <c:v>285.9396843660013</c:v>
                </c:pt>
                <c:pt idx="2090">
                  <c:v>285.78694539084017</c:v>
                </c:pt>
                <c:pt idx="2091">
                  <c:v>285.63426012208686</c:v>
                </c:pt>
                <c:pt idx="2092">
                  <c:v>285.48162854579914</c:v>
                </c:pt>
                <c:pt idx="2093">
                  <c:v>285.32905064804061</c:v>
                </c:pt>
                <c:pt idx="2094">
                  <c:v>285.17652641488138</c:v>
                </c:pt>
                <c:pt idx="2095">
                  <c:v>285.02405583239806</c:v>
                </c:pt>
                <c:pt idx="2096">
                  <c:v>284.87163888667357</c:v>
                </c:pt>
                <c:pt idx="2097">
                  <c:v>284.7192755637966</c:v>
                </c:pt>
                <c:pt idx="2098">
                  <c:v>284.56696584986236</c:v>
                </c:pt>
                <c:pt idx="2099">
                  <c:v>284.41470973097273</c:v>
                </c:pt>
                <c:pt idx="2100">
                  <c:v>284.26250719323485</c:v>
                </c:pt>
                <c:pt idx="2101">
                  <c:v>284.11035822276307</c:v>
                </c:pt>
                <c:pt idx="2102">
                  <c:v>283.95826280567786</c:v>
                </c:pt>
                <c:pt idx="2103">
                  <c:v>283.8062209281054</c:v>
                </c:pt>
                <c:pt idx="2104">
                  <c:v>283.65423257617857</c:v>
                </c:pt>
                <c:pt idx="2105">
                  <c:v>283.50229773603627</c:v>
                </c:pt>
                <c:pt idx="2106">
                  <c:v>283.35041639382399</c:v>
                </c:pt>
                <c:pt idx="2107">
                  <c:v>283.19858853569281</c:v>
                </c:pt>
                <c:pt idx="2108">
                  <c:v>283.04681414780032</c:v>
                </c:pt>
                <c:pt idx="2109">
                  <c:v>282.8950932163109</c:v>
                </c:pt>
                <c:pt idx="2110">
                  <c:v>282.74342572739437</c:v>
                </c:pt>
                <c:pt idx="2111">
                  <c:v>282.59181166722715</c:v>
                </c:pt>
                <c:pt idx="2112">
                  <c:v>282.4402510219918</c:v>
                </c:pt>
                <c:pt idx="2113">
                  <c:v>282.28874377787719</c:v>
                </c:pt>
                <c:pt idx="2114">
                  <c:v>282.13728992107798</c:v>
                </c:pt>
                <c:pt idx="2115">
                  <c:v>281.98588943779549</c:v>
                </c:pt>
                <c:pt idx="2116">
                  <c:v>281.83454231423707</c:v>
                </c:pt>
                <c:pt idx="2117">
                  <c:v>281.6832485366163</c:v>
                </c:pt>
                <c:pt idx="2118">
                  <c:v>281.53200809115265</c:v>
                </c:pt>
                <c:pt idx="2119">
                  <c:v>281.38082096407248</c:v>
                </c:pt>
                <c:pt idx="2120">
                  <c:v>281.22968714160777</c:v>
                </c:pt>
                <c:pt idx="2121">
                  <c:v>281.07860660999654</c:v>
                </c:pt>
                <c:pt idx="2122">
                  <c:v>280.92757935548349</c:v>
                </c:pt>
                <c:pt idx="2123">
                  <c:v>280.77660536431927</c:v>
                </c:pt>
                <c:pt idx="2124">
                  <c:v>280.62568462276056</c:v>
                </c:pt>
                <c:pt idx="2125">
                  <c:v>280.47481711707036</c:v>
                </c:pt>
                <c:pt idx="2126">
                  <c:v>280.32400283351774</c:v>
                </c:pt>
                <c:pt idx="2127">
                  <c:v>280.17324175837808</c:v>
                </c:pt>
                <c:pt idx="2128">
                  <c:v>280.02253387793274</c:v>
                </c:pt>
                <c:pt idx="2129">
                  <c:v>279.87187917846927</c:v>
                </c:pt>
                <c:pt idx="2130">
                  <c:v>279.72127764628129</c:v>
                </c:pt>
                <c:pt idx="2131">
                  <c:v>279.57072926766909</c:v>
                </c:pt>
                <c:pt idx="2132">
                  <c:v>279.4202340289383</c:v>
                </c:pt>
                <c:pt idx="2133">
                  <c:v>279.26979191640106</c:v>
                </c:pt>
                <c:pt idx="2134">
                  <c:v>279.11940291637541</c:v>
                </c:pt>
                <c:pt idx="2135">
                  <c:v>278.96906701518651</c:v>
                </c:pt>
                <c:pt idx="2136">
                  <c:v>278.81878419916393</c:v>
                </c:pt>
                <c:pt idx="2137">
                  <c:v>278.66855445464489</c:v>
                </c:pt>
                <c:pt idx="2138">
                  <c:v>278.5183777679722</c:v>
                </c:pt>
                <c:pt idx="2139">
                  <c:v>278.36825412549433</c:v>
                </c:pt>
                <c:pt idx="2140">
                  <c:v>278.21818351356649</c:v>
                </c:pt>
                <c:pt idx="2141">
                  <c:v>278.06816591854954</c:v>
                </c:pt>
                <c:pt idx="2142">
                  <c:v>277.91820132681096</c:v>
                </c:pt>
                <c:pt idx="2143">
                  <c:v>277.76828972472356</c:v>
                </c:pt>
                <c:pt idx="2144">
                  <c:v>277.61843109866726</c:v>
                </c:pt>
                <c:pt idx="2145">
                  <c:v>277.46862543502709</c:v>
                </c:pt>
                <c:pt idx="2146">
                  <c:v>277.31887272019463</c:v>
                </c:pt>
                <c:pt idx="2147">
                  <c:v>277.16917294056736</c:v>
                </c:pt>
                <c:pt idx="2148">
                  <c:v>277.01952608254948</c:v>
                </c:pt>
                <c:pt idx="2149">
                  <c:v>276.8699321325505</c:v>
                </c:pt>
                <c:pt idx="2150">
                  <c:v>276.720391076986</c:v>
                </c:pt>
                <c:pt idx="2151">
                  <c:v>276.57090290227836</c:v>
                </c:pt>
                <c:pt idx="2152">
                  <c:v>276.42146759485502</c:v>
                </c:pt>
                <c:pt idx="2153">
                  <c:v>276.27208514115051</c:v>
                </c:pt>
                <c:pt idx="2154">
                  <c:v>276.12275552760434</c:v>
                </c:pt>
                <c:pt idx="2155">
                  <c:v>275.97347874066321</c:v>
                </c:pt>
                <c:pt idx="2156">
                  <c:v>275.82425476677918</c:v>
                </c:pt>
                <c:pt idx="2157">
                  <c:v>275.67508359241026</c:v>
                </c:pt>
                <c:pt idx="2158">
                  <c:v>275.52596520402079</c:v>
                </c:pt>
                <c:pt idx="2159">
                  <c:v>275.37689958808107</c:v>
                </c:pt>
                <c:pt idx="2160">
                  <c:v>275.22788673106777</c:v>
                </c:pt>
                <c:pt idx="2161">
                  <c:v>275.07892661946278</c:v>
                </c:pt>
                <c:pt idx="2162">
                  <c:v>274.93001923975476</c:v>
                </c:pt>
                <c:pt idx="2163">
                  <c:v>274.78116457843845</c:v>
                </c:pt>
                <c:pt idx="2164">
                  <c:v>274.63236262201366</c:v>
                </c:pt>
                <c:pt idx="2165">
                  <c:v>274.48361335698729</c:v>
                </c:pt>
                <c:pt idx="2166">
                  <c:v>274.33491676987165</c:v>
                </c:pt>
                <c:pt idx="2167">
                  <c:v>274.18627284718536</c:v>
                </c:pt>
                <c:pt idx="2168">
                  <c:v>274.03768157545261</c:v>
                </c:pt>
                <c:pt idx="2169">
                  <c:v>273.8891429412044</c:v>
                </c:pt>
                <c:pt idx="2170">
                  <c:v>273.74065693097691</c:v>
                </c:pt>
                <c:pt idx="2171">
                  <c:v>273.59222353131258</c:v>
                </c:pt>
                <c:pt idx="2172">
                  <c:v>273.44384272875976</c:v>
                </c:pt>
                <c:pt idx="2173">
                  <c:v>273.29551450987344</c:v>
                </c:pt>
                <c:pt idx="2174">
                  <c:v>273.14723886121379</c:v>
                </c:pt>
                <c:pt idx="2175">
                  <c:v>272.99901576934707</c:v>
                </c:pt>
                <c:pt idx="2176">
                  <c:v>272.85084522084611</c:v>
                </c:pt>
                <c:pt idx="2177">
                  <c:v>272.70272720228883</c:v>
                </c:pt>
                <c:pt idx="2178">
                  <c:v>272.55466170025994</c:v>
                </c:pt>
                <c:pt idx="2179">
                  <c:v>272.40664870134935</c:v>
                </c:pt>
                <c:pt idx="2180">
                  <c:v>272.25868819215384</c:v>
                </c:pt>
                <c:pt idx="2181">
                  <c:v>272.11078015927546</c:v>
                </c:pt>
                <c:pt idx="2182">
                  <c:v>271.96292458932226</c:v>
                </c:pt>
                <c:pt idx="2183">
                  <c:v>271.81512146890856</c:v>
                </c:pt>
                <c:pt idx="2184">
                  <c:v>271.66737078465428</c:v>
                </c:pt>
                <c:pt idx="2185">
                  <c:v>271.51967252318565</c:v>
                </c:pt>
                <c:pt idx="2186">
                  <c:v>271.37202667113456</c:v>
                </c:pt>
                <c:pt idx="2187">
                  <c:v>271.22443321513907</c:v>
                </c:pt>
                <c:pt idx="2188">
                  <c:v>271.07689214184296</c:v>
                </c:pt>
                <c:pt idx="2189">
                  <c:v>270.92940343789587</c:v>
                </c:pt>
                <c:pt idx="2190">
                  <c:v>270.78196708995375</c:v>
                </c:pt>
                <c:pt idx="2191">
                  <c:v>270.63458308467813</c:v>
                </c:pt>
                <c:pt idx="2192">
                  <c:v>270.48725140873671</c:v>
                </c:pt>
                <c:pt idx="2193">
                  <c:v>270.33997204880251</c:v>
                </c:pt>
                <c:pt idx="2194">
                  <c:v>270.19274499155546</c:v>
                </c:pt>
                <c:pt idx="2195">
                  <c:v>270.04557022368067</c:v>
                </c:pt>
                <c:pt idx="2196">
                  <c:v>269.8984477318694</c:v>
                </c:pt>
                <c:pt idx="2197">
                  <c:v>269.75137750281834</c:v>
                </c:pt>
                <c:pt idx="2198">
                  <c:v>269.60435952323087</c:v>
                </c:pt>
                <c:pt idx="2199">
                  <c:v>269.45739377981613</c:v>
                </c:pt>
                <c:pt idx="2200">
                  <c:v>269.31048025928834</c:v>
                </c:pt>
                <c:pt idx="2201">
                  <c:v>269.16361894836882</c:v>
                </c:pt>
                <c:pt idx="2202">
                  <c:v>269.01680983378367</c:v>
                </c:pt>
                <c:pt idx="2203">
                  <c:v>268.87005290226551</c:v>
                </c:pt>
                <c:pt idx="2204">
                  <c:v>268.72334814055245</c:v>
                </c:pt>
                <c:pt idx="2205">
                  <c:v>268.57669553538892</c:v>
                </c:pt>
                <c:pt idx="2206">
                  <c:v>268.43009507352514</c:v>
                </c:pt>
                <c:pt idx="2207">
                  <c:v>268.28354674171663</c:v>
                </c:pt>
                <c:pt idx="2208">
                  <c:v>268.1370505267256</c:v>
                </c:pt>
                <c:pt idx="2209">
                  <c:v>267.99060641531935</c:v>
                </c:pt>
                <c:pt idx="2210">
                  <c:v>267.84421439427177</c:v>
                </c:pt>
                <c:pt idx="2211">
                  <c:v>267.69787445036161</c:v>
                </c:pt>
                <c:pt idx="2212">
                  <c:v>267.55158657037498</c:v>
                </c:pt>
                <c:pt idx="2213">
                  <c:v>267.40535074110238</c:v>
                </c:pt>
                <c:pt idx="2214">
                  <c:v>267.25916694934074</c:v>
                </c:pt>
                <c:pt idx="2215">
                  <c:v>267.11303518189294</c:v>
                </c:pt>
                <c:pt idx="2216">
                  <c:v>266.96695542556762</c:v>
                </c:pt>
                <c:pt idx="2217">
                  <c:v>266.82092766717915</c:v>
                </c:pt>
                <c:pt idx="2218">
                  <c:v>266.67495189354747</c:v>
                </c:pt>
                <c:pt idx="2219">
                  <c:v>266.5290280914993</c:v>
                </c:pt>
                <c:pt idx="2220">
                  <c:v>266.38315624786605</c:v>
                </c:pt>
                <c:pt idx="2221">
                  <c:v>266.23733634948564</c:v>
                </c:pt>
                <c:pt idx="2222">
                  <c:v>266.09156838320121</c:v>
                </c:pt>
                <c:pt idx="2223">
                  <c:v>265.94585233586241</c:v>
                </c:pt>
                <c:pt idx="2224">
                  <c:v>265.80018819432479</c:v>
                </c:pt>
                <c:pt idx="2225">
                  <c:v>265.65457594544847</c:v>
                </c:pt>
                <c:pt idx="2226">
                  <c:v>265.50901557610109</c:v>
                </c:pt>
                <c:pt idx="2227">
                  <c:v>265.36350707315455</c:v>
                </c:pt>
                <c:pt idx="2228">
                  <c:v>265.21805042348751</c:v>
                </c:pt>
                <c:pt idx="2229">
                  <c:v>265.07264561398387</c:v>
                </c:pt>
                <c:pt idx="2230">
                  <c:v>264.92729263153387</c:v>
                </c:pt>
                <c:pt idx="2231">
                  <c:v>264.78199146303297</c:v>
                </c:pt>
                <c:pt idx="2232">
                  <c:v>264.63674209538254</c:v>
                </c:pt>
                <c:pt idx="2233">
                  <c:v>264.49154451549043</c:v>
                </c:pt>
                <c:pt idx="2234">
                  <c:v>264.34639871026923</c:v>
                </c:pt>
                <c:pt idx="2235">
                  <c:v>264.20130466663784</c:v>
                </c:pt>
                <c:pt idx="2236">
                  <c:v>264.05626237152052</c:v>
                </c:pt>
                <c:pt idx="2237">
                  <c:v>263.91127181184828</c:v>
                </c:pt>
                <c:pt idx="2238">
                  <c:v>263.76633297455675</c:v>
                </c:pt>
                <c:pt idx="2239">
                  <c:v>263.62144584658813</c:v>
                </c:pt>
                <c:pt idx="2240">
                  <c:v>263.47661041488954</c:v>
                </c:pt>
                <c:pt idx="2241">
                  <c:v>263.33182666641483</c:v>
                </c:pt>
                <c:pt idx="2242">
                  <c:v>263.18709458812299</c:v>
                </c:pt>
                <c:pt idx="2243">
                  <c:v>263.04241416697857</c:v>
                </c:pt>
                <c:pt idx="2244">
                  <c:v>262.89778538995256</c:v>
                </c:pt>
                <c:pt idx="2245">
                  <c:v>262.7532082440211</c:v>
                </c:pt>
                <c:pt idx="2246">
                  <c:v>262.60868271616647</c:v>
                </c:pt>
                <c:pt idx="2247">
                  <c:v>262.46420879337597</c:v>
                </c:pt>
                <c:pt idx="2248">
                  <c:v>262.31978646264366</c:v>
                </c:pt>
                <c:pt idx="2249">
                  <c:v>262.17541571096825</c:v>
                </c:pt>
                <c:pt idx="2250">
                  <c:v>262.03109652535511</c:v>
                </c:pt>
                <c:pt idx="2251">
                  <c:v>261.88682889281506</c:v>
                </c:pt>
                <c:pt idx="2252">
                  <c:v>261.74261280036399</c:v>
                </c:pt>
                <c:pt idx="2253">
                  <c:v>261.59844823502453</c:v>
                </c:pt>
                <c:pt idx="2254">
                  <c:v>261.45433518382379</c:v>
                </c:pt>
                <c:pt idx="2255">
                  <c:v>261.31027363379616</c:v>
                </c:pt>
                <c:pt idx="2256">
                  <c:v>261.16626357198015</c:v>
                </c:pt>
                <c:pt idx="2257">
                  <c:v>261.0223049854207</c:v>
                </c:pt>
                <c:pt idx="2258">
                  <c:v>260.87839786116899</c:v>
                </c:pt>
                <c:pt idx="2259">
                  <c:v>260.73454218628058</c:v>
                </c:pt>
                <c:pt idx="2260">
                  <c:v>260.59073794781813</c:v>
                </c:pt>
                <c:pt idx="2261">
                  <c:v>260.44698513284845</c:v>
                </c:pt>
                <c:pt idx="2262">
                  <c:v>260.30328372844559</c:v>
                </c:pt>
                <c:pt idx="2263">
                  <c:v>260.15963372168835</c:v>
                </c:pt>
                <c:pt idx="2264">
                  <c:v>260.01603509966134</c:v>
                </c:pt>
                <c:pt idx="2265">
                  <c:v>259.8724878494549</c:v>
                </c:pt>
                <c:pt idx="2266">
                  <c:v>259.72899195816507</c:v>
                </c:pt>
                <c:pt idx="2267">
                  <c:v>259.58554741289373</c:v>
                </c:pt>
                <c:pt idx="2268">
                  <c:v>259.44215420074772</c:v>
                </c:pt>
                <c:pt idx="2269">
                  <c:v>259.29881230884064</c:v>
                </c:pt>
                <c:pt idx="2270">
                  <c:v>259.15552172429051</c:v>
                </c:pt>
                <c:pt idx="2271">
                  <c:v>259.01228243422224</c:v>
                </c:pt>
                <c:pt idx="2272">
                  <c:v>258.86909442576507</c:v>
                </c:pt>
                <c:pt idx="2273">
                  <c:v>258.72595768605521</c:v>
                </c:pt>
                <c:pt idx="2274">
                  <c:v>258.58287220223343</c:v>
                </c:pt>
                <c:pt idx="2275">
                  <c:v>258.43983796144659</c:v>
                </c:pt>
                <c:pt idx="2276">
                  <c:v>258.29685495084772</c:v>
                </c:pt>
                <c:pt idx="2277">
                  <c:v>258.15392315759442</c:v>
                </c:pt>
                <c:pt idx="2278">
                  <c:v>258.01104256885077</c:v>
                </c:pt>
                <c:pt idx="2279">
                  <c:v>257.8682131717855</c:v>
                </c:pt>
                <c:pt idx="2280">
                  <c:v>257.72543495357434</c:v>
                </c:pt>
                <c:pt idx="2281">
                  <c:v>257.58270790139738</c:v>
                </c:pt>
                <c:pt idx="2282">
                  <c:v>257.440032002441</c:v>
                </c:pt>
                <c:pt idx="2283">
                  <c:v>257.29740724389706</c:v>
                </c:pt>
                <c:pt idx="2284">
                  <c:v>257.15483361296288</c:v>
                </c:pt>
                <c:pt idx="2285">
                  <c:v>257.01231109684164</c:v>
                </c:pt>
                <c:pt idx="2286">
                  <c:v>256.86983968274154</c:v>
                </c:pt>
                <c:pt idx="2287">
                  <c:v>256.72741935787735</c:v>
                </c:pt>
                <c:pt idx="2288">
                  <c:v>256.58505010946845</c:v>
                </c:pt>
                <c:pt idx="2289">
                  <c:v>256.44273192474054</c:v>
                </c:pt>
                <c:pt idx="2290">
                  <c:v>256.30046479092431</c:v>
                </c:pt>
                <c:pt idx="2291">
                  <c:v>256.15824869525676</c:v>
                </c:pt>
                <c:pt idx="2292">
                  <c:v>256.01608362497956</c:v>
                </c:pt>
                <c:pt idx="2293">
                  <c:v>255.87396956734054</c:v>
                </c:pt>
                <c:pt idx="2294">
                  <c:v>255.73190650959333</c:v>
                </c:pt>
                <c:pt idx="2295">
                  <c:v>255.58989443899637</c:v>
                </c:pt>
                <c:pt idx="2296">
                  <c:v>255.44793334281448</c:v>
                </c:pt>
                <c:pt idx="2297">
                  <c:v>255.30602320831707</c:v>
                </c:pt>
                <c:pt idx="2298">
                  <c:v>255.16416402278037</c:v>
                </c:pt>
                <c:pt idx="2299">
                  <c:v>255.02235577348495</c:v>
                </c:pt>
                <c:pt idx="2300">
                  <c:v>254.88059844771746</c:v>
                </c:pt>
                <c:pt idx="2301">
                  <c:v>254.73889203277074</c:v>
                </c:pt>
                <c:pt idx="2302">
                  <c:v>254.597236515942</c:v>
                </c:pt>
                <c:pt idx="2303">
                  <c:v>254.4556318845348</c:v>
                </c:pt>
                <c:pt idx="2304">
                  <c:v>254.31407812585758</c:v>
                </c:pt>
                <c:pt idx="2305">
                  <c:v>254.17257522722522</c:v>
                </c:pt>
                <c:pt idx="2306">
                  <c:v>254.03112317595728</c:v>
                </c:pt>
                <c:pt idx="2307">
                  <c:v>253.88972195937933</c:v>
                </c:pt>
                <c:pt idx="2308">
                  <c:v>253.74837156482229</c:v>
                </c:pt>
                <c:pt idx="2309">
                  <c:v>253.60707197962279</c:v>
                </c:pt>
                <c:pt idx="2310">
                  <c:v>253.46582319112261</c:v>
                </c:pt>
                <c:pt idx="2311">
                  <c:v>253.32462518666929</c:v>
                </c:pt>
                <c:pt idx="2312">
                  <c:v>253.18347795361615</c:v>
                </c:pt>
                <c:pt idx="2313">
                  <c:v>253.04238147932142</c:v>
                </c:pt>
                <c:pt idx="2314">
                  <c:v>252.90133575114925</c:v>
                </c:pt>
                <c:pt idx="2315">
                  <c:v>252.76034075646936</c:v>
                </c:pt>
                <c:pt idx="2316">
                  <c:v>252.61939648265678</c:v>
                </c:pt>
                <c:pt idx="2317">
                  <c:v>252.4785029170919</c:v>
                </c:pt>
                <c:pt idx="2318">
                  <c:v>252.33766004716077</c:v>
                </c:pt>
                <c:pt idx="2319">
                  <c:v>252.19686786025525</c:v>
                </c:pt>
                <c:pt idx="2320">
                  <c:v>252.05612634377204</c:v>
                </c:pt>
                <c:pt idx="2321">
                  <c:v>251.9154354851137</c:v>
                </c:pt>
                <c:pt idx="2322">
                  <c:v>251.77479527168839</c:v>
                </c:pt>
                <c:pt idx="2323">
                  <c:v>251.6342056909096</c:v>
                </c:pt>
                <c:pt idx="2324">
                  <c:v>251.49366673019608</c:v>
                </c:pt>
                <c:pt idx="2325">
                  <c:v>251.35317837697232</c:v>
                </c:pt>
                <c:pt idx="2326">
                  <c:v>251.21274061866822</c:v>
                </c:pt>
                <c:pt idx="2327">
                  <c:v>251.07235344271925</c:v>
                </c:pt>
                <c:pt idx="2328">
                  <c:v>250.93201683656633</c:v>
                </c:pt>
                <c:pt idx="2329">
                  <c:v>250.79173078765518</c:v>
                </c:pt>
                <c:pt idx="2330">
                  <c:v>250.65149528343841</c:v>
                </c:pt>
                <c:pt idx="2331">
                  <c:v>250.5113103113726</c:v>
                </c:pt>
                <c:pt idx="2332">
                  <c:v>250.3711758589204</c:v>
                </c:pt>
                <c:pt idx="2333">
                  <c:v>250.23109191355013</c:v>
                </c:pt>
                <c:pt idx="2334">
                  <c:v>250.0910584627353</c:v>
                </c:pt>
                <c:pt idx="2335">
                  <c:v>249.95107549395465</c:v>
                </c:pt>
                <c:pt idx="2336">
                  <c:v>249.81114299469266</c:v>
                </c:pt>
                <c:pt idx="2337">
                  <c:v>249.6712609524395</c:v>
                </c:pt>
                <c:pt idx="2338">
                  <c:v>249.53142935469009</c:v>
                </c:pt>
                <c:pt idx="2339">
                  <c:v>249.39164818894506</c:v>
                </c:pt>
                <c:pt idx="2340">
                  <c:v>249.25191744271089</c:v>
                </c:pt>
                <c:pt idx="2341">
                  <c:v>249.11223710349898</c:v>
                </c:pt>
                <c:pt idx="2342">
                  <c:v>248.97260715882618</c:v>
                </c:pt>
                <c:pt idx="2343">
                  <c:v>248.83302759621492</c:v>
                </c:pt>
                <c:pt idx="2344">
                  <c:v>248.69349840319305</c:v>
                </c:pt>
                <c:pt idx="2345">
                  <c:v>248.55401956729372</c:v>
                </c:pt>
                <c:pt idx="2346">
                  <c:v>248.41459107605553</c:v>
                </c:pt>
                <c:pt idx="2347">
                  <c:v>248.27521291702243</c:v>
                </c:pt>
                <c:pt idx="2348">
                  <c:v>248.13588507774412</c:v>
                </c:pt>
                <c:pt idx="2349">
                  <c:v>247.99660754577494</c:v>
                </c:pt>
                <c:pt idx="2350">
                  <c:v>247.85738030867535</c:v>
                </c:pt>
                <c:pt idx="2351">
                  <c:v>247.71820335401088</c:v>
                </c:pt>
                <c:pt idx="2352">
                  <c:v>247.57907666935242</c:v>
                </c:pt>
                <c:pt idx="2353">
                  <c:v>247.44000024227654</c:v>
                </c:pt>
                <c:pt idx="2354">
                  <c:v>247.30097406036458</c:v>
                </c:pt>
                <c:pt idx="2355">
                  <c:v>247.16199811120421</c:v>
                </c:pt>
                <c:pt idx="2356">
                  <c:v>247.02307238238748</c:v>
                </c:pt>
                <c:pt idx="2357">
                  <c:v>246.88419686151241</c:v>
                </c:pt>
                <c:pt idx="2358">
                  <c:v>246.74537153618203</c:v>
                </c:pt>
                <c:pt idx="2359">
                  <c:v>246.60659639400527</c:v>
                </c:pt>
                <c:pt idx="2360">
                  <c:v>246.46787142259566</c:v>
                </c:pt>
                <c:pt idx="2361">
                  <c:v>246.32919660957288</c:v>
                </c:pt>
                <c:pt idx="2362">
                  <c:v>246.19057194256118</c:v>
                </c:pt>
                <c:pt idx="2363">
                  <c:v>246.05199740919096</c:v>
                </c:pt>
                <c:pt idx="2364">
                  <c:v>245.91347299709713</c:v>
                </c:pt>
                <c:pt idx="2365">
                  <c:v>245.77499869392096</c:v>
                </c:pt>
                <c:pt idx="2366">
                  <c:v>245.63657448730828</c:v>
                </c:pt>
                <c:pt idx="2367">
                  <c:v>245.49820036491039</c:v>
                </c:pt>
                <c:pt idx="2368">
                  <c:v>245.35987631438385</c:v>
                </c:pt>
                <c:pt idx="2369">
                  <c:v>245.22160232339095</c:v>
                </c:pt>
                <c:pt idx="2370">
                  <c:v>245.08337837959922</c:v>
                </c:pt>
                <c:pt idx="2371">
                  <c:v>244.94520447068081</c:v>
                </c:pt>
                <c:pt idx="2372">
                  <c:v>244.80708058431429</c:v>
                </c:pt>
                <c:pt idx="2373">
                  <c:v>244.66900670818293</c:v>
                </c:pt>
                <c:pt idx="2374">
                  <c:v>244.53098282997524</c:v>
                </c:pt>
                <c:pt idx="2375">
                  <c:v>244.39300893738522</c:v>
                </c:pt>
                <c:pt idx="2376">
                  <c:v>244.25508501811223</c:v>
                </c:pt>
                <c:pt idx="2377">
                  <c:v>244.11721105986106</c:v>
                </c:pt>
                <c:pt idx="2378">
                  <c:v>243.97938705034099</c:v>
                </c:pt>
                <c:pt idx="2379">
                  <c:v>243.84161297726794</c:v>
                </c:pt>
                <c:pt idx="2380">
                  <c:v>243.70388882836232</c:v>
                </c:pt>
                <c:pt idx="2381">
                  <c:v>243.56621459134962</c:v>
                </c:pt>
                <c:pt idx="2382">
                  <c:v>243.42859025396112</c:v>
                </c:pt>
                <c:pt idx="2383">
                  <c:v>243.29101580393316</c:v>
                </c:pt>
                <c:pt idx="2384">
                  <c:v>243.1534912290077</c:v>
                </c:pt>
                <c:pt idx="2385">
                  <c:v>243.01601651693119</c:v>
                </c:pt>
                <c:pt idx="2386">
                  <c:v>242.8785916554562</c:v>
                </c:pt>
                <c:pt idx="2387">
                  <c:v>242.74121663234018</c:v>
                </c:pt>
                <c:pt idx="2388">
                  <c:v>242.60389143534604</c:v>
                </c:pt>
                <c:pt idx="2389">
                  <c:v>242.46661605224162</c:v>
                </c:pt>
                <c:pt idx="2390">
                  <c:v>242.32939047080026</c:v>
                </c:pt>
                <c:pt idx="2391">
                  <c:v>242.19221467880101</c:v>
                </c:pt>
                <c:pt idx="2392">
                  <c:v>242.05508866402724</c:v>
                </c:pt>
                <c:pt idx="2393">
                  <c:v>241.91801241426822</c:v>
                </c:pt>
                <c:pt idx="2394">
                  <c:v>241.78098591731842</c:v>
                </c:pt>
                <c:pt idx="2395">
                  <c:v>241.64400916097745</c:v>
                </c:pt>
                <c:pt idx="2396">
                  <c:v>241.50708213304981</c:v>
                </c:pt>
                <c:pt idx="2397">
                  <c:v>241.37020482134622</c:v>
                </c:pt>
                <c:pt idx="2398">
                  <c:v>241.23337721368196</c:v>
                </c:pt>
                <c:pt idx="2399">
                  <c:v>241.09659929787716</c:v>
                </c:pt>
                <c:pt idx="2400">
                  <c:v>240.95987106175807</c:v>
                </c:pt>
                <c:pt idx="2401">
                  <c:v>240.82319249315569</c:v>
                </c:pt>
                <c:pt idx="2402">
                  <c:v>240.6865635799065</c:v>
                </c:pt>
                <c:pt idx="2403">
                  <c:v>240.54998430985148</c:v>
                </c:pt>
                <c:pt idx="2404">
                  <c:v>240.41345467083818</c:v>
                </c:pt>
                <c:pt idx="2405">
                  <c:v>240.2769746507181</c:v>
                </c:pt>
                <c:pt idx="2406">
                  <c:v>240.14054423734859</c:v>
                </c:pt>
                <c:pt idx="2407">
                  <c:v>240.00416341859204</c:v>
                </c:pt>
                <c:pt idx="2408">
                  <c:v>239.86783218231619</c:v>
                </c:pt>
                <c:pt idx="2409">
                  <c:v>239.7315505163939</c:v>
                </c:pt>
                <c:pt idx="2410">
                  <c:v>239.59531840870301</c:v>
                </c:pt>
                <c:pt idx="2411">
                  <c:v>239.45913584712702</c:v>
                </c:pt>
                <c:pt idx="2412">
                  <c:v>239.32300281955426</c:v>
                </c:pt>
                <c:pt idx="2413">
                  <c:v>239.18691931387858</c:v>
                </c:pt>
                <c:pt idx="2414">
                  <c:v>239.05088531799854</c:v>
                </c:pt>
                <c:pt idx="2415">
                  <c:v>238.91490081981846</c:v>
                </c:pt>
                <c:pt idx="2416">
                  <c:v>238.77896580724749</c:v>
                </c:pt>
                <c:pt idx="2417">
                  <c:v>238.64308026820007</c:v>
                </c:pt>
                <c:pt idx="2418">
                  <c:v>238.50724419059583</c:v>
                </c:pt>
                <c:pt idx="2419">
                  <c:v>238.37145756235964</c:v>
                </c:pt>
                <c:pt idx="2420">
                  <c:v>238.23572037142142</c:v>
                </c:pt>
                <c:pt idx="2421">
                  <c:v>238.10003260571608</c:v>
                </c:pt>
                <c:pt idx="2422">
                  <c:v>237.96439425318442</c:v>
                </c:pt>
                <c:pt idx="2423">
                  <c:v>237.82880530177152</c:v>
                </c:pt>
                <c:pt idx="2424">
                  <c:v>237.69326573942826</c:v>
                </c:pt>
                <c:pt idx="2425">
                  <c:v>237.55777555411024</c:v>
                </c:pt>
                <c:pt idx="2426">
                  <c:v>237.42233473377865</c:v>
                </c:pt>
                <c:pt idx="2427">
                  <c:v>237.2869432663997</c:v>
                </c:pt>
                <c:pt idx="2428">
                  <c:v>237.15160113994409</c:v>
                </c:pt>
                <c:pt idx="2429">
                  <c:v>237.0163083423891</c:v>
                </c:pt>
                <c:pt idx="2430">
                  <c:v>236.8810648617158</c:v>
                </c:pt>
                <c:pt idx="2431">
                  <c:v>236.745870685911</c:v>
                </c:pt>
                <c:pt idx="2432">
                  <c:v>236.61072580296661</c:v>
                </c:pt>
                <c:pt idx="2433">
                  <c:v>236.47563020087966</c:v>
                </c:pt>
                <c:pt idx="2434">
                  <c:v>236.34058386765238</c:v>
                </c:pt>
                <c:pt idx="2435">
                  <c:v>236.20558679129164</c:v>
                </c:pt>
                <c:pt idx="2436">
                  <c:v>236.07063895981045</c:v>
                </c:pt>
                <c:pt idx="2437">
                  <c:v>235.9357403612259</c:v>
                </c:pt>
                <c:pt idx="2438">
                  <c:v>235.80089098356095</c:v>
                </c:pt>
                <c:pt idx="2439">
                  <c:v>235.6660908148429</c:v>
                </c:pt>
                <c:pt idx="2440">
                  <c:v>235.53133984310523</c:v>
                </c:pt>
                <c:pt idx="2441">
                  <c:v>235.39663805638583</c:v>
                </c:pt>
                <c:pt idx="2442">
                  <c:v>235.26198544272734</c:v>
                </c:pt>
                <c:pt idx="2443">
                  <c:v>235.12738199017855</c:v>
                </c:pt>
                <c:pt idx="2444">
                  <c:v>234.99282768679265</c:v>
                </c:pt>
                <c:pt idx="2445">
                  <c:v>234.85832252062812</c:v>
                </c:pt>
                <c:pt idx="2446">
                  <c:v>234.72386647974815</c:v>
                </c:pt>
                <c:pt idx="2447">
                  <c:v>234.58945955222202</c:v>
                </c:pt>
                <c:pt idx="2448">
                  <c:v>234.45510172612299</c:v>
                </c:pt>
                <c:pt idx="2449">
                  <c:v>234.32079298952991</c:v>
                </c:pt>
                <c:pt idx="2450">
                  <c:v>234.18653333052697</c:v>
                </c:pt>
                <c:pt idx="2451">
                  <c:v>234.0523227372029</c:v>
                </c:pt>
                <c:pt idx="2452">
                  <c:v>233.9181611976521</c:v>
                </c:pt>
                <c:pt idx="2453">
                  <c:v>233.78404869997325</c:v>
                </c:pt>
                <c:pt idx="2454">
                  <c:v>233.64998523227104</c:v>
                </c:pt>
                <c:pt idx="2455">
                  <c:v>233.51597078265459</c:v>
                </c:pt>
                <c:pt idx="2456">
                  <c:v>233.38200533923856</c:v>
                </c:pt>
                <c:pt idx="2457">
                  <c:v>233.24808889014184</c:v>
                </c:pt>
                <c:pt idx="2458">
                  <c:v>233.11422142348948</c:v>
                </c:pt>
                <c:pt idx="2459">
                  <c:v>232.98040292741103</c:v>
                </c:pt>
                <c:pt idx="2460">
                  <c:v>232.84663339004075</c:v>
                </c:pt>
                <c:pt idx="2461">
                  <c:v>232.71291279951873</c:v>
                </c:pt>
                <c:pt idx="2462">
                  <c:v>232.57924114398961</c:v>
                </c:pt>
                <c:pt idx="2463">
                  <c:v>232.44561841160322</c:v>
                </c:pt>
                <c:pt idx="2464">
                  <c:v>232.31204459051415</c:v>
                </c:pt>
                <c:pt idx="2465">
                  <c:v>232.17851966888264</c:v>
                </c:pt>
                <c:pt idx="2466">
                  <c:v>232.04504363487356</c:v>
                </c:pt>
                <c:pt idx="2467">
                  <c:v>231.91161647665675</c:v>
                </c:pt>
                <c:pt idx="2468">
                  <c:v>231.77823818240714</c:v>
                </c:pt>
                <c:pt idx="2469">
                  <c:v>231.64490874030523</c:v>
                </c:pt>
                <c:pt idx="2470">
                  <c:v>231.51162813853583</c:v>
                </c:pt>
                <c:pt idx="2471">
                  <c:v>231.37839636528884</c:v>
                </c:pt>
                <c:pt idx="2472">
                  <c:v>231.24521340875987</c:v>
                </c:pt>
                <c:pt idx="2473">
                  <c:v>231.11207925714868</c:v>
                </c:pt>
                <c:pt idx="2474">
                  <c:v>230.97899389866066</c:v>
                </c:pt>
                <c:pt idx="2475">
                  <c:v>230.84595732150572</c:v>
                </c:pt>
                <c:pt idx="2476">
                  <c:v>230.71296951389931</c:v>
                </c:pt>
                <c:pt idx="2477">
                  <c:v>230.58003046406185</c:v>
                </c:pt>
                <c:pt idx="2478">
                  <c:v>230.447140160218</c:v>
                </c:pt>
                <c:pt idx="2479">
                  <c:v>230.31429859059853</c:v>
                </c:pt>
                <c:pt idx="2480">
                  <c:v>230.18150574343818</c:v>
                </c:pt>
                <c:pt idx="2481">
                  <c:v>230.04876160697768</c:v>
                </c:pt>
                <c:pt idx="2482">
                  <c:v>229.91606616946174</c:v>
                </c:pt>
                <c:pt idx="2483">
                  <c:v>229.78341941914098</c:v>
                </c:pt>
                <c:pt idx="2484">
                  <c:v>229.65082134427058</c:v>
                </c:pt>
                <c:pt idx="2485">
                  <c:v>229.51827193311041</c:v>
                </c:pt>
                <c:pt idx="2486">
                  <c:v>229.38577117392609</c:v>
                </c:pt>
                <c:pt idx="2487">
                  <c:v>229.25331905498743</c:v>
                </c:pt>
                <c:pt idx="2488">
                  <c:v>229.12091556456986</c:v>
                </c:pt>
                <c:pt idx="2489">
                  <c:v>228.98856069095302</c:v>
                </c:pt>
                <c:pt idx="2490">
                  <c:v>228.85625442242255</c:v>
                </c:pt>
                <c:pt idx="2491">
                  <c:v>228.72399674726813</c:v>
                </c:pt>
                <c:pt idx="2492">
                  <c:v>228.59178765378488</c:v>
                </c:pt>
                <c:pt idx="2493">
                  <c:v>228.45962713027288</c:v>
                </c:pt>
                <c:pt idx="2494">
                  <c:v>228.32751516503706</c:v>
                </c:pt>
                <c:pt idx="2495">
                  <c:v>228.19545174638739</c:v>
                </c:pt>
                <c:pt idx="2496">
                  <c:v>228.06343686263844</c:v>
                </c:pt>
                <c:pt idx="2497">
                  <c:v>227.93147050211056</c:v>
                </c:pt>
                <c:pt idx="2498">
                  <c:v>227.79955265312805</c:v>
                </c:pt>
                <c:pt idx="2499">
                  <c:v>227.66768330402084</c:v>
                </c:pt>
                <c:pt idx="2500">
                  <c:v>227.53586244312342</c:v>
                </c:pt>
                <c:pt idx="2501">
                  <c:v>227.40409005877555</c:v>
                </c:pt>
                <c:pt idx="2502">
                  <c:v>227.27236613932192</c:v>
                </c:pt>
                <c:pt idx="2503">
                  <c:v>227.14069067311155</c:v>
                </c:pt>
                <c:pt idx="2504">
                  <c:v>227.00906364849936</c:v>
                </c:pt>
                <c:pt idx="2505">
                  <c:v>226.87748505384448</c:v>
                </c:pt>
                <c:pt idx="2506">
                  <c:v>226.74595487751105</c:v>
                </c:pt>
                <c:pt idx="2507">
                  <c:v>226.61447310786832</c:v>
                </c:pt>
                <c:pt idx="2508">
                  <c:v>226.48303973329081</c:v>
                </c:pt>
                <c:pt idx="2509">
                  <c:v>226.35165474215708</c:v>
                </c:pt>
                <c:pt idx="2510">
                  <c:v>226.2203181228511</c:v>
                </c:pt>
                <c:pt idx="2511">
                  <c:v>226.08902986376216</c:v>
                </c:pt>
                <c:pt idx="2512">
                  <c:v>225.95778995328368</c:v>
                </c:pt>
                <c:pt idx="2513">
                  <c:v>225.82659837981456</c:v>
                </c:pt>
                <c:pt idx="2514">
                  <c:v>225.69545513175791</c:v>
                </c:pt>
                <c:pt idx="2515">
                  <c:v>225.56436019752297</c:v>
                </c:pt>
                <c:pt idx="2516">
                  <c:v>225.43331356552258</c:v>
                </c:pt>
                <c:pt idx="2517">
                  <c:v>225.30231522417529</c:v>
                </c:pt>
                <c:pt idx="2518">
                  <c:v>225.17136516190408</c:v>
                </c:pt>
                <c:pt idx="2519">
                  <c:v>225.04046336713728</c:v>
                </c:pt>
                <c:pt idx="2520">
                  <c:v>224.90960982830785</c:v>
                </c:pt>
                <c:pt idx="2521">
                  <c:v>224.77880453385336</c:v>
                </c:pt>
                <c:pt idx="2522">
                  <c:v>224.64804747221697</c:v>
                </c:pt>
                <c:pt idx="2523">
                  <c:v>224.51733863184586</c:v>
                </c:pt>
                <c:pt idx="2524">
                  <c:v>224.38667800119282</c:v>
                </c:pt>
                <c:pt idx="2525">
                  <c:v>224.25606556871512</c:v>
                </c:pt>
                <c:pt idx="2526">
                  <c:v>224.12550132287515</c:v>
                </c:pt>
                <c:pt idx="2527">
                  <c:v>223.9949852521398</c:v>
                </c:pt>
                <c:pt idx="2528">
                  <c:v>223.8645173449809</c:v>
                </c:pt>
                <c:pt idx="2529">
                  <c:v>223.73409758987583</c:v>
                </c:pt>
                <c:pt idx="2530">
                  <c:v>223.60372597530591</c:v>
                </c:pt>
                <c:pt idx="2531">
                  <c:v>223.47340248975783</c:v>
                </c:pt>
                <c:pt idx="2532">
                  <c:v>223.34312712172263</c:v>
                </c:pt>
                <c:pt idx="2533">
                  <c:v>223.2128998596973</c:v>
                </c:pt>
                <c:pt idx="2534">
                  <c:v>223.08272069218245</c:v>
                </c:pt>
                <c:pt idx="2535">
                  <c:v>222.95258960768405</c:v>
                </c:pt>
                <c:pt idx="2536">
                  <c:v>222.82250659471322</c:v>
                </c:pt>
                <c:pt idx="2537">
                  <c:v>222.69247164178535</c:v>
                </c:pt>
                <c:pt idx="2538">
                  <c:v>222.5624847374211</c:v>
                </c:pt>
                <c:pt idx="2539">
                  <c:v>222.43254587014545</c:v>
                </c:pt>
                <c:pt idx="2540">
                  <c:v>222.30265502848903</c:v>
                </c:pt>
                <c:pt idx="2541">
                  <c:v>222.17281220098656</c:v>
                </c:pt>
                <c:pt idx="2542">
                  <c:v>222.04301737617786</c:v>
                </c:pt>
                <c:pt idx="2543">
                  <c:v>221.91327054260762</c:v>
                </c:pt>
                <c:pt idx="2544">
                  <c:v>221.78357168882519</c:v>
                </c:pt>
                <c:pt idx="2545">
                  <c:v>221.65392080338515</c:v>
                </c:pt>
                <c:pt idx="2546">
                  <c:v>221.52431787484625</c:v>
                </c:pt>
                <c:pt idx="2547">
                  <c:v>221.39476289177284</c:v>
                </c:pt>
                <c:pt idx="2548">
                  <c:v>221.26525584273321</c:v>
                </c:pt>
                <c:pt idx="2549">
                  <c:v>221.13579671630117</c:v>
                </c:pt>
                <c:pt idx="2550">
                  <c:v>221.00638550105489</c:v>
                </c:pt>
                <c:pt idx="2551">
                  <c:v>220.87702218557774</c:v>
                </c:pt>
                <c:pt idx="2552">
                  <c:v>220.74770675845741</c:v>
                </c:pt>
                <c:pt idx="2553">
                  <c:v>220.61843920828659</c:v>
                </c:pt>
                <c:pt idx="2554">
                  <c:v>220.48921952366325</c:v>
                </c:pt>
                <c:pt idx="2555">
                  <c:v>220.36004769318936</c:v>
                </c:pt>
                <c:pt idx="2556">
                  <c:v>220.23092370547226</c:v>
                </c:pt>
                <c:pt idx="2557">
                  <c:v>220.10184754912331</c:v>
                </c:pt>
                <c:pt idx="2558">
                  <c:v>219.97281921276004</c:v>
                </c:pt>
                <c:pt idx="2559">
                  <c:v>219.84383868500339</c:v>
                </c:pt>
                <c:pt idx="2560">
                  <c:v>219.71490595447972</c:v>
                </c:pt>
                <c:pt idx="2561">
                  <c:v>219.58602100982009</c:v>
                </c:pt>
                <c:pt idx="2562">
                  <c:v>219.45718383966025</c:v>
                </c:pt>
                <c:pt idx="2563">
                  <c:v>219.32839443264095</c:v>
                </c:pt>
                <c:pt idx="2564">
                  <c:v>219.19965277740707</c:v>
                </c:pt>
                <c:pt idx="2565">
                  <c:v>219.07095886260939</c:v>
                </c:pt>
                <c:pt idx="2566">
                  <c:v>218.94231267690222</c:v>
                </c:pt>
                <c:pt idx="2567">
                  <c:v>218.81371420894541</c:v>
                </c:pt>
                <c:pt idx="2568">
                  <c:v>218.68516344740334</c:v>
                </c:pt>
                <c:pt idx="2569">
                  <c:v>218.5566603809452</c:v>
                </c:pt>
                <c:pt idx="2570">
                  <c:v>218.42820499824455</c:v>
                </c:pt>
                <c:pt idx="2571">
                  <c:v>218.29979728798034</c:v>
                </c:pt>
                <c:pt idx="2572">
                  <c:v>218.17143723883618</c:v>
                </c:pt>
                <c:pt idx="2573">
                  <c:v>218.04312483949977</c:v>
                </c:pt>
                <c:pt idx="2574">
                  <c:v>217.91486007866405</c:v>
                </c:pt>
                <c:pt idx="2575">
                  <c:v>217.7866429450269</c:v>
                </c:pt>
                <c:pt idx="2576">
                  <c:v>217.6584734272904</c:v>
                </c:pt>
                <c:pt idx="2577">
                  <c:v>217.53035151416177</c:v>
                </c:pt>
                <c:pt idx="2578">
                  <c:v>217.40227719435265</c:v>
                </c:pt>
                <c:pt idx="2579">
                  <c:v>217.27425045657967</c:v>
                </c:pt>
                <c:pt idx="2580">
                  <c:v>217.14627128956414</c:v>
                </c:pt>
                <c:pt idx="2581">
                  <c:v>217.01833968203201</c:v>
                </c:pt>
                <c:pt idx="2582">
                  <c:v>216.89045562271394</c:v>
                </c:pt>
                <c:pt idx="2583">
                  <c:v>216.76261910034538</c:v>
                </c:pt>
                <c:pt idx="2584">
                  <c:v>216.63483010366656</c:v>
                </c:pt>
                <c:pt idx="2585">
                  <c:v>216.50708862142216</c:v>
                </c:pt>
                <c:pt idx="2586">
                  <c:v>216.37939464236189</c:v>
                </c:pt>
                <c:pt idx="2587">
                  <c:v>216.25174815523991</c:v>
                </c:pt>
                <c:pt idx="2588">
                  <c:v>216.12414914881521</c:v>
                </c:pt>
                <c:pt idx="2589">
                  <c:v>215.99659761185129</c:v>
                </c:pt>
                <c:pt idx="2590">
                  <c:v>215.86909353311688</c:v>
                </c:pt>
                <c:pt idx="2591">
                  <c:v>215.74163690138479</c:v>
                </c:pt>
                <c:pt idx="2592">
                  <c:v>215.61422770543277</c:v>
                </c:pt>
                <c:pt idx="2593">
                  <c:v>215.48686593404327</c:v>
                </c:pt>
                <c:pt idx="2594">
                  <c:v>215.35955157600364</c:v>
                </c:pt>
                <c:pt idx="2595">
                  <c:v>215.23228462010533</c:v>
                </c:pt>
                <c:pt idx="2596">
                  <c:v>215.10506505514476</c:v>
                </c:pt>
                <c:pt idx="2597">
                  <c:v>214.97789286992383</c:v>
                </c:pt>
                <c:pt idx="2598">
                  <c:v>214.85076805324772</c:v>
                </c:pt>
                <c:pt idx="2599">
                  <c:v>214.72369059392722</c:v>
                </c:pt>
                <c:pt idx="2600">
                  <c:v>214.59666048077744</c:v>
                </c:pt>
                <c:pt idx="2601">
                  <c:v>214.46967770261841</c:v>
                </c:pt>
                <c:pt idx="2602">
                  <c:v>214.3427422482745</c:v>
                </c:pt>
                <c:pt idx="2603">
                  <c:v>214.21585410657488</c:v>
                </c:pt>
                <c:pt idx="2604">
                  <c:v>214.08901326635353</c:v>
                </c:pt>
                <c:pt idx="2605">
                  <c:v>213.96221971644906</c:v>
                </c:pt>
                <c:pt idx="2606">
                  <c:v>213.8354734457042</c:v>
                </c:pt>
                <c:pt idx="2607">
                  <c:v>213.70877444296733</c:v>
                </c:pt>
                <c:pt idx="2608">
                  <c:v>213.5821226970906</c:v>
                </c:pt>
                <c:pt idx="2609">
                  <c:v>213.45551819693131</c:v>
                </c:pt>
                <c:pt idx="2610">
                  <c:v>213.32896093135113</c:v>
                </c:pt>
                <c:pt idx="2611">
                  <c:v>213.20245088921646</c:v>
                </c:pt>
                <c:pt idx="2612">
                  <c:v>213.07598805939861</c:v>
                </c:pt>
                <c:pt idx="2613">
                  <c:v>212.94957243077295</c:v>
                </c:pt>
                <c:pt idx="2614">
                  <c:v>212.82320399221979</c:v>
                </c:pt>
                <c:pt idx="2615">
                  <c:v>212.69688273262449</c:v>
                </c:pt>
                <c:pt idx="2616">
                  <c:v>212.57060864087623</c:v>
                </c:pt>
                <c:pt idx="2617">
                  <c:v>212.44438170586943</c:v>
                </c:pt>
                <c:pt idx="2618">
                  <c:v>212.31820191650291</c:v>
                </c:pt>
                <c:pt idx="2619">
                  <c:v>212.19206926168022</c:v>
                </c:pt>
                <c:pt idx="2620">
                  <c:v>212.06598373030926</c:v>
                </c:pt>
                <c:pt idx="2621">
                  <c:v>211.93994531130272</c:v>
                </c:pt>
                <c:pt idx="2622">
                  <c:v>211.81395399357817</c:v>
                </c:pt>
                <c:pt idx="2623">
                  <c:v>211.68800976605738</c:v>
                </c:pt>
                <c:pt idx="2624">
                  <c:v>211.56211261766691</c:v>
                </c:pt>
                <c:pt idx="2625">
                  <c:v>211.43626253733783</c:v>
                </c:pt>
                <c:pt idx="2626">
                  <c:v>211.31045951400617</c:v>
                </c:pt>
                <c:pt idx="2627">
                  <c:v>211.18470353661198</c:v>
                </c:pt>
                <c:pt idx="2628">
                  <c:v>211.05899459410028</c:v>
                </c:pt>
                <c:pt idx="2629">
                  <c:v>210.93333267542059</c:v>
                </c:pt>
                <c:pt idx="2630">
                  <c:v>210.80771776952736</c:v>
                </c:pt>
                <c:pt idx="2631">
                  <c:v>210.6821498653787</c:v>
                </c:pt>
                <c:pt idx="2632">
                  <c:v>210.55662895193854</c:v>
                </c:pt>
                <c:pt idx="2633">
                  <c:v>210.43115501817462</c:v>
                </c:pt>
                <c:pt idx="2634">
                  <c:v>210.30572805305906</c:v>
                </c:pt>
                <c:pt idx="2635">
                  <c:v>210.18034804556942</c:v>
                </c:pt>
                <c:pt idx="2636">
                  <c:v>210.05501498468709</c:v>
                </c:pt>
                <c:pt idx="2637">
                  <c:v>209.92972885939852</c:v>
                </c:pt>
                <c:pt idx="2638">
                  <c:v>209.80448965869411</c:v>
                </c:pt>
                <c:pt idx="2639">
                  <c:v>209.67929737156976</c:v>
                </c:pt>
                <c:pt idx="2640">
                  <c:v>209.55415198702491</c:v>
                </c:pt>
                <c:pt idx="2641">
                  <c:v>209.42905349406431</c:v>
                </c:pt>
                <c:pt idx="2642">
                  <c:v>209.30400188169696</c:v>
                </c:pt>
                <c:pt idx="2643">
                  <c:v>209.1789971389365</c:v>
                </c:pt>
                <c:pt idx="2644">
                  <c:v>209.05403925480121</c:v>
                </c:pt>
                <c:pt idx="2645">
                  <c:v>208.92912821831362</c:v>
                </c:pt>
                <c:pt idx="2646">
                  <c:v>208.80426401850116</c:v>
                </c:pt>
                <c:pt idx="2647">
                  <c:v>208.67944664439545</c:v>
                </c:pt>
                <c:pt idx="2648">
                  <c:v>208.55467608503341</c:v>
                </c:pt>
                <c:pt idx="2649">
                  <c:v>208.42995232945535</c:v>
                </c:pt>
                <c:pt idx="2650">
                  <c:v>208.30527536670715</c:v>
                </c:pt>
                <c:pt idx="2651">
                  <c:v>208.18064518583878</c:v>
                </c:pt>
                <c:pt idx="2652">
                  <c:v>208.05606177590468</c:v>
                </c:pt>
                <c:pt idx="2653">
                  <c:v>207.9315251259639</c:v>
                </c:pt>
                <c:pt idx="2654">
                  <c:v>207.80703522508017</c:v>
                </c:pt>
                <c:pt idx="2655">
                  <c:v>207.68259206232167</c:v>
                </c:pt>
                <c:pt idx="2656">
                  <c:v>207.55819562676075</c:v>
                </c:pt>
                <c:pt idx="2657">
                  <c:v>207.43384590747507</c:v>
                </c:pt>
                <c:pt idx="2658">
                  <c:v>207.30954289354617</c:v>
                </c:pt>
                <c:pt idx="2659">
                  <c:v>207.18528657406031</c:v>
                </c:pt>
                <c:pt idx="2660">
                  <c:v>207.06107693810796</c:v>
                </c:pt>
                <c:pt idx="2661">
                  <c:v>206.9369139747848</c:v>
                </c:pt>
                <c:pt idx="2662">
                  <c:v>206.8127976731906</c:v>
                </c:pt>
                <c:pt idx="2663">
                  <c:v>206.6887280224293</c:v>
                </c:pt>
                <c:pt idx="2664">
                  <c:v>206.5647050116101</c:v>
                </c:pt>
                <c:pt idx="2665">
                  <c:v>206.44072862984606</c:v>
                </c:pt>
                <c:pt idx="2666">
                  <c:v>206.31679886625508</c:v>
                </c:pt>
                <c:pt idx="2667">
                  <c:v>206.19291570995938</c:v>
                </c:pt>
                <c:pt idx="2668">
                  <c:v>206.06907915008588</c:v>
                </c:pt>
                <c:pt idx="2669">
                  <c:v>205.94528917576599</c:v>
                </c:pt>
                <c:pt idx="2670">
                  <c:v>205.82154577613517</c:v>
                </c:pt>
                <c:pt idx="2671">
                  <c:v>205.69784894033387</c:v>
                </c:pt>
                <c:pt idx="2672">
                  <c:v>205.57419865750677</c:v>
                </c:pt>
                <c:pt idx="2673">
                  <c:v>205.45059491680351</c:v>
                </c:pt>
                <c:pt idx="2674">
                  <c:v>205.32703770737726</c:v>
                </c:pt>
                <c:pt idx="2675">
                  <c:v>205.20352701838661</c:v>
                </c:pt>
                <c:pt idx="2676">
                  <c:v>205.08006283899431</c:v>
                </c:pt>
                <c:pt idx="2677">
                  <c:v>204.95664515836719</c:v>
                </c:pt>
                <c:pt idx="2678">
                  <c:v>204.83327396567708</c:v>
                </c:pt>
                <c:pt idx="2679">
                  <c:v>204.70994925010015</c:v>
                </c:pt>
                <c:pt idx="2680">
                  <c:v>204.58667100081698</c:v>
                </c:pt>
                <c:pt idx="2681">
                  <c:v>204.46343920701227</c:v>
                </c:pt>
                <c:pt idx="2682">
                  <c:v>204.34025385787604</c:v>
                </c:pt>
                <c:pt idx="2683">
                  <c:v>204.21711494260182</c:v>
                </c:pt>
                <c:pt idx="2684">
                  <c:v>204.0940224503882</c:v>
                </c:pt>
                <c:pt idx="2685">
                  <c:v>203.97097637043794</c:v>
                </c:pt>
                <c:pt idx="2686">
                  <c:v>203.84797669195865</c:v>
                </c:pt>
                <c:pt idx="2687">
                  <c:v>203.7250234041619</c:v>
                </c:pt>
                <c:pt idx="2688">
                  <c:v>203.60211649626379</c:v>
                </c:pt>
                <c:pt idx="2689">
                  <c:v>203.47925595748532</c:v>
                </c:pt>
                <c:pt idx="2690">
                  <c:v>203.35644177705134</c:v>
                </c:pt>
                <c:pt idx="2691">
                  <c:v>203.23367394419157</c:v>
                </c:pt>
                <c:pt idx="2692">
                  <c:v>203.11095244813956</c:v>
                </c:pt>
                <c:pt idx="2693">
                  <c:v>202.98827727813432</c:v>
                </c:pt>
                <c:pt idx="2694">
                  <c:v>202.86564842341843</c:v>
                </c:pt>
                <c:pt idx="2695">
                  <c:v>202.74306587323889</c:v>
                </c:pt>
                <c:pt idx="2696">
                  <c:v>202.62052961684805</c:v>
                </c:pt>
                <c:pt idx="2697">
                  <c:v>202.4980396435015</c:v>
                </c:pt>
                <c:pt idx="2698">
                  <c:v>202.37559594245997</c:v>
                </c:pt>
                <c:pt idx="2699">
                  <c:v>202.25319850298831</c:v>
                </c:pt>
                <c:pt idx="2700">
                  <c:v>202.13084731435617</c:v>
                </c:pt>
                <c:pt idx="2701">
                  <c:v>202.00854236583734</c:v>
                </c:pt>
                <c:pt idx="2702">
                  <c:v>201.88628364670984</c:v>
                </c:pt>
                <c:pt idx="2703">
                  <c:v>201.76407114625633</c:v>
                </c:pt>
                <c:pt idx="2704">
                  <c:v>201.64190485376398</c:v>
                </c:pt>
                <c:pt idx="2705">
                  <c:v>201.5197847585242</c:v>
                </c:pt>
                <c:pt idx="2706">
                  <c:v>201.39771084983261</c:v>
                </c:pt>
                <c:pt idx="2707">
                  <c:v>201.27568311698985</c:v>
                </c:pt>
                <c:pt idx="2708">
                  <c:v>201.15370154930019</c:v>
                </c:pt>
                <c:pt idx="2709">
                  <c:v>201.031766136073</c:v>
                </c:pt>
                <c:pt idx="2710">
                  <c:v>200.90987686662126</c:v>
                </c:pt>
                <c:pt idx="2711">
                  <c:v>200.78803373026309</c:v>
                </c:pt>
                <c:pt idx="2712">
                  <c:v>200.66623671632098</c:v>
                </c:pt>
                <c:pt idx="2713">
                  <c:v>200.54448581412095</c:v>
                </c:pt>
                <c:pt idx="2714">
                  <c:v>200.42278101299445</c:v>
                </c:pt>
                <c:pt idx="2715">
                  <c:v>200.30112230227664</c:v>
                </c:pt>
                <c:pt idx="2716">
                  <c:v>200.1795096713073</c:v>
                </c:pt>
                <c:pt idx="2717">
                  <c:v>200.05794310943031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095A-49C7-8209-8AFFF324E3F5}"/>
            </c:ext>
          </c:extLst>
        </c:ser>
        <c:ser>
          <c:idx val="13"/>
          <c:order val="10"/>
          <c:tx>
            <c:strRef>
              <c:f>'Load Line Plot'!$G$4</c:f>
              <c:strCache>
                <c:ptCount val="1"/>
                <c:pt idx="0">
                  <c:v>Spec 12 T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'Load Line Plot'!$I$4</c:f>
              <c:numCache>
                <c:formatCode>General</c:formatCode>
                <c:ptCount val="1"/>
                <c:pt idx="0">
                  <c:v>12.27</c:v>
                </c:pt>
              </c:numCache>
            </c:numRef>
          </c:xVal>
          <c:yVal>
            <c:numRef>
              <c:f>'Load Line Plot'!$H$4</c:f>
              <c:numCache>
                <c:formatCode>General</c:formatCode>
                <c:ptCount val="1"/>
                <c:pt idx="0">
                  <c:v>632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095A-49C7-8209-8AFFF324E3F5}"/>
            </c:ext>
          </c:extLst>
        </c:ser>
        <c:ser>
          <c:idx val="14"/>
          <c:order val="11"/>
          <c:tx>
            <c:strRef>
              <c:f>'Load Line Plot'!$G$5</c:f>
              <c:strCache>
                <c:ptCount val="1"/>
                <c:pt idx="0">
                  <c:v>Spec 15 T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'Load Line Plot'!$I$5</c:f>
              <c:numCache>
                <c:formatCode>General</c:formatCode>
                <c:ptCount val="1"/>
                <c:pt idx="0">
                  <c:v>15.14</c:v>
                </c:pt>
              </c:numCache>
            </c:numRef>
          </c:xVal>
          <c:yVal>
            <c:numRef>
              <c:f>'Load Line Plot'!$H$5</c:f>
              <c:numCache>
                <c:formatCode>General</c:formatCode>
                <c:ptCount val="1"/>
                <c:pt idx="0">
                  <c:v>331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095A-49C7-8209-8AFFF324E3F5}"/>
            </c:ext>
          </c:extLst>
        </c:ser>
        <c:ser>
          <c:idx val="15"/>
          <c:order val="12"/>
          <c:tx>
            <c:strRef>
              <c:f>'Load Line Plot'!$G$6</c:f>
              <c:strCache>
                <c:ptCount val="1"/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'Load Line Plot'!$I$6</c:f>
              <c:numCache>
                <c:formatCode>General</c:formatCode>
                <c:ptCount val="1"/>
              </c:numCache>
            </c:numRef>
          </c:xVal>
          <c:yVal>
            <c:numRef>
              <c:f>'Load Line Plot'!$H$6</c:f>
              <c:numCache>
                <c:formatCode>General</c:formatCode>
                <c:ptCount val="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095A-49C7-8209-8AFFF324E3F5}"/>
            </c:ext>
          </c:extLst>
        </c:ser>
        <c:ser>
          <c:idx val="16"/>
          <c:order val="13"/>
          <c:tx>
            <c:strRef>
              <c:f>'Load Line Plot'!$G$7</c:f>
              <c:strCache>
                <c:ptCount val="1"/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'Load Line Plot'!$I$7</c:f>
              <c:numCache>
                <c:formatCode>General</c:formatCode>
                <c:ptCount val="1"/>
              </c:numCache>
            </c:numRef>
          </c:xVal>
          <c:yVal>
            <c:numRef>
              <c:f>'Load Line Plot'!$H$7</c:f>
              <c:numCache>
                <c:formatCode>General</c:formatCode>
                <c:ptCount val="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095A-49C7-8209-8AFFF324E3F5}"/>
            </c:ext>
          </c:extLst>
        </c:ser>
        <c:ser>
          <c:idx val="17"/>
          <c:order val="14"/>
          <c:tx>
            <c:strRef>
              <c:f>'Load Line Plot'!$G$8</c:f>
              <c:strCache>
                <c:ptCount val="1"/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'Load Line Plot'!$I$8</c:f>
              <c:numCache>
                <c:formatCode>General</c:formatCode>
                <c:ptCount val="1"/>
              </c:numCache>
            </c:numRef>
          </c:xVal>
          <c:yVal>
            <c:numRef>
              <c:f>'Load Line Plot'!$H$8</c:f>
              <c:numCache>
                <c:formatCode>General</c:formatCode>
                <c:ptCount val="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095A-49C7-8209-8AFFF324E3F5}"/>
            </c:ext>
          </c:extLst>
        </c:ser>
        <c:ser>
          <c:idx val="18"/>
          <c:order val="15"/>
          <c:tx>
            <c:strRef>
              <c:f>'Load Line Plot'!$G$9</c:f>
              <c:strCache>
                <c:ptCount val="1"/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</a:schemeClr>
              </a:solidFill>
              <a:ln w="9525">
                <a:solidFill>
                  <a:schemeClr val="accent1">
                    <a:lumMod val="80000"/>
                  </a:schemeClr>
                </a:solidFill>
              </a:ln>
              <a:effectLst/>
            </c:spPr>
          </c:marker>
          <c:xVal>
            <c:numRef>
              <c:f>'Load Line Plot'!$I$9</c:f>
              <c:numCache>
                <c:formatCode>General</c:formatCode>
                <c:ptCount val="1"/>
              </c:numCache>
            </c:numRef>
          </c:xVal>
          <c:yVal>
            <c:numRef>
              <c:f>'Load Line Plot'!$H$9</c:f>
              <c:numCache>
                <c:formatCode>General</c:formatCode>
                <c:ptCount val="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095A-49C7-8209-8AFFF324E3F5}"/>
            </c:ext>
          </c:extLst>
        </c:ser>
        <c:ser>
          <c:idx val="19"/>
          <c:order val="16"/>
          <c:tx>
            <c:strRef>
              <c:f>'Load Line Plot'!$G$10</c:f>
              <c:strCache>
                <c:ptCount val="1"/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</a:schemeClr>
              </a:solidFill>
              <a:ln w="9525">
                <a:solidFill>
                  <a:schemeClr val="accent2">
                    <a:lumMod val="80000"/>
                  </a:schemeClr>
                </a:solidFill>
              </a:ln>
              <a:effectLst/>
            </c:spPr>
          </c:marker>
          <c:xVal>
            <c:numRef>
              <c:f>'Load Line Plot'!$I$10</c:f>
              <c:numCache>
                <c:formatCode>General</c:formatCode>
                <c:ptCount val="1"/>
              </c:numCache>
            </c:numRef>
          </c:xVal>
          <c:yVal>
            <c:numRef>
              <c:f>'Load Line Plot'!$H$10</c:f>
              <c:numCache>
                <c:formatCode>General</c:formatCode>
                <c:ptCount val="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095A-49C7-8209-8AFFF324E3F5}"/>
            </c:ext>
          </c:extLst>
        </c:ser>
        <c:ser>
          <c:idx val="20"/>
          <c:order val="17"/>
          <c:tx>
            <c:strRef>
              <c:f>'Load Line Plot'!$G$11</c:f>
              <c:strCache>
                <c:ptCount val="1"/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</a:schemeClr>
              </a:solidFill>
              <a:ln w="9525">
                <a:solidFill>
                  <a:schemeClr val="accent3">
                    <a:lumMod val="80000"/>
                  </a:schemeClr>
                </a:solidFill>
              </a:ln>
              <a:effectLst/>
            </c:spPr>
          </c:marker>
          <c:xVal>
            <c:numRef>
              <c:f>'Load Line Plot'!$I$11</c:f>
              <c:numCache>
                <c:formatCode>General</c:formatCode>
                <c:ptCount val="1"/>
              </c:numCache>
            </c:numRef>
          </c:xVal>
          <c:yVal>
            <c:numRef>
              <c:f>'Load Line Plot'!$H$11</c:f>
              <c:numCache>
                <c:formatCode>General</c:formatCode>
                <c:ptCount val="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095A-49C7-8209-8AFFF324E3F5}"/>
            </c:ext>
          </c:extLst>
        </c:ser>
        <c:ser>
          <c:idx val="21"/>
          <c:order val="18"/>
          <c:tx>
            <c:strRef>
              <c:f>'Load Line Plot'!$G$12</c:f>
              <c:strCache>
                <c:ptCount val="1"/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</a:schemeClr>
              </a:solidFill>
              <a:ln w="9525">
                <a:solidFill>
                  <a:schemeClr val="accent4">
                    <a:lumMod val="80000"/>
                  </a:schemeClr>
                </a:solidFill>
              </a:ln>
              <a:effectLst/>
            </c:spPr>
          </c:marker>
          <c:xVal>
            <c:numRef>
              <c:f>'Load Line Plot'!$I$12</c:f>
              <c:numCache>
                <c:formatCode>General</c:formatCode>
                <c:ptCount val="1"/>
              </c:numCache>
            </c:numRef>
          </c:xVal>
          <c:yVal>
            <c:numRef>
              <c:f>'Load Line Plot'!$H$12</c:f>
              <c:numCache>
                <c:formatCode>General</c:formatCode>
                <c:ptCount val="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2-095A-49C7-8209-8AFFF324E3F5}"/>
            </c:ext>
          </c:extLst>
        </c:ser>
        <c:ser>
          <c:idx val="22"/>
          <c:order val="19"/>
          <c:tx>
            <c:strRef>
              <c:f>'Load Line Plot'!$G$13</c:f>
              <c:strCache>
                <c:ptCount val="1"/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</a:schemeClr>
              </a:solidFill>
              <a:ln w="9525">
                <a:solidFill>
                  <a:schemeClr val="accent5">
                    <a:lumMod val="80000"/>
                  </a:schemeClr>
                </a:solidFill>
              </a:ln>
              <a:effectLst/>
            </c:spPr>
          </c:marker>
          <c:xVal>
            <c:numRef>
              <c:f>'Load Line Plot'!$I$13</c:f>
              <c:numCache>
                <c:formatCode>General</c:formatCode>
                <c:ptCount val="1"/>
              </c:numCache>
            </c:numRef>
          </c:xVal>
          <c:yVal>
            <c:numRef>
              <c:f>'Load Line Plot'!$H$13</c:f>
              <c:numCache>
                <c:formatCode>General</c:formatCode>
                <c:ptCount val="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3-095A-49C7-8209-8AFFF324E3F5}"/>
            </c:ext>
          </c:extLst>
        </c:ser>
        <c:ser>
          <c:idx val="12"/>
          <c:order val="20"/>
          <c:tx>
            <c:strRef>
              <c:f>'Load Line Plot'!$K$15</c:f>
              <c:strCache>
                <c:ptCount val="1"/>
                <c:pt idx="0">
                  <c:v>Load line (termination at 1.9 K)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square"/>
              <c:size val="8"/>
              <c:spPr>
                <a:noFill/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095A-49C7-8209-8AFFF324E3F5}"/>
              </c:ext>
            </c:extLst>
          </c:dPt>
          <c:xVal>
            <c:numRef>
              <c:f>'Load Line Plot'!$B$39:$B$40</c:f>
              <c:numCache>
                <c:formatCode>General</c:formatCode>
                <c:ptCount val="2"/>
                <c:pt idx="0">
                  <c:v>14.96365455151596</c:v>
                </c:pt>
                <c:pt idx="1">
                  <c:v>0.16442048517520277</c:v>
                </c:pt>
              </c:numCache>
            </c:numRef>
          </c:xVal>
          <c:yVal>
            <c:numRef>
              <c:f>'Load Line Plot'!$A$39:$A$40</c:f>
              <c:numCache>
                <c:formatCode>General</c:formatCode>
                <c:ptCount val="2"/>
                <c:pt idx="0">
                  <c:v>549.07362374122067</c:v>
                </c:pt>
                <c:pt idx="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5-095A-49C7-8209-8AFFF324E3F5}"/>
            </c:ext>
          </c:extLst>
        </c:ser>
        <c:ser>
          <c:idx val="0"/>
          <c:order val="21"/>
          <c:tx>
            <c:v>Load Line Data Points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'Load Line Plot'!$B$41:$B$50</c:f>
              <c:numCache>
                <c:formatCode>General</c:formatCode>
                <c:ptCount val="10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</c:numCache>
            </c:numRef>
          </c:xVal>
          <c:yVal>
            <c:numRef>
              <c:f>'Load Line Plot'!$A$41:$A$50</c:f>
              <c:numCache>
                <c:formatCode>General</c:formatCode>
                <c:ptCount val="10"/>
                <c:pt idx="0">
                  <c:v>401</c:v>
                </c:pt>
                <c:pt idx="1">
                  <c:v>440</c:v>
                </c:pt>
                <c:pt idx="2">
                  <c:v>477</c:v>
                </c:pt>
                <c:pt idx="3">
                  <c:v>513</c:v>
                </c:pt>
                <c:pt idx="4">
                  <c:v>550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6-095A-49C7-8209-8AFFF324E3F5}"/>
            </c:ext>
          </c:extLst>
        </c:ser>
        <c:ser>
          <c:idx val="23"/>
          <c:order val="22"/>
          <c:tx>
            <c:v>Load line margin</c:v>
          </c:tx>
          <c:spPr>
            <a:ln w="19050" cap="rnd" cmpd="sng">
              <a:solidFill>
                <a:schemeClr val="accent4"/>
              </a:solidFill>
              <a:prstDash val="solid"/>
              <a:round/>
              <a:headEnd type="arrow"/>
              <a:tailEnd type="arrow"/>
            </a:ln>
            <a:effectLst/>
          </c:spPr>
          <c:marker>
            <c:symbol val="none"/>
          </c:marker>
          <c:xVal>
            <c:numRef>
              <c:f>'Load Line Plot'!$D$25:$E$25</c:f>
              <c:numCache>
                <c:formatCode>0.00</c:formatCode>
                <c:ptCount val="2"/>
                <c:pt idx="0" formatCode="General">
                  <c:v>11.404312668463612</c:v>
                </c:pt>
                <c:pt idx="1">
                  <c:v>14.96365455151596</c:v>
                </c:pt>
              </c:numCache>
            </c:numRef>
          </c:xVal>
          <c:yVal>
            <c:numRef>
              <c:f>'Load Line Plot'!$D$24:$E$24</c:f>
              <c:numCache>
                <c:formatCode>0</c:formatCode>
                <c:ptCount val="2"/>
                <c:pt idx="0" formatCode="General">
                  <c:v>417</c:v>
                </c:pt>
                <c:pt idx="1">
                  <c:v>549.07362374122067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7-095A-49C7-8209-8AFFF324E3F5}"/>
            </c:ext>
          </c:extLst>
        </c:ser>
        <c:ser>
          <c:idx val="2"/>
          <c:order val="23"/>
          <c:tx>
            <c:v>Current Margin</c:v>
          </c:tx>
          <c:spPr>
            <a:ln w="19050" cap="rnd">
              <a:solidFill>
                <a:schemeClr val="accent3"/>
              </a:solidFill>
              <a:round/>
              <a:headEnd type="arrow"/>
              <a:tailEnd type="arrow"/>
            </a:ln>
            <a:effectLst/>
          </c:spPr>
          <c:marker>
            <c:symbol val="none"/>
          </c:marker>
          <c:dPt>
            <c:idx val="0"/>
            <c:marker>
              <c:symbol val="star"/>
              <c:size val="10"/>
              <c:spPr>
                <a:noFill/>
                <a:ln w="381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095A-49C7-8209-8AFFF324E3F5}"/>
              </c:ext>
            </c:extLst>
          </c:dPt>
          <c:xVal>
            <c:numRef>
              <c:f>'Load Line Plot'!$B$25:$C$25</c:f>
              <c:numCache>
                <c:formatCode>General</c:formatCode>
                <c:ptCount val="2"/>
                <c:pt idx="0">
                  <c:v>11.404312668463612</c:v>
                </c:pt>
                <c:pt idx="1">
                  <c:v>11.404312668463612</c:v>
                </c:pt>
              </c:numCache>
            </c:numRef>
          </c:xVal>
          <c:yVal>
            <c:numRef>
              <c:f>'Load Line Plot'!$B$24:$C$24</c:f>
              <c:numCache>
                <c:formatCode>General</c:formatCode>
                <c:ptCount val="2"/>
                <c:pt idx="0">
                  <c:v>417</c:v>
                </c:pt>
                <c:pt idx="1">
                  <c:v>1020.8147055520234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9-095A-49C7-8209-8AFFF324E3F5}"/>
            </c:ext>
          </c:extLst>
        </c:ser>
        <c:ser>
          <c:idx val="24"/>
          <c:order val="24"/>
          <c:tx>
            <c:strRef>
              <c:f>'Load Line Plot'!$K$14</c:f>
              <c:strCache>
                <c:ptCount val="1"/>
                <c:pt idx="0">
                  <c:v>Zero temp margin (at 7.1 K)</c:v>
                </c:pt>
              </c:strCache>
            </c:strRef>
          </c:tx>
          <c:spPr>
            <a:ln w="28575" cap="rnd" cmpd="dbl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'Load Line Plot'!$X$4:$X$3003</c:f>
              <c:numCache>
                <c:formatCode>General</c:formatCode>
                <c:ptCount val="3000"/>
                <c:pt idx="0">
                  <c:v>10</c:v>
                </c:pt>
                <c:pt idx="1">
                  <c:v>10.002000666888962</c:v>
                </c:pt>
                <c:pt idx="2">
                  <c:v>10.004001333777925</c:v>
                </c:pt>
                <c:pt idx="3">
                  <c:v>10.006002000666887</c:v>
                </c:pt>
                <c:pt idx="4">
                  <c:v>10.00800266755585</c:v>
                </c:pt>
                <c:pt idx="5">
                  <c:v>10.010003334444812</c:v>
                </c:pt>
                <c:pt idx="6">
                  <c:v>10.012004001333775</c:v>
                </c:pt>
                <c:pt idx="7">
                  <c:v>10.014004668222737</c:v>
                </c:pt>
                <c:pt idx="8">
                  <c:v>10.0160053351117</c:v>
                </c:pt>
                <c:pt idx="9">
                  <c:v>10.018006002000662</c:v>
                </c:pt>
                <c:pt idx="10">
                  <c:v>10.020006668889625</c:v>
                </c:pt>
                <c:pt idx="11">
                  <c:v>10.022007335778587</c:v>
                </c:pt>
                <c:pt idx="12">
                  <c:v>10.02400800266755</c:v>
                </c:pt>
                <c:pt idx="13">
                  <c:v>10.026008669556512</c:v>
                </c:pt>
                <c:pt idx="14">
                  <c:v>10.028009336445475</c:v>
                </c:pt>
                <c:pt idx="15">
                  <c:v>10.030010003334437</c:v>
                </c:pt>
                <c:pt idx="16">
                  <c:v>10.0320106702234</c:v>
                </c:pt>
                <c:pt idx="17">
                  <c:v>10.034011337112362</c:v>
                </c:pt>
                <c:pt idx="18">
                  <c:v>10.036012004001325</c:v>
                </c:pt>
                <c:pt idx="19">
                  <c:v>10.038012670890287</c:v>
                </c:pt>
                <c:pt idx="20">
                  <c:v>10.04001333777925</c:v>
                </c:pt>
                <c:pt idx="21">
                  <c:v>10.042014004668212</c:v>
                </c:pt>
                <c:pt idx="22">
                  <c:v>10.044014671557175</c:v>
                </c:pt>
                <c:pt idx="23">
                  <c:v>10.046015338446137</c:v>
                </c:pt>
                <c:pt idx="24">
                  <c:v>10.0480160053351</c:v>
                </c:pt>
                <c:pt idx="25">
                  <c:v>10.050016672224062</c:v>
                </c:pt>
                <c:pt idx="26">
                  <c:v>10.052017339113025</c:v>
                </c:pt>
                <c:pt idx="27">
                  <c:v>10.054018006001987</c:v>
                </c:pt>
                <c:pt idx="28">
                  <c:v>10.05601867289095</c:v>
                </c:pt>
                <c:pt idx="29">
                  <c:v>10.058019339779912</c:v>
                </c:pt>
                <c:pt idx="30">
                  <c:v>10.060020006668875</c:v>
                </c:pt>
                <c:pt idx="31">
                  <c:v>10.062020673557837</c:v>
                </c:pt>
                <c:pt idx="32">
                  <c:v>10.0640213404468</c:v>
                </c:pt>
                <c:pt idx="33">
                  <c:v>10.066022007335762</c:v>
                </c:pt>
                <c:pt idx="34">
                  <c:v>10.068022674224725</c:v>
                </c:pt>
                <c:pt idx="35">
                  <c:v>10.070023341113687</c:v>
                </c:pt>
                <c:pt idx="36">
                  <c:v>10.07202400800265</c:v>
                </c:pt>
                <c:pt idx="37">
                  <c:v>10.074024674891612</c:v>
                </c:pt>
                <c:pt idx="38">
                  <c:v>10.076025341780575</c:v>
                </c:pt>
                <c:pt idx="39">
                  <c:v>10.078026008669537</c:v>
                </c:pt>
                <c:pt idx="40">
                  <c:v>10.0800266755585</c:v>
                </c:pt>
                <c:pt idx="41">
                  <c:v>10.082027342447462</c:v>
                </c:pt>
                <c:pt idx="42">
                  <c:v>10.084028009336425</c:v>
                </c:pt>
                <c:pt idx="43">
                  <c:v>10.086028676225387</c:v>
                </c:pt>
                <c:pt idx="44">
                  <c:v>10.08802934311435</c:v>
                </c:pt>
                <c:pt idx="45">
                  <c:v>10.090030010003312</c:v>
                </c:pt>
                <c:pt idx="46">
                  <c:v>10.092030676892275</c:v>
                </c:pt>
                <c:pt idx="47">
                  <c:v>10.094031343781237</c:v>
                </c:pt>
                <c:pt idx="48">
                  <c:v>10.0960320106702</c:v>
                </c:pt>
                <c:pt idx="49">
                  <c:v>10.098032677559162</c:v>
                </c:pt>
                <c:pt idx="50">
                  <c:v>10.100033344448125</c:v>
                </c:pt>
                <c:pt idx="51">
                  <c:v>10.102034011337087</c:v>
                </c:pt>
                <c:pt idx="52">
                  <c:v>10.10403467822605</c:v>
                </c:pt>
                <c:pt idx="53">
                  <c:v>10.106035345115012</c:v>
                </c:pt>
                <c:pt idx="54">
                  <c:v>10.108036012003975</c:v>
                </c:pt>
                <c:pt idx="55">
                  <c:v>10.110036678892937</c:v>
                </c:pt>
                <c:pt idx="56">
                  <c:v>10.1120373457819</c:v>
                </c:pt>
                <c:pt idx="57">
                  <c:v>10.114038012670862</c:v>
                </c:pt>
                <c:pt idx="58">
                  <c:v>10.116038679559825</c:v>
                </c:pt>
                <c:pt idx="59">
                  <c:v>10.118039346448787</c:v>
                </c:pt>
                <c:pt idx="60">
                  <c:v>10.12004001333775</c:v>
                </c:pt>
                <c:pt idx="61">
                  <c:v>10.122040680226712</c:v>
                </c:pt>
                <c:pt idx="62">
                  <c:v>10.124041347115675</c:v>
                </c:pt>
                <c:pt idx="63">
                  <c:v>10.126042014004637</c:v>
                </c:pt>
                <c:pt idx="64">
                  <c:v>10.1280426808936</c:v>
                </c:pt>
                <c:pt idx="65">
                  <c:v>10.130043347782562</c:v>
                </c:pt>
                <c:pt idx="66">
                  <c:v>10.132044014671525</c:v>
                </c:pt>
                <c:pt idx="67">
                  <c:v>10.134044681560487</c:v>
                </c:pt>
                <c:pt idx="68">
                  <c:v>10.13604534844945</c:v>
                </c:pt>
                <c:pt idx="69">
                  <c:v>10.138046015338412</c:v>
                </c:pt>
                <c:pt idx="70">
                  <c:v>10.140046682227375</c:v>
                </c:pt>
                <c:pt idx="71">
                  <c:v>10.142047349116337</c:v>
                </c:pt>
                <c:pt idx="72">
                  <c:v>10.1440480160053</c:v>
                </c:pt>
                <c:pt idx="73">
                  <c:v>10.146048682894262</c:v>
                </c:pt>
                <c:pt idx="74">
                  <c:v>10.148049349783225</c:v>
                </c:pt>
                <c:pt idx="75">
                  <c:v>10.150050016672187</c:v>
                </c:pt>
                <c:pt idx="76">
                  <c:v>10.15205068356115</c:v>
                </c:pt>
                <c:pt idx="77">
                  <c:v>10.154051350450112</c:v>
                </c:pt>
                <c:pt idx="78">
                  <c:v>10.156052017339075</c:v>
                </c:pt>
                <c:pt idx="79">
                  <c:v>10.158052684228037</c:v>
                </c:pt>
                <c:pt idx="80">
                  <c:v>10.160053351117</c:v>
                </c:pt>
                <c:pt idx="81">
                  <c:v>10.162054018005962</c:v>
                </c:pt>
                <c:pt idx="82">
                  <c:v>10.164054684894925</c:v>
                </c:pt>
                <c:pt idx="83">
                  <c:v>10.166055351783887</c:v>
                </c:pt>
                <c:pt idx="84">
                  <c:v>10.16805601867285</c:v>
                </c:pt>
                <c:pt idx="85">
                  <c:v>10.170056685561812</c:v>
                </c:pt>
                <c:pt idx="86">
                  <c:v>10.172057352450775</c:v>
                </c:pt>
                <c:pt idx="87">
                  <c:v>10.174058019339737</c:v>
                </c:pt>
                <c:pt idx="88">
                  <c:v>10.1760586862287</c:v>
                </c:pt>
                <c:pt idx="89">
                  <c:v>10.178059353117662</c:v>
                </c:pt>
                <c:pt idx="90">
                  <c:v>10.180060020006625</c:v>
                </c:pt>
                <c:pt idx="91">
                  <c:v>10.182060686895587</c:v>
                </c:pt>
                <c:pt idx="92">
                  <c:v>10.18406135378455</c:v>
                </c:pt>
                <c:pt idx="93">
                  <c:v>10.186062020673512</c:v>
                </c:pt>
                <c:pt idx="94">
                  <c:v>10.188062687562475</c:v>
                </c:pt>
                <c:pt idx="95">
                  <c:v>10.190063354451437</c:v>
                </c:pt>
                <c:pt idx="96">
                  <c:v>10.1920640213404</c:v>
                </c:pt>
                <c:pt idx="97">
                  <c:v>10.194064688229362</c:v>
                </c:pt>
                <c:pt idx="98">
                  <c:v>10.196065355118325</c:v>
                </c:pt>
                <c:pt idx="99">
                  <c:v>10.198066022007287</c:v>
                </c:pt>
                <c:pt idx="100">
                  <c:v>10.20006668889625</c:v>
                </c:pt>
                <c:pt idx="101">
                  <c:v>10.202067355785212</c:v>
                </c:pt>
                <c:pt idx="102">
                  <c:v>10.204068022674175</c:v>
                </c:pt>
                <c:pt idx="103">
                  <c:v>10.206068689563137</c:v>
                </c:pt>
                <c:pt idx="104">
                  <c:v>10.2080693564521</c:v>
                </c:pt>
                <c:pt idx="105">
                  <c:v>10.210070023341062</c:v>
                </c:pt>
                <c:pt idx="106">
                  <c:v>10.212070690230025</c:v>
                </c:pt>
                <c:pt idx="107">
                  <c:v>10.214071357118987</c:v>
                </c:pt>
                <c:pt idx="108">
                  <c:v>10.21607202400795</c:v>
                </c:pt>
                <c:pt idx="109">
                  <c:v>10.218072690896912</c:v>
                </c:pt>
                <c:pt idx="110">
                  <c:v>10.220073357785875</c:v>
                </c:pt>
                <c:pt idx="111">
                  <c:v>10.222074024674837</c:v>
                </c:pt>
                <c:pt idx="112">
                  <c:v>10.2240746915638</c:v>
                </c:pt>
                <c:pt idx="113">
                  <c:v>10.226075358452762</c:v>
                </c:pt>
                <c:pt idx="114">
                  <c:v>10.228076025341725</c:v>
                </c:pt>
                <c:pt idx="115">
                  <c:v>10.230076692230687</c:v>
                </c:pt>
                <c:pt idx="116">
                  <c:v>10.23207735911965</c:v>
                </c:pt>
                <c:pt idx="117">
                  <c:v>10.234078026008612</c:v>
                </c:pt>
                <c:pt idx="118">
                  <c:v>10.236078692897575</c:v>
                </c:pt>
                <c:pt idx="119">
                  <c:v>10.238079359786537</c:v>
                </c:pt>
                <c:pt idx="120">
                  <c:v>10.2400800266755</c:v>
                </c:pt>
                <c:pt idx="121">
                  <c:v>10.242080693564462</c:v>
                </c:pt>
                <c:pt idx="122">
                  <c:v>10.244081360453425</c:v>
                </c:pt>
                <c:pt idx="123">
                  <c:v>10.246082027342387</c:v>
                </c:pt>
                <c:pt idx="124">
                  <c:v>10.24808269423135</c:v>
                </c:pt>
                <c:pt idx="125">
                  <c:v>10.250083361120312</c:v>
                </c:pt>
                <c:pt idx="126">
                  <c:v>10.252084028009275</c:v>
                </c:pt>
                <c:pt idx="127">
                  <c:v>10.254084694898237</c:v>
                </c:pt>
                <c:pt idx="128">
                  <c:v>10.2560853617872</c:v>
                </c:pt>
                <c:pt idx="129">
                  <c:v>10.258086028676162</c:v>
                </c:pt>
                <c:pt idx="130">
                  <c:v>10.260086695565125</c:v>
                </c:pt>
                <c:pt idx="131">
                  <c:v>10.262087362454087</c:v>
                </c:pt>
                <c:pt idx="132">
                  <c:v>10.26408802934305</c:v>
                </c:pt>
                <c:pt idx="133">
                  <c:v>10.266088696232012</c:v>
                </c:pt>
                <c:pt idx="134">
                  <c:v>10.268089363120975</c:v>
                </c:pt>
                <c:pt idx="135">
                  <c:v>10.270090030009937</c:v>
                </c:pt>
                <c:pt idx="136">
                  <c:v>10.2720906968989</c:v>
                </c:pt>
                <c:pt idx="137">
                  <c:v>10.274091363787862</c:v>
                </c:pt>
                <c:pt idx="138">
                  <c:v>10.276092030676825</c:v>
                </c:pt>
                <c:pt idx="139">
                  <c:v>10.278092697565787</c:v>
                </c:pt>
                <c:pt idx="140">
                  <c:v>10.28009336445475</c:v>
                </c:pt>
                <c:pt idx="141">
                  <c:v>10.282094031343712</c:v>
                </c:pt>
                <c:pt idx="142">
                  <c:v>10.284094698232675</c:v>
                </c:pt>
                <c:pt idx="143">
                  <c:v>10.286095365121637</c:v>
                </c:pt>
                <c:pt idx="144">
                  <c:v>10.2880960320106</c:v>
                </c:pt>
                <c:pt idx="145">
                  <c:v>10.290096698899562</c:v>
                </c:pt>
                <c:pt idx="146">
                  <c:v>10.292097365788525</c:v>
                </c:pt>
                <c:pt idx="147">
                  <c:v>10.294098032677487</c:v>
                </c:pt>
                <c:pt idx="148">
                  <c:v>10.29609869956645</c:v>
                </c:pt>
                <c:pt idx="149">
                  <c:v>10.298099366455412</c:v>
                </c:pt>
                <c:pt idx="150">
                  <c:v>10.300100033344375</c:v>
                </c:pt>
                <c:pt idx="151">
                  <c:v>10.302100700233337</c:v>
                </c:pt>
                <c:pt idx="152">
                  <c:v>10.3041013671223</c:v>
                </c:pt>
                <c:pt idx="153">
                  <c:v>10.306102034011262</c:v>
                </c:pt>
                <c:pt idx="154">
                  <c:v>10.308102700900225</c:v>
                </c:pt>
                <c:pt idx="155">
                  <c:v>10.310103367789187</c:v>
                </c:pt>
                <c:pt idx="156">
                  <c:v>10.31210403467815</c:v>
                </c:pt>
                <c:pt idx="157">
                  <c:v>10.314104701567112</c:v>
                </c:pt>
                <c:pt idx="158">
                  <c:v>10.316105368456075</c:v>
                </c:pt>
                <c:pt idx="159">
                  <c:v>10.318106035345037</c:v>
                </c:pt>
                <c:pt idx="160">
                  <c:v>10.320106702234</c:v>
                </c:pt>
                <c:pt idx="161">
                  <c:v>10.322107369122962</c:v>
                </c:pt>
                <c:pt idx="162">
                  <c:v>10.324108036011925</c:v>
                </c:pt>
                <c:pt idx="163">
                  <c:v>10.326108702900887</c:v>
                </c:pt>
                <c:pt idx="164">
                  <c:v>10.32810936978985</c:v>
                </c:pt>
                <c:pt idx="165">
                  <c:v>10.330110036678812</c:v>
                </c:pt>
                <c:pt idx="166">
                  <c:v>10.332110703567775</c:v>
                </c:pt>
                <c:pt idx="167">
                  <c:v>10.334111370456737</c:v>
                </c:pt>
                <c:pt idx="168">
                  <c:v>10.3361120373457</c:v>
                </c:pt>
                <c:pt idx="169">
                  <c:v>10.338112704234662</c:v>
                </c:pt>
                <c:pt idx="170">
                  <c:v>10.340113371123625</c:v>
                </c:pt>
                <c:pt idx="171">
                  <c:v>10.342114038012587</c:v>
                </c:pt>
                <c:pt idx="172">
                  <c:v>10.34411470490155</c:v>
                </c:pt>
                <c:pt idx="173">
                  <c:v>10.346115371790512</c:v>
                </c:pt>
                <c:pt idx="174">
                  <c:v>10.348116038679475</c:v>
                </c:pt>
                <c:pt idx="175">
                  <c:v>10.350116705568437</c:v>
                </c:pt>
                <c:pt idx="176">
                  <c:v>10.3521173724574</c:v>
                </c:pt>
                <c:pt idx="177">
                  <c:v>10.354118039346362</c:v>
                </c:pt>
                <c:pt idx="178">
                  <c:v>10.356118706235325</c:v>
                </c:pt>
                <c:pt idx="179">
                  <c:v>10.358119373124287</c:v>
                </c:pt>
                <c:pt idx="180">
                  <c:v>10.36012004001325</c:v>
                </c:pt>
                <c:pt idx="181">
                  <c:v>10.362120706902212</c:v>
                </c:pt>
                <c:pt idx="182">
                  <c:v>10.364121373791175</c:v>
                </c:pt>
                <c:pt idx="183">
                  <c:v>10.366122040680137</c:v>
                </c:pt>
                <c:pt idx="184">
                  <c:v>10.3681227075691</c:v>
                </c:pt>
                <c:pt idx="185">
                  <c:v>10.370123374458062</c:v>
                </c:pt>
                <c:pt idx="186">
                  <c:v>10.372124041347025</c:v>
                </c:pt>
                <c:pt idx="187">
                  <c:v>10.374124708235987</c:v>
                </c:pt>
                <c:pt idx="188">
                  <c:v>10.37612537512495</c:v>
                </c:pt>
                <c:pt idx="189">
                  <c:v>10.378126042013912</c:v>
                </c:pt>
                <c:pt idx="190">
                  <c:v>10.380126708902875</c:v>
                </c:pt>
                <c:pt idx="191">
                  <c:v>10.382127375791837</c:v>
                </c:pt>
                <c:pt idx="192">
                  <c:v>10.3841280426808</c:v>
                </c:pt>
                <c:pt idx="193">
                  <c:v>10.386128709569762</c:v>
                </c:pt>
                <c:pt idx="194">
                  <c:v>10.388129376458725</c:v>
                </c:pt>
                <c:pt idx="195">
                  <c:v>10.390130043347687</c:v>
                </c:pt>
                <c:pt idx="196">
                  <c:v>10.39213071023665</c:v>
                </c:pt>
                <c:pt idx="197">
                  <c:v>10.394131377125612</c:v>
                </c:pt>
                <c:pt idx="198">
                  <c:v>10.396132044014575</c:v>
                </c:pt>
                <c:pt idx="199">
                  <c:v>10.398132710903537</c:v>
                </c:pt>
                <c:pt idx="200">
                  <c:v>10.4001333777925</c:v>
                </c:pt>
                <c:pt idx="201">
                  <c:v>10.402134044681462</c:v>
                </c:pt>
                <c:pt idx="202">
                  <c:v>10.404134711570425</c:v>
                </c:pt>
                <c:pt idx="203">
                  <c:v>10.406135378459387</c:v>
                </c:pt>
                <c:pt idx="204">
                  <c:v>10.40813604534835</c:v>
                </c:pt>
                <c:pt idx="205">
                  <c:v>10.410136712237312</c:v>
                </c:pt>
                <c:pt idx="206">
                  <c:v>10.412137379126275</c:v>
                </c:pt>
                <c:pt idx="207">
                  <c:v>10.414138046015237</c:v>
                </c:pt>
                <c:pt idx="208">
                  <c:v>10.4161387129042</c:v>
                </c:pt>
                <c:pt idx="209">
                  <c:v>10.418139379793162</c:v>
                </c:pt>
                <c:pt idx="210">
                  <c:v>10.420140046682125</c:v>
                </c:pt>
                <c:pt idx="211">
                  <c:v>10.422140713571087</c:v>
                </c:pt>
                <c:pt idx="212">
                  <c:v>10.42414138046005</c:v>
                </c:pt>
                <c:pt idx="213">
                  <c:v>10.426142047349012</c:v>
                </c:pt>
                <c:pt idx="214">
                  <c:v>10.428142714237975</c:v>
                </c:pt>
                <c:pt idx="215">
                  <c:v>10.430143381126937</c:v>
                </c:pt>
                <c:pt idx="216">
                  <c:v>10.4321440480159</c:v>
                </c:pt>
                <c:pt idx="217">
                  <c:v>10.434144714904862</c:v>
                </c:pt>
                <c:pt idx="218">
                  <c:v>10.436145381793825</c:v>
                </c:pt>
                <c:pt idx="219">
                  <c:v>10.438146048682787</c:v>
                </c:pt>
                <c:pt idx="220">
                  <c:v>10.44014671557175</c:v>
                </c:pt>
                <c:pt idx="221">
                  <c:v>10.442147382460712</c:v>
                </c:pt>
                <c:pt idx="222">
                  <c:v>10.444148049349675</c:v>
                </c:pt>
                <c:pt idx="223">
                  <c:v>10.446148716238637</c:v>
                </c:pt>
                <c:pt idx="224">
                  <c:v>10.4481493831276</c:v>
                </c:pt>
                <c:pt idx="225">
                  <c:v>10.450150050016562</c:v>
                </c:pt>
                <c:pt idx="226">
                  <c:v>10.452150716905525</c:v>
                </c:pt>
                <c:pt idx="227">
                  <c:v>10.454151383794487</c:v>
                </c:pt>
                <c:pt idx="228">
                  <c:v>10.45615205068345</c:v>
                </c:pt>
                <c:pt idx="229">
                  <c:v>10.458152717572412</c:v>
                </c:pt>
                <c:pt idx="230">
                  <c:v>10.460153384461375</c:v>
                </c:pt>
                <c:pt idx="231">
                  <c:v>10.462154051350337</c:v>
                </c:pt>
                <c:pt idx="232">
                  <c:v>10.4641547182393</c:v>
                </c:pt>
                <c:pt idx="233">
                  <c:v>10.466155385128262</c:v>
                </c:pt>
                <c:pt idx="234">
                  <c:v>10.468156052017225</c:v>
                </c:pt>
                <c:pt idx="235">
                  <c:v>10.470156718906187</c:v>
                </c:pt>
                <c:pt idx="236">
                  <c:v>10.47215738579515</c:v>
                </c:pt>
                <c:pt idx="237">
                  <c:v>10.474158052684112</c:v>
                </c:pt>
                <c:pt idx="238">
                  <c:v>10.476158719573075</c:v>
                </c:pt>
                <c:pt idx="239">
                  <c:v>10.478159386462037</c:v>
                </c:pt>
                <c:pt idx="240">
                  <c:v>10.480160053351</c:v>
                </c:pt>
                <c:pt idx="241">
                  <c:v>10.482160720239962</c:v>
                </c:pt>
                <c:pt idx="242">
                  <c:v>10.484161387128925</c:v>
                </c:pt>
                <c:pt idx="243">
                  <c:v>10.486162054017887</c:v>
                </c:pt>
                <c:pt idx="244">
                  <c:v>10.48816272090685</c:v>
                </c:pt>
                <c:pt idx="245">
                  <c:v>10.490163387795812</c:v>
                </c:pt>
                <c:pt idx="246">
                  <c:v>10.492164054684775</c:v>
                </c:pt>
                <c:pt idx="247">
                  <c:v>10.494164721573737</c:v>
                </c:pt>
                <c:pt idx="248">
                  <c:v>10.4961653884627</c:v>
                </c:pt>
                <c:pt idx="249">
                  <c:v>10.498166055351662</c:v>
                </c:pt>
                <c:pt idx="250">
                  <c:v>10.500166722240625</c:v>
                </c:pt>
                <c:pt idx="251">
                  <c:v>10.502167389129587</c:v>
                </c:pt>
                <c:pt idx="252">
                  <c:v>10.50416805601855</c:v>
                </c:pt>
                <c:pt idx="253">
                  <c:v>10.506168722907512</c:v>
                </c:pt>
                <c:pt idx="254">
                  <c:v>10.508169389796475</c:v>
                </c:pt>
                <c:pt idx="255">
                  <c:v>10.510170056685437</c:v>
                </c:pt>
                <c:pt idx="256">
                  <c:v>10.5121707235744</c:v>
                </c:pt>
                <c:pt idx="257">
                  <c:v>10.514171390463362</c:v>
                </c:pt>
                <c:pt idx="258">
                  <c:v>10.516172057352325</c:v>
                </c:pt>
                <c:pt idx="259">
                  <c:v>10.518172724241287</c:v>
                </c:pt>
                <c:pt idx="260">
                  <c:v>10.52017339113025</c:v>
                </c:pt>
                <c:pt idx="261">
                  <c:v>10.522174058019212</c:v>
                </c:pt>
                <c:pt idx="262">
                  <c:v>10.524174724908175</c:v>
                </c:pt>
                <c:pt idx="263">
                  <c:v>10.526175391797137</c:v>
                </c:pt>
                <c:pt idx="264">
                  <c:v>10.5281760586861</c:v>
                </c:pt>
                <c:pt idx="265">
                  <c:v>10.530176725575062</c:v>
                </c:pt>
                <c:pt idx="266">
                  <c:v>10.532177392464025</c:v>
                </c:pt>
                <c:pt idx="267">
                  <c:v>10.534178059352987</c:v>
                </c:pt>
                <c:pt idx="268">
                  <c:v>10.53617872624195</c:v>
                </c:pt>
                <c:pt idx="269">
                  <c:v>10.538179393130912</c:v>
                </c:pt>
                <c:pt idx="270">
                  <c:v>10.540180060019875</c:v>
                </c:pt>
                <c:pt idx="271">
                  <c:v>10.542180726908837</c:v>
                </c:pt>
                <c:pt idx="272">
                  <c:v>10.5441813937978</c:v>
                </c:pt>
                <c:pt idx="273">
                  <c:v>10.546182060686762</c:v>
                </c:pt>
                <c:pt idx="274">
                  <c:v>10.548182727575725</c:v>
                </c:pt>
                <c:pt idx="275">
                  <c:v>10.550183394464687</c:v>
                </c:pt>
                <c:pt idx="276">
                  <c:v>10.55218406135365</c:v>
                </c:pt>
                <c:pt idx="277">
                  <c:v>10.554184728242612</c:v>
                </c:pt>
                <c:pt idx="278">
                  <c:v>10.556185395131575</c:v>
                </c:pt>
                <c:pt idx="279">
                  <c:v>10.558186062020537</c:v>
                </c:pt>
                <c:pt idx="280">
                  <c:v>10.5601867289095</c:v>
                </c:pt>
                <c:pt idx="281">
                  <c:v>10.562187395798462</c:v>
                </c:pt>
                <c:pt idx="282">
                  <c:v>10.564188062687425</c:v>
                </c:pt>
                <c:pt idx="283">
                  <c:v>10.566188729576387</c:v>
                </c:pt>
                <c:pt idx="284">
                  <c:v>10.56818939646535</c:v>
                </c:pt>
                <c:pt idx="285">
                  <c:v>10.570190063354312</c:v>
                </c:pt>
                <c:pt idx="286">
                  <c:v>10.572190730243275</c:v>
                </c:pt>
                <c:pt idx="287">
                  <c:v>10.574191397132237</c:v>
                </c:pt>
                <c:pt idx="288">
                  <c:v>10.5761920640212</c:v>
                </c:pt>
                <c:pt idx="289">
                  <c:v>10.578192730910162</c:v>
                </c:pt>
                <c:pt idx="290">
                  <c:v>10.580193397799125</c:v>
                </c:pt>
                <c:pt idx="291">
                  <c:v>10.582194064688087</c:v>
                </c:pt>
                <c:pt idx="292">
                  <c:v>10.58419473157705</c:v>
                </c:pt>
                <c:pt idx="293">
                  <c:v>10.586195398466012</c:v>
                </c:pt>
                <c:pt idx="294">
                  <c:v>10.588196065354975</c:v>
                </c:pt>
                <c:pt idx="295">
                  <c:v>10.590196732243937</c:v>
                </c:pt>
                <c:pt idx="296">
                  <c:v>10.5921973991329</c:v>
                </c:pt>
                <c:pt idx="297">
                  <c:v>10.594198066021862</c:v>
                </c:pt>
                <c:pt idx="298">
                  <c:v>10.596198732910825</c:v>
                </c:pt>
                <c:pt idx="299">
                  <c:v>10.598199399799787</c:v>
                </c:pt>
                <c:pt idx="300">
                  <c:v>10.60020006668875</c:v>
                </c:pt>
                <c:pt idx="301">
                  <c:v>10.602200733577712</c:v>
                </c:pt>
                <c:pt idx="302">
                  <c:v>10.604201400466675</c:v>
                </c:pt>
                <c:pt idx="303">
                  <c:v>10.606202067355637</c:v>
                </c:pt>
                <c:pt idx="304">
                  <c:v>10.6082027342446</c:v>
                </c:pt>
                <c:pt idx="305">
                  <c:v>10.610203401133562</c:v>
                </c:pt>
                <c:pt idx="306">
                  <c:v>10.612204068022525</c:v>
                </c:pt>
                <c:pt idx="307">
                  <c:v>10.614204734911487</c:v>
                </c:pt>
                <c:pt idx="308">
                  <c:v>10.61620540180045</c:v>
                </c:pt>
                <c:pt idx="309">
                  <c:v>10.618206068689412</c:v>
                </c:pt>
                <c:pt idx="310">
                  <c:v>10.620206735578375</c:v>
                </c:pt>
                <c:pt idx="311">
                  <c:v>10.622207402467337</c:v>
                </c:pt>
                <c:pt idx="312">
                  <c:v>10.6242080693563</c:v>
                </c:pt>
                <c:pt idx="313">
                  <c:v>10.626208736245262</c:v>
                </c:pt>
                <c:pt idx="314">
                  <c:v>10.628209403134225</c:v>
                </c:pt>
                <c:pt idx="315">
                  <c:v>10.630210070023187</c:v>
                </c:pt>
                <c:pt idx="316">
                  <c:v>10.63221073691215</c:v>
                </c:pt>
                <c:pt idx="317">
                  <c:v>10.634211403801112</c:v>
                </c:pt>
                <c:pt idx="318">
                  <c:v>10.636212070690075</c:v>
                </c:pt>
                <c:pt idx="319">
                  <c:v>10.638212737579037</c:v>
                </c:pt>
                <c:pt idx="320">
                  <c:v>10.640213404468</c:v>
                </c:pt>
                <c:pt idx="321">
                  <c:v>10.642214071356962</c:v>
                </c:pt>
                <c:pt idx="322">
                  <c:v>10.644214738245925</c:v>
                </c:pt>
                <c:pt idx="323">
                  <c:v>10.646215405134887</c:v>
                </c:pt>
                <c:pt idx="324">
                  <c:v>10.64821607202385</c:v>
                </c:pt>
                <c:pt idx="325">
                  <c:v>10.650216738912812</c:v>
                </c:pt>
                <c:pt idx="326">
                  <c:v>10.652217405801775</c:v>
                </c:pt>
                <c:pt idx="327">
                  <c:v>10.654218072690737</c:v>
                </c:pt>
                <c:pt idx="328">
                  <c:v>10.6562187395797</c:v>
                </c:pt>
                <c:pt idx="329">
                  <c:v>10.658219406468662</c:v>
                </c:pt>
                <c:pt idx="330">
                  <c:v>10.660220073357625</c:v>
                </c:pt>
                <c:pt idx="331">
                  <c:v>10.662220740246587</c:v>
                </c:pt>
                <c:pt idx="332">
                  <c:v>10.66422140713555</c:v>
                </c:pt>
                <c:pt idx="333">
                  <c:v>10.666222074024512</c:v>
                </c:pt>
                <c:pt idx="334">
                  <c:v>10.668222740913475</c:v>
                </c:pt>
                <c:pt idx="335">
                  <c:v>10.670223407802437</c:v>
                </c:pt>
                <c:pt idx="336">
                  <c:v>10.6722240746914</c:v>
                </c:pt>
                <c:pt idx="337">
                  <c:v>10.674224741580362</c:v>
                </c:pt>
                <c:pt idx="338">
                  <c:v>10.676225408469325</c:v>
                </c:pt>
                <c:pt idx="339">
                  <c:v>10.678226075358287</c:v>
                </c:pt>
                <c:pt idx="340">
                  <c:v>10.68022674224725</c:v>
                </c:pt>
                <c:pt idx="341">
                  <c:v>10.682227409136212</c:v>
                </c:pt>
                <c:pt idx="342">
                  <c:v>10.684228076025175</c:v>
                </c:pt>
                <c:pt idx="343">
                  <c:v>10.686228742914137</c:v>
                </c:pt>
                <c:pt idx="344">
                  <c:v>10.6882294098031</c:v>
                </c:pt>
                <c:pt idx="345">
                  <c:v>10.690230076692062</c:v>
                </c:pt>
                <c:pt idx="346">
                  <c:v>10.692230743581025</c:v>
                </c:pt>
                <c:pt idx="347">
                  <c:v>10.694231410469987</c:v>
                </c:pt>
                <c:pt idx="348">
                  <c:v>10.69623207735895</c:v>
                </c:pt>
                <c:pt idx="349">
                  <c:v>10.698232744247912</c:v>
                </c:pt>
                <c:pt idx="350">
                  <c:v>10.700233411136875</c:v>
                </c:pt>
                <c:pt idx="351">
                  <c:v>10.702234078025837</c:v>
                </c:pt>
                <c:pt idx="352">
                  <c:v>10.7042347449148</c:v>
                </c:pt>
                <c:pt idx="353">
                  <c:v>10.706235411803762</c:v>
                </c:pt>
                <c:pt idx="354">
                  <c:v>10.708236078692725</c:v>
                </c:pt>
                <c:pt idx="355">
                  <c:v>10.710236745581687</c:v>
                </c:pt>
                <c:pt idx="356">
                  <c:v>10.71223741247065</c:v>
                </c:pt>
                <c:pt idx="357">
                  <c:v>10.714238079359612</c:v>
                </c:pt>
                <c:pt idx="358">
                  <c:v>10.716238746248575</c:v>
                </c:pt>
                <c:pt idx="359">
                  <c:v>10.718239413137537</c:v>
                </c:pt>
                <c:pt idx="360">
                  <c:v>10.7202400800265</c:v>
                </c:pt>
                <c:pt idx="361">
                  <c:v>10.722240746915462</c:v>
                </c:pt>
                <c:pt idx="362">
                  <c:v>10.724241413804425</c:v>
                </c:pt>
                <c:pt idx="363">
                  <c:v>10.726242080693387</c:v>
                </c:pt>
                <c:pt idx="364">
                  <c:v>10.72824274758235</c:v>
                </c:pt>
                <c:pt idx="365">
                  <c:v>10.730243414471312</c:v>
                </c:pt>
                <c:pt idx="366">
                  <c:v>10.732244081360275</c:v>
                </c:pt>
                <c:pt idx="367">
                  <c:v>10.734244748249237</c:v>
                </c:pt>
                <c:pt idx="368">
                  <c:v>10.7362454151382</c:v>
                </c:pt>
                <c:pt idx="369">
                  <c:v>10.738246082027162</c:v>
                </c:pt>
                <c:pt idx="370">
                  <c:v>10.740246748916125</c:v>
                </c:pt>
                <c:pt idx="371">
                  <c:v>10.742247415805087</c:v>
                </c:pt>
                <c:pt idx="372">
                  <c:v>10.74424808269405</c:v>
                </c:pt>
                <c:pt idx="373">
                  <c:v>10.746248749583012</c:v>
                </c:pt>
                <c:pt idx="374">
                  <c:v>10.748249416471975</c:v>
                </c:pt>
                <c:pt idx="375">
                  <c:v>10.750250083360937</c:v>
                </c:pt>
                <c:pt idx="376">
                  <c:v>10.7522507502499</c:v>
                </c:pt>
                <c:pt idx="377">
                  <c:v>10.754251417138862</c:v>
                </c:pt>
                <c:pt idx="378">
                  <c:v>10.756252084027825</c:v>
                </c:pt>
                <c:pt idx="379">
                  <c:v>10.758252750916787</c:v>
                </c:pt>
                <c:pt idx="380">
                  <c:v>10.76025341780575</c:v>
                </c:pt>
                <c:pt idx="381">
                  <c:v>10.762254084694712</c:v>
                </c:pt>
                <c:pt idx="382">
                  <c:v>10.764254751583675</c:v>
                </c:pt>
                <c:pt idx="383">
                  <c:v>10.766255418472637</c:v>
                </c:pt>
                <c:pt idx="384">
                  <c:v>10.7682560853616</c:v>
                </c:pt>
                <c:pt idx="385">
                  <c:v>10.770256752250562</c:v>
                </c:pt>
                <c:pt idx="386">
                  <c:v>10.772257419139525</c:v>
                </c:pt>
                <c:pt idx="387">
                  <c:v>10.774258086028487</c:v>
                </c:pt>
                <c:pt idx="388">
                  <c:v>10.77625875291745</c:v>
                </c:pt>
                <c:pt idx="389">
                  <c:v>10.778259419806412</c:v>
                </c:pt>
                <c:pt idx="390">
                  <c:v>10.780260086695375</c:v>
                </c:pt>
                <c:pt idx="391">
                  <c:v>10.782260753584337</c:v>
                </c:pt>
                <c:pt idx="392">
                  <c:v>10.7842614204733</c:v>
                </c:pt>
                <c:pt idx="393">
                  <c:v>10.786262087362262</c:v>
                </c:pt>
                <c:pt idx="394">
                  <c:v>10.788262754251225</c:v>
                </c:pt>
                <c:pt idx="395">
                  <c:v>10.790263421140187</c:v>
                </c:pt>
                <c:pt idx="396">
                  <c:v>10.79226408802915</c:v>
                </c:pt>
                <c:pt idx="397">
                  <c:v>10.794264754918112</c:v>
                </c:pt>
                <c:pt idx="398">
                  <c:v>10.796265421807075</c:v>
                </c:pt>
                <c:pt idx="399">
                  <c:v>10.798266088696037</c:v>
                </c:pt>
                <c:pt idx="400">
                  <c:v>10.800266755585</c:v>
                </c:pt>
                <c:pt idx="401">
                  <c:v>10.802267422473962</c:v>
                </c:pt>
                <c:pt idx="402">
                  <c:v>10.804268089362925</c:v>
                </c:pt>
                <c:pt idx="403">
                  <c:v>10.806268756251887</c:v>
                </c:pt>
                <c:pt idx="404">
                  <c:v>10.80826942314085</c:v>
                </c:pt>
                <c:pt idx="405">
                  <c:v>10.810270090029812</c:v>
                </c:pt>
                <c:pt idx="406">
                  <c:v>10.812270756918775</c:v>
                </c:pt>
                <c:pt idx="407">
                  <c:v>10.814271423807737</c:v>
                </c:pt>
                <c:pt idx="408">
                  <c:v>10.8162720906967</c:v>
                </c:pt>
                <c:pt idx="409">
                  <c:v>10.818272757585662</c:v>
                </c:pt>
                <c:pt idx="410">
                  <c:v>10.820273424474625</c:v>
                </c:pt>
                <c:pt idx="411">
                  <c:v>10.822274091363587</c:v>
                </c:pt>
                <c:pt idx="412">
                  <c:v>10.82427475825255</c:v>
                </c:pt>
                <c:pt idx="413">
                  <c:v>10.826275425141512</c:v>
                </c:pt>
                <c:pt idx="414">
                  <c:v>10.828276092030475</c:v>
                </c:pt>
                <c:pt idx="415">
                  <c:v>10.830276758919437</c:v>
                </c:pt>
                <c:pt idx="416">
                  <c:v>10.8322774258084</c:v>
                </c:pt>
                <c:pt idx="417">
                  <c:v>10.834278092697362</c:v>
                </c:pt>
                <c:pt idx="418">
                  <c:v>10.836278759586325</c:v>
                </c:pt>
                <c:pt idx="419">
                  <c:v>10.838279426475287</c:v>
                </c:pt>
                <c:pt idx="420">
                  <c:v>10.84028009336425</c:v>
                </c:pt>
                <c:pt idx="421">
                  <c:v>10.842280760253212</c:v>
                </c:pt>
                <c:pt idx="422">
                  <c:v>10.844281427142175</c:v>
                </c:pt>
                <c:pt idx="423">
                  <c:v>10.846282094031137</c:v>
                </c:pt>
                <c:pt idx="424">
                  <c:v>10.8482827609201</c:v>
                </c:pt>
                <c:pt idx="425">
                  <c:v>10.850283427809062</c:v>
                </c:pt>
                <c:pt idx="426">
                  <c:v>10.852284094698025</c:v>
                </c:pt>
                <c:pt idx="427">
                  <c:v>10.854284761586987</c:v>
                </c:pt>
                <c:pt idx="428">
                  <c:v>10.85628542847595</c:v>
                </c:pt>
                <c:pt idx="429">
                  <c:v>10.858286095364912</c:v>
                </c:pt>
                <c:pt idx="430">
                  <c:v>10.860286762253875</c:v>
                </c:pt>
                <c:pt idx="431">
                  <c:v>10.862287429142837</c:v>
                </c:pt>
                <c:pt idx="432">
                  <c:v>10.8642880960318</c:v>
                </c:pt>
                <c:pt idx="433">
                  <c:v>10.866288762920762</c:v>
                </c:pt>
                <c:pt idx="434">
                  <c:v>10.868289429809725</c:v>
                </c:pt>
                <c:pt idx="435">
                  <c:v>10.870290096698687</c:v>
                </c:pt>
                <c:pt idx="436">
                  <c:v>10.87229076358765</c:v>
                </c:pt>
                <c:pt idx="437">
                  <c:v>10.874291430476612</c:v>
                </c:pt>
                <c:pt idx="438">
                  <c:v>10.876292097365575</c:v>
                </c:pt>
                <c:pt idx="439">
                  <c:v>10.878292764254537</c:v>
                </c:pt>
                <c:pt idx="440">
                  <c:v>10.8802934311435</c:v>
                </c:pt>
                <c:pt idx="441">
                  <c:v>10.882294098032462</c:v>
                </c:pt>
                <c:pt idx="442">
                  <c:v>10.884294764921425</c:v>
                </c:pt>
                <c:pt idx="443">
                  <c:v>10.886295431810387</c:v>
                </c:pt>
                <c:pt idx="444">
                  <c:v>10.88829609869935</c:v>
                </c:pt>
                <c:pt idx="445">
                  <c:v>10.890296765588312</c:v>
                </c:pt>
                <c:pt idx="446">
                  <c:v>10.892297432477275</c:v>
                </c:pt>
                <c:pt idx="447">
                  <c:v>10.894298099366237</c:v>
                </c:pt>
                <c:pt idx="448">
                  <c:v>10.8962987662552</c:v>
                </c:pt>
                <c:pt idx="449">
                  <c:v>10.898299433144162</c:v>
                </c:pt>
                <c:pt idx="450">
                  <c:v>10.900300100033125</c:v>
                </c:pt>
                <c:pt idx="451">
                  <c:v>10.902300766922087</c:v>
                </c:pt>
                <c:pt idx="452">
                  <c:v>10.90430143381105</c:v>
                </c:pt>
                <c:pt idx="453">
                  <c:v>10.906302100700012</c:v>
                </c:pt>
                <c:pt idx="454">
                  <c:v>10.908302767588975</c:v>
                </c:pt>
                <c:pt idx="455">
                  <c:v>10.910303434477937</c:v>
                </c:pt>
                <c:pt idx="456">
                  <c:v>10.9123041013669</c:v>
                </c:pt>
                <c:pt idx="457">
                  <c:v>10.914304768255862</c:v>
                </c:pt>
                <c:pt idx="458">
                  <c:v>10.916305435144825</c:v>
                </c:pt>
                <c:pt idx="459">
                  <c:v>10.918306102033787</c:v>
                </c:pt>
                <c:pt idx="460">
                  <c:v>10.92030676892275</c:v>
                </c:pt>
                <c:pt idx="461">
                  <c:v>10.922307435811712</c:v>
                </c:pt>
                <c:pt idx="462">
                  <c:v>10.924308102700675</c:v>
                </c:pt>
                <c:pt idx="463">
                  <c:v>10.926308769589637</c:v>
                </c:pt>
                <c:pt idx="464">
                  <c:v>10.9283094364786</c:v>
                </c:pt>
                <c:pt idx="465">
                  <c:v>10.930310103367562</c:v>
                </c:pt>
                <c:pt idx="466">
                  <c:v>10.932310770256525</c:v>
                </c:pt>
                <c:pt idx="467">
                  <c:v>10.934311437145487</c:v>
                </c:pt>
                <c:pt idx="468">
                  <c:v>10.93631210403445</c:v>
                </c:pt>
                <c:pt idx="469">
                  <c:v>10.938312770923412</c:v>
                </c:pt>
                <c:pt idx="470">
                  <c:v>10.940313437812375</c:v>
                </c:pt>
                <c:pt idx="471">
                  <c:v>10.942314104701337</c:v>
                </c:pt>
                <c:pt idx="472">
                  <c:v>10.9443147715903</c:v>
                </c:pt>
                <c:pt idx="473">
                  <c:v>10.946315438479262</c:v>
                </c:pt>
                <c:pt idx="474">
                  <c:v>10.948316105368225</c:v>
                </c:pt>
                <c:pt idx="475">
                  <c:v>10.950316772257187</c:v>
                </c:pt>
                <c:pt idx="476">
                  <c:v>10.95231743914615</c:v>
                </c:pt>
                <c:pt idx="477">
                  <c:v>10.954318106035112</c:v>
                </c:pt>
                <c:pt idx="478">
                  <c:v>10.956318772924075</c:v>
                </c:pt>
                <c:pt idx="479">
                  <c:v>10.958319439813037</c:v>
                </c:pt>
                <c:pt idx="480">
                  <c:v>10.960320106702</c:v>
                </c:pt>
                <c:pt idx="481">
                  <c:v>10.962320773590962</c:v>
                </c:pt>
                <c:pt idx="482">
                  <c:v>10.964321440479925</c:v>
                </c:pt>
                <c:pt idx="483">
                  <c:v>10.966322107368887</c:v>
                </c:pt>
                <c:pt idx="484">
                  <c:v>10.96832277425785</c:v>
                </c:pt>
                <c:pt idx="485">
                  <c:v>10.970323441146812</c:v>
                </c:pt>
                <c:pt idx="486">
                  <c:v>10.972324108035775</c:v>
                </c:pt>
                <c:pt idx="487">
                  <c:v>10.974324774924737</c:v>
                </c:pt>
                <c:pt idx="488">
                  <c:v>10.9763254418137</c:v>
                </c:pt>
                <c:pt idx="489">
                  <c:v>10.978326108702662</c:v>
                </c:pt>
                <c:pt idx="490">
                  <c:v>10.980326775591625</c:v>
                </c:pt>
                <c:pt idx="491">
                  <c:v>10.982327442480587</c:v>
                </c:pt>
                <c:pt idx="492">
                  <c:v>10.98432810936955</c:v>
                </c:pt>
                <c:pt idx="493">
                  <c:v>10.986328776258512</c:v>
                </c:pt>
                <c:pt idx="494">
                  <c:v>10.988329443147475</c:v>
                </c:pt>
                <c:pt idx="495">
                  <c:v>10.990330110036437</c:v>
                </c:pt>
                <c:pt idx="496">
                  <c:v>10.9923307769254</c:v>
                </c:pt>
                <c:pt idx="497">
                  <c:v>10.994331443814362</c:v>
                </c:pt>
                <c:pt idx="498">
                  <c:v>10.996332110703325</c:v>
                </c:pt>
                <c:pt idx="499">
                  <c:v>10.998332777592287</c:v>
                </c:pt>
                <c:pt idx="500">
                  <c:v>11.00033344448125</c:v>
                </c:pt>
                <c:pt idx="501">
                  <c:v>11.002334111370212</c:v>
                </c:pt>
                <c:pt idx="502">
                  <c:v>11.004334778259174</c:v>
                </c:pt>
                <c:pt idx="503">
                  <c:v>11.006335445148137</c:v>
                </c:pt>
                <c:pt idx="504">
                  <c:v>11.008336112037099</c:v>
                </c:pt>
                <c:pt idx="505">
                  <c:v>11.010336778926062</c:v>
                </c:pt>
                <c:pt idx="506">
                  <c:v>11.012337445815024</c:v>
                </c:pt>
                <c:pt idx="507">
                  <c:v>11.014338112703987</c:v>
                </c:pt>
                <c:pt idx="508">
                  <c:v>11.016338779592949</c:v>
                </c:pt>
                <c:pt idx="509">
                  <c:v>11.018339446481912</c:v>
                </c:pt>
                <c:pt idx="510">
                  <c:v>11.020340113370874</c:v>
                </c:pt>
                <c:pt idx="511">
                  <c:v>11.022340780259837</c:v>
                </c:pt>
                <c:pt idx="512">
                  <c:v>11.024341447148799</c:v>
                </c:pt>
                <c:pt idx="513">
                  <c:v>11.026342114037762</c:v>
                </c:pt>
                <c:pt idx="514">
                  <c:v>11.028342780926724</c:v>
                </c:pt>
                <c:pt idx="515">
                  <c:v>11.030343447815687</c:v>
                </c:pt>
                <c:pt idx="516">
                  <c:v>11.032344114704649</c:v>
                </c:pt>
                <c:pt idx="517">
                  <c:v>11.034344781593612</c:v>
                </c:pt>
                <c:pt idx="518">
                  <c:v>11.036345448482574</c:v>
                </c:pt>
                <c:pt idx="519">
                  <c:v>11.038346115371537</c:v>
                </c:pt>
                <c:pt idx="520">
                  <c:v>11.040346782260499</c:v>
                </c:pt>
                <c:pt idx="521">
                  <c:v>11.042347449149462</c:v>
                </c:pt>
                <c:pt idx="522">
                  <c:v>11.044348116038424</c:v>
                </c:pt>
                <c:pt idx="523">
                  <c:v>11.046348782927387</c:v>
                </c:pt>
                <c:pt idx="524">
                  <c:v>11.048349449816349</c:v>
                </c:pt>
                <c:pt idx="525">
                  <c:v>11.050350116705312</c:v>
                </c:pt>
                <c:pt idx="526">
                  <c:v>11.052350783594274</c:v>
                </c:pt>
                <c:pt idx="527">
                  <c:v>11.054351450483237</c:v>
                </c:pt>
                <c:pt idx="528">
                  <c:v>11.056352117372199</c:v>
                </c:pt>
                <c:pt idx="529">
                  <c:v>11.058352784261162</c:v>
                </c:pt>
                <c:pt idx="530">
                  <c:v>11.060353451150124</c:v>
                </c:pt>
                <c:pt idx="531">
                  <c:v>11.062354118039087</c:v>
                </c:pt>
                <c:pt idx="532">
                  <c:v>11.064354784928049</c:v>
                </c:pt>
                <c:pt idx="533">
                  <c:v>11.066355451817012</c:v>
                </c:pt>
                <c:pt idx="534">
                  <c:v>11.068356118705974</c:v>
                </c:pt>
                <c:pt idx="535">
                  <c:v>11.070356785594937</c:v>
                </c:pt>
                <c:pt idx="536">
                  <c:v>11.072357452483899</c:v>
                </c:pt>
                <c:pt idx="537">
                  <c:v>11.074358119372862</c:v>
                </c:pt>
                <c:pt idx="538">
                  <c:v>11.076358786261824</c:v>
                </c:pt>
                <c:pt idx="539">
                  <c:v>11.078359453150787</c:v>
                </c:pt>
                <c:pt idx="540">
                  <c:v>11.080360120039749</c:v>
                </c:pt>
                <c:pt idx="541">
                  <c:v>11.082360786928712</c:v>
                </c:pt>
                <c:pt idx="542">
                  <c:v>11.084361453817674</c:v>
                </c:pt>
                <c:pt idx="543">
                  <c:v>11.086362120706637</c:v>
                </c:pt>
                <c:pt idx="544">
                  <c:v>11.088362787595599</c:v>
                </c:pt>
                <c:pt idx="545">
                  <c:v>11.090363454484562</c:v>
                </c:pt>
                <c:pt idx="546">
                  <c:v>11.092364121373524</c:v>
                </c:pt>
                <c:pt idx="547">
                  <c:v>11.094364788262487</c:v>
                </c:pt>
                <c:pt idx="548">
                  <c:v>11.096365455151449</c:v>
                </c:pt>
                <c:pt idx="549">
                  <c:v>11.098366122040412</c:v>
                </c:pt>
                <c:pt idx="550">
                  <c:v>11.100366788929374</c:v>
                </c:pt>
                <c:pt idx="551">
                  <c:v>11.102367455818337</c:v>
                </c:pt>
                <c:pt idx="552">
                  <c:v>11.104368122707299</c:v>
                </c:pt>
                <c:pt idx="553">
                  <c:v>11.106368789596262</c:v>
                </c:pt>
                <c:pt idx="554">
                  <c:v>11.108369456485224</c:v>
                </c:pt>
                <c:pt idx="555">
                  <c:v>11.110370123374187</c:v>
                </c:pt>
                <c:pt idx="556">
                  <c:v>11.112370790263149</c:v>
                </c:pt>
                <c:pt idx="557">
                  <c:v>11.114371457152112</c:v>
                </c:pt>
                <c:pt idx="558">
                  <c:v>11.116372124041074</c:v>
                </c:pt>
                <c:pt idx="559">
                  <c:v>11.118372790930037</c:v>
                </c:pt>
                <c:pt idx="560">
                  <c:v>11.120373457818999</c:v>
                </c:pt>
                <c:pt idx="561">
                  <c:v>11.122374124707962</c:v>
                </c:pt>
                <c:pt idx="562">
                  <c:v>11.124374791596924</c:v>
                </c:pt>
                <c:pt idx="563">
                  <c:v>11.126375458485887</c:v>
                </c:pt>
                <c:pt idx="564">
                  <c:v>11.128376125374849</c:v>
                </c:pt>
                <c:pt idx="565">
                  <c:v>11.130376792263812</c:v>
                </c:pt>
                <c:pt idx="566">
                  <c:v>11.132377459152774</c:v>
                </c:pt>
                <c:pt idx="567">
                  <c:v>11.134378126041737</c:v>
                </c:pt>
                <c:pt idx="568">
                  <c:v>11.136378792930699</c:v>
                </c:pt>
                <c:pt idx="569">
                  <c:v>11.138379459819662</c:v>
                </c:pt>
                <c:pt idx="570">
                  <c:v>11.140380126708624</c:v>
                </c:pt>
                <c:pt idx="571">
                  <c:v>11.142380793597587</c:v>
                </c:pt>
                <c:pt idx="572">
                  <c:v>11.144381460486549</c:v>
                </c:pt>
                <c:pt idx="573">
                  <c:v>11.146382127375512</c:v>
                </c:pt>
                <c:pt idx="574">
                  <c:v>11.148382794264474</c:v>
                </c:pt>
                <c:pt idx="575">
                  <c:v>11.150383461153437</c:v>
                </c:pt>
                <c:pt idx="576">
                  <c:v>11.152384128042399</c:v>
                </c:pt>
                <c:pt idx="577">
                  <c:v>11.154384794931362</c:v>
                </c:pt>
                <c:pt idx="578">
                  <c:v>11.156385461820324</c:v>
                </c:pt>
                <c:pt idx="579">
                  <c:v>11.158386128709287</c:v>
                </c:pt>
                <c:pt idx="580">
                  <c:v>11.160386795598249</c:v>
                </c:pt>
                <c:pt idx="581">
                  <c:v>11.162387462487212</c:v>
                </c:pt>
                <c:pt idx="582">
                  <c:v>11.164388129376174</c:v>
                </c:pt>
                <c:pt idx="583">
                  <c:v>11.166388796265137</c:v>
                </c:pt>
                <c:pt idx="584">
                  <c:v>11.168389463154099</c:v>
                </c:pt>
                <c:pt idx="585">
                  <c:v>11.170390130043062</c:v>
                </c:pt>
                <c:pt idx="586">
                  <c:v>11.172390796932024</c:v>
                </c:pt>
                <c:pt idx="587">
                  <c:v>11.174391463820987</c:v>
                </c:pt>
                <c:pt idx="588">
                  <c:v>11.176392130709949</c:v>
                </c:pt>
                <c:pt idx="589">
                  <c:v>11.178392797598912</c:v>
                </c:pt>
                <c:pt idx="590">
                  <c:v>11.180393464487874</c:v>
                </c:pt>
                <c:pt idx="591">
                  <c:v>11.182394131376837</c:v>
                </c:pt>
                <c:pt idx="592">
                  <c:v>11.184394798265799</c:v>
                </c:pt>
                <c:pt idx="593">
                  <c:v>11.186395465154762</c:v>
                </c:pt>
                <c:pt idx="594">
                  <c:v>11.188396132043724</c:v>
                </c:pt>
                <c:pt idx="595">
                  <c:v>11.190396798932687</c:v>
                </c:pt>
                <c:pt idx="596">
                  <c:v>11.192397465821649</c:v>
                </c:pt>
                <c:pt idx="597">
                  <c:v>11.194398132710612</c:v>
                </c:pt>
                <c:pt idx="598">
                  <c:v>11.196398799599574</c:v>
                </c:pt>
                <c:pt idx="599">
                  <c:v>11.198399466488537</c:v>
                </c:pt>
                <c:pt idx="600">
                  <c:v>11.200400133377499</c:v>
                </c:pt>
                <c:pt idx="601">
                  <c:v>11.202400800266462</c:v>
                </c:pt>
                <c:pt idx="602">
                  <c:v>11.204401467155424</c:v>
                </c:pt>
                <c:pt idx="603">
                  <c:v>11.206402134044387</c:v>
                </c:pt>
                <c:pt idx="604">
                  <c:v>11.208402800933349</c:v>
                </c:pt>
                <c:pt idx="605">
                  <c:v>11.210403467822312</c:v>
                </c:pt>
                <c:pt idx="606">
                  <c:v>11.212404134711274</c:v>
                </c:pt>
                <c:pt idx="607">
                  <c:v>11.214404801600237</c:v>
                </c:pt>
                <c:pt idx="608">
                  <c:v>11.216405468489199</c:v>
                </c:pt>
                <c:pt idx="609">
                  <c:v>11.218406135378162</c:v>
                </c:pt>
                <c:pt idx="610">
                  <c:v>11.220406802267124</c:v>
                </c:pt>
                <c:pt idx="611">
                  <c:v>11.222407469156087</c:v>
                </c:pt>
                <c:pt idx="612">
                  <c:v>11.224408136045049</c:v>
                </c:pt>
                <c:pt idx="613">
                  <c:v>11.226408802934012</c:v>
                </c:pt>
                <c:pt idx="614">
                  <c:v>11.228409469822974</c:v>
                </c:pt>
                <c:pt idx="615">
                  <c:v>11.230410136711937</c:v>
                </c:pt>
                <c:pt idx="616">
                  <c:v>11.232410803600899</c:v>
                </c:pt>
                <c:pt idx="617">
                  <c:v>11.234411470489862</c:v>
                </c:pt>
                <c:pt idx="618">
                  <c:v>11.236412137378824</c:v>
                </c:pt>
                <c:pt idx="619">
                  <c:v>11.238412804267787</c:v>
                </c:pt>
                <c:pt idx="620">
                  <c:v>11.240413471156749</c:v>
                </c:pt>
                <c:pt idx="621">
                  <c:v>11.242414138045712</c:v>
                </c:pt>
                <c:pt idx="622">
                  <c:v>11.244414804934674</c:v>
                </c:pt>
                <c:pt idx="623">
                  <c:v>11.246415471823637</c:v>
                </c:pt>
                <c:pt idx="624">
                  <c:v>11.248416138712599</c:v>
                </c:pt>
                <c:pt idx="625">
                  <c:v>11.250416805601562</c:v>
                </c:pt>
                <c:pt idx="626">
                  <c:v>11.252417472490524</c:v>
                </c:pt>
                <c:pt idx="627">
                  <c:v>11.254418139379487</c:v>
                </c:pt>
                <c:pt idx="628">
                  <c:v>11.256418806268449</c:v>
                </c:pt>
                <c:pt idx="629">
                  <c:v>11.258419473157412</c:v>
                </c:pt>
                <c:pt idx="630">
                  <c:v>11.260420140046374</c:v>
                </c:pt>
                <c:pt idx="631">
                  <c:v>11.262420806935337</c:v>
                </c:pt>
                <c:pt idx="632">
                  <c:v>11.264421473824299</c:v>
                </c:pt>
                <c:pt idx="633">
                  <c:v>11.266422140713262</c:v>
                </c:pt>
                <c:pt idx="634">
                  <c:v>11.268422807602224</c:v>
                </c:pt>
                <c:pt idx="635">
                  <c:v>11.270423474491187</c:v>
                </c:pt>
                <c:pt idx="636">
                  <c:v>11.272424141380149</c:v>
                </c:pt>
                <c:pt idx="637">
                  <c:v>11.274424808269112</c:v>
                </c:pt>
                <c:pt idx="638">
                  <c:v>11.276425475158074</c:v>
                </c:pt>
                <c:pt idx="639">
                  <c:v>11.278426142047037</c:v>
                </c:pt>
                <c:pt idx="640">
                  <c:v>11.280426808935999</c:v>
                </c:pt>
                <c:pt idx="641">
                  <c:v>11.282427475824962</c:v>
                </c:pt>
                <c:pt idx="642">
                  <c:v>11.284428142713924</c:v>
                </c:pt>
                <c:pt idx="643">
                  <c:v>11.286428809602887</c:v>
                </c:pt>
                <c:pt idx="644">
                  <c:v>11.288429476491849</c:v>
                </c:pt>
                <c:pt idx="645">
                  <c:v>11.290430143380812</c:v>
                </c:pt>
                <c:pt idx="646">
                  <c:v>11.292430810269774</c:v>
                </c:pt>
                <c:pt idx="647">
                  <c:v>11.294431477158737</c:v>
                </c:pt>
                <c:pt idx="648">
                  <c:v>11.296432144047699</c:v>
                </c:pt>
                <c:pt idx="649">
                  <c:v>11.298432810936662</c:v>
                </c:pt>
                <c:pt idx="650">
                  <c:v>11.300433477825624</c:v>
                </c:pt>
                <c:pt idx="651">
                  <c:v>11.302434144714587</c:v>
                </c:pt>
                <c:pt idx="652">
                  <c:v>11.304434811603549</c:v>
                </c:pt>
                <c:pt idx="653">
                  <c:v>11.306435478492512</c:v>
                </c:pt>
                <c:pt idx="654">
                  <c:v>11.308436145381474</c:v>
                </c:pt>
                <c:pt idx="655">
                  <c:v>11.310436812270437</c:v>
                </c:pt>
                <c:pt idx="656">
                  <c:v>11.312437479159399</c:v>
                </c:pt>
                <c:pt idx="657">
                  <c:v>11.314438146048362</c:v>
                </c:pt>
                <c:pt idx="658">
                  <c:v>11.316438812937324</c:v>
                </c:pt>
                <c:pt idx="659">
                  <c:v>11.318439479826287</c:v>
                </c:pt>
                <c:pt idx="660">
                  <c:v>11.320440146715249</c:v>
                </c:pt>
                <c:pt idx="661">
                  <c:v>11.322440813604212</c:v>
                </c:pt>
                <c:pt idx="662">
                  <c:v>11.324441480493174</c:v>
                </c:pt>
                <c:pt idx="663">
                  <c:v>11.326442147382137</c:v>
                </c:pt>
                <c:pt idx="664">
                  <c:v>11.328442814271099</c:v>
                </c:pt>
                <c:pt idx="665">
                  <c:v>11.330443481160062</c:v>
                </c:pt>
                <c:pt idx="666">
                  <c:v>11.332444148049024</c:v>
                </c:pt>
                <c:pt idx="667">
                  <c:v>11.334444814937987</c:v>
                </c:pt>
                <c:pt idx="668">
                  <c:v>11.336445481826949</c:v>
                </c:pt>
                <c:pt idx="669">
                  <c:v>11.338446148715912</c:v>
                </c:pt>
                <c:pt idx="670">
                  <c:v>11.340446815604874</c:v>
                </c:pt>
                <c:pt idx="671">
                  <c:v>11.342447482493837</c:v>
                </c:pt>
                <c:pt idx="672">
                  <c:v>11.344448149382799</c:v>
                </c:pt>
                <c:pt idx="673">
                  <c:v>11.346448816271762</c:v>
                </c:pt>
                <c:pt idx="674">
                  <c:v>11.348449483160724</c:v>
                </c:pt>
                <c:pt idx="675">
                  <c:v>11.350450150049687</c:v>
                </c:pt>
                <c:pt idx="676">
                  <c:v>11.352450816938649</c:v>
                </c:pt>
                <c:pt idx="677">
                  <c:v>11.354451483827612</c:v>
                </c:pt>
                <c:pt idx="678">
                  <c:v>11.356452150716574</c:v>
                </c:pt>
                <c:pt idx="679">
                  <c:v>11.358452817605537</c:v>
                </c:pt>
                <c:pt idx="680">
                  <c:v>11.360453484494499</c:v>
                </c:pt>
                <c:pt idx="681">
                  <c:v>11.362454151383462</c:v>
                </c:pt>
                <c:pt idx="682">
                  <c:v>11.364454818272424</c:v>
                </c:pt>
                <c:pt idx="683">
                  <c:v>11.366455485161387</c:v>
                </c:pt>
                <c:pt idx="684">
                  <c:v>11.368456152050349</c:v>
                </c:pt>
                <c:pt idx="685">
                  <c:v>11.370456818939312</c:v>
                </c:pt>
                <c:pt idx="686">
                  <c:v>11.372457485828274</c:v>
                </c:pt>
                <c:pt idx="687">
                  <c:v>11.374458152717237</c:v>
                </c:pt>
                <c:pt idx="688">
                  <c:v>11.376458819606199</c:v>
                </c:pt>
                <c:pt idx="689">
                  <c:v>11.378459486495162</c:v>
                </c:pt>
                <c:pt idx="690">
                  <c:v>11.380460153384124</c:v>
                </c:pt>
                <c:pt idx="691">
                  <c:v>11.382460820273087</c:v>
                </c:pt>
                <c:pt idx="692">
                  <c:v>11.384461487162049</c:v>
                </c:pt>
                <c:pt idx="693">
                  <c:v>11.386462154051012</c:v>
                </c:pt>
                <c:pt idx="694">
                  <c:v>11.388462820939974</c:v>
                </c:pt>
                <c:pt idx="695">
                  <c:v>11.390463487828937</c:v>
                </c:pt>
                <c:pt idx="696">
                  <c:v>11.392464154717899</c:v>
                </c:pt>
                <c:pt idx="697">
                  <c:v>11.394464821606862</c:v>
                </c:pt>
                <c:pt idx="698">
                  <c:v>11.396465488495824</c:v>
                </c:pt>
                <c:pt idx="699">
                  <c:v>11.398466155384787</c:v>
                </c:pt>
                <c:pt idx="700">
                  <c:v>11.400466822273749</c:v>
                </c:pt>
                <c:pt idx="701">
                  <c:v>11.402467489162712</c:v>
                </c:pt>
                <c:pt idx="702">
                  <c:v>11.404468156051674</c:v>
                </c:pt>
                <c:pt idx="703">
                  <c:v>11.406468822940637</c:v>
                </c:pt>
                <c:pt idx="704">
                  <c:v>11.408469489829599</c:v>
                </c:pt>
                <c:pt idx="705">
                  <c:v>11.410470156718562</c:v>
                </c:pt>
                <c:pt idx="706">
                  <c:v>11.412470823607524</c:v>
                </c:pt>
                <c:pt idx="707">
                  <c:v>11.414471490496487</c:v>
                </c:pt>
                <c:pt idx="708">
                  <c:v>11.416472157385449</c:v>
                </c:pt>
                <c:pt idx="709">
                  <c:v>11.418472824274412</c:v>
                </c:pt>
                <c:pt idx="710">
                  <c:v>11.420473491163374</c:v>
                </c:pt>
                <c:pt idx="711">
                  <c:v>11.422474158052337</c:v>
                </c:pt>
                <c:pt idx="712">
                  <c:v>11.424474824941299</c:v>
                </c:pt>
                <c:pt idx="713">
                  <c:v>11.426475491830262</c:v>
                </c:pt>
                <c:pt idx="714">
                  <c:v>11.428476158719224</c:v>
                </c:pt>
                <c:pt idx="715">
                  <c:v>11.430476825608187</c:v>
                </c:pt>
                <c:pt idx="716">
                  <c:v>11.432477492497149</c:v>
                </c:pt>
                <c:pt idx="717">
                  <c:v>11.434478159386112</c:v>
                </c:pt>
                <c:pt idx="718">
                  <c:v>11.436478826275074</c:v>
                </c:pt>
                <c:pt idx="719">
                  <c:v>11.438479493164037</c:v>
                </c:pt>
                <c:pt idx="720">
                  <c:v>11.440480160052999</c:v>
                </c:pt>
                <c:pt idx="721">
                  <c:v>11.442480826941962</c:v>
                </c:pt>
                <c:pt idx="722">
                  <c:v>11.444481493830924</c:v>
                </c:pt>
                <c:pt idx="723">
                  <c:v>11.446482160719887</c:v>
                </c:pt>
                <c:pt idx="724">
                  <c:v>11.448482827608849</c:v>
                </c:pt>
                <c:pt idx="725">
                  <c:v>11.450483494497812</c:v>
                </c:pt>
                <c:pt idx="726">
                  <c:v>11.452484161386774</c:v>
                </c:pt>
                <c:pt idx="727">
                  <c:v>11.454484828275737</c:v>
                </c:pt>
                <c:pt idx="728">
                  <c:v>11.456485495164699</c:v>
                </c:pt>
                <c:pt idx="729">
                  <c:v>11.458486162053662</c:v>
                </c:pt>
                <c:pt idx="730">
                  <c:v>11.460486828942624</c:v>
                </c:pt>
                <c:pt idx="731">
                  <c:v>11.462487495831587</c:v>
                </c:pt>
                <c:pt idx="732">
                  <c:v>11.464488162720549</c:v>
                </c:pt>
                <c:pt idx="733">
                  <c:v>11.466488829609512</c:v>
                </c:pt>
                <c:pt idx="734">
                  <c:v>11.468489496498474</c:v>
                </c:pt>
                <c:pt idx="735">
                  <c:v>11.470490163387437</c:v>
                </c:pt>
                <c:pt idx="736">
                  <c:v>11.472490830276399</c:v>
                </c:pt>
                <c:pt idx="737">
                  <c:v>11.474491497165362</c:v>
                </c:pt>
                <c:pt idx="738">
                  <c:v>11.476492164054324</c:v>
                </c:pt>
                <c:pt idx="739">
                  <c:v>11.478492830943287</c:v>
                </c:pt>
                <c:pt idx="740">
                  <c:v>11.480493497832249</c:v>
                </c:pt>
                <c:pt idx="741">
                  <c:v>11.482494164721212</c:v>
                </c:pt>
                <c:pt idx="742">
                  <c:v>11.484494831610174</c:v>
                </c:pt>
                <c:pt idx="743">
                  <c:v>11.486495498499137</c:v>
                </c:pt>
                <c:pt idx="744">
                  <c:v>11.488496165388099</c:v>
                </c:pt>
                <c:pt idx="745">
                  <c:v>11.490496832277062</c:v>
                </c:pt>
                <c:pt idx="746">
                  <c:v>11.492497499166024</c:v>
                </c:pt>
                <c:pt idx="747">
                  <c:v>11.494498166054987</c:v>
                </c:pt>
                <c:pt idx="748">
                  <c:v>11.496498832943949</c:v>
                </c:pt>
                <c:pt idx="749">
                  <c:v>11.498499499832912</c:v>
                </c:pt>
                <c:pt idx="750">
                  <c:v>11.500500166721874</c:v>
                </c:pt>
                <c:pt idx="751">
                  <c:v>11.502500833610837</c:v>
                </c:pt>
                <c:pt idx="752">
                  <c:v>11.504501500499799</c:v>
                </c:pt>
                <c:pt idx="753">
                  <c:v>11.506502167388762</c:v>
                </c:pt>
                <c:pt idx="754">
                  <c:v>11.508502834277724</c:v>
                </c:pt>
                <c:pt idx="755">
                  <c:v>11.510503501166687</c:v>
                </c:pt>
                <c:pt idx="756">
                  <c:v>11.512504168055649</c:v>
                </c:pt>
                <c:pt idx="757">
                  <c:v>11.514504834944612</c:v>
                </c:pt>
                <c:pt idx="758">
                  <c:v>11.516505501833574</c:v>
                </c:pt>
                <c:pt idx="759">
                  <c:v>11.518506168722537</c:v>
                </c:pt>
                <c:pt idx="760">
                  <c:v>11.520506835611499</c:v>
                </c:pt>
                <c:pt idx="761">
                  <c:v>11.522507502500462</c:v>
                </c:pt>
                <c:pt idx="762">
                  <c:v>11.524508169389424</c:v>
                </c:pt>
                <c:pt idx="763">
                  <c:v>11.526508836278387</c:v>
                </c:pt>
                <c:pt idx="764">
                  <c:v>11.528509503167349</c:v>
                </c:pt>
                <c:pt idx="765">
                  <c:v>11.530510170056312</c:v>
                </c:pt>
                <c:pt idx="766">
                  <c:v>11.532510836945274</c:v>
                </c:pt>
                <c:pt idx="767">
                  <c:v>11.534511503834237</c:v>
                </c:pt>
                <c:pt idx="768">
                  <c:v>11.536512170723199</c:v>
                </c:pt>
                <c:pt idx="769">
                  <c:v>11.538512837612162</c:v>
                </c:pt>
                <c:pt idx="770">
                  <c:v>11.540513504501124</c:v>
                </c:pt>
                <c:pt idx="771">
                  <c:v>11.542514171390087</c:v>
                </c:pt>
                <c:pt idx="772">
                  <c:v>11.544514838279049</c:v>
                </c:pt>
                <c:pt idx="773">
                  <c:v>11.546515505168012</c:v>
                </c:pt>
                <c:pt idx="774">
                  <c:v>11.548516172056974</c:v>
                </c:pt>
                <c:pt idx="775">
                  <c:v>11.550516838945937</c:v>
                </c:pt>
                <c:pt idx="776">
                  <c:v>11.552517505834899</c:v>
                </c:pt>
                <c:pt idx="777">
                  <c:v>11.554518172723862</c:v>
                </c:pt>
                <c:pt idx="778">
                  <c:v>11.556518839612824</c:v>
                </c:pt>
                <c:pt idx="779">
                  <c:v>11.558519506501787</c:v>
                </c:pt>
                <c:pt idx="780">
                  <c:v>11.560520173390749</c:v>
                </c:pt>
                <c:pt idx="781">
                  <c:v>11.562520840279712</c:v>
                </c:pt>
                <c:pt idx="782">
                  <c:v>11.564521507168674</c:v>
                </c:pt>
                <c:pt idx="783">
                  <c:v>11.566522174057637</c:v>
                </c:pt>
                <c:pt idx="784">
                  <c:v>11.568522840946599</c:v>
                </c:pt>
                <c:pt idx="785">
                  <c:v>11.570523507835562</c:v>
                </c:pt>
                <c:pt idx="786">
                  <c:v>11.572524174724524</c:v>
                </c:pt>
                <c:pt idx="787">
                  <c:v>11.574524841613487</c:v>
                </c:pt>
                <c:pt idx="788">
                  <c:v>11.576525508502449</c:v>
                </c:pt>
                <c:pt idx="789">
                  <c:v>11.578526175391412</c:v>
                </c:pt>
                <c:pt idx="790">
                  <c:v>11.580526842280374</c:v>
                </c:pt>
                <c:pt idx="791">
                  <c:v>11.582527509169337</c:v>
                </c:pt>
                <c:pt idx="792">
                  <c:v>11.584528176058299</c:v>
                </c:pt>
                <c:pt idx="793">
                  <c:v>11.586528842947262</c:v>
                </c:pt>
                <c:pt idx="794">
                  <c:v>11.588529509836224</c:v>
                </c:pt>
                <c:pt idx="795">
                  <c:v>11.590530176725187</c:v>
                </c:pt>
                <c:pt idx="796">
                  <c:v>11.592530843614149</c:v>
                </c:pt>
                <c:pt idx="797">
                  <c:v>11.594531510503112</c:v>
                </c:pt>
                <c:pt idx="798">
                  <c:v>11.596532177392074</c:v>
                </c:pt>
                <c:pt idx="799">
                  <c:v>11.598532844281037</c:v>
                </c:pt>
                <c:pt idx="800">
                  <c:v>11.600533511169999</c:v>
                </c:pt>
                <c:pt idx="801">
                  <c:v>11.602534178058962</c:v>
                </c:pt>
                <c:pt idx="802">
                  <c:v>11.604534844947924</c:v>
                </c:pt>
                <c:pt idx="803">
                  <c:v>11.606535511836887</c:v>
                </c:pt>
                <c:pt idx="804">
                  <c:v>11.608536178725849</c:v>
                </c:pt>
                <c:pt idx="805">
                  <c:v>11.610536845614812</c:v>
                </c:pt>
                <c:pt idx="806">
                  <c:v>11.612537512503774</c:v>
                </c:pt>
                <c:pt idx="807">
                  <c:v>11.614538179392737</c:v>
                </c:pt>
                <c:pt idx="808">
                  <c:v>11.616538846281699</c:v>
                </c:pt>
                <c:pt idx="809">
                  <c:v>11.618539513170662</c:v>
                </c:pt>
                <c:pt idx="810">
                  <c:v>11.620540180059624</c:v>
                </c:pt>
                <c:pt idx="811">
                  <c:v>11.622540846948587</c:v>
                </c:pt>
                <c:pt idx="812">
                  <c:v>11.624541513837549</c:v>
                </c:pt>
                <c:pt idx="813">
                  <c:v>11.626542180726512</c:v>
                </c:pt>
                <c:pt idx="814">
                  <c:v>11.628542847615474</c:v>
                </c:pt>
                <c:pt idx="815">
                  <c:v>11.630543514504437</c:v>
                </c:pt>
                <c:pt idx="816">
                  <c:v>11.632544181393399</c:v>
                </c:pt>
                <c:pt idx="817">
                  <c:v>11.634544848282362</c:v>
                </c:pt>
                <c:pt idx="818">
                  <c:v>11.636545515171324</c:v>
                </c:pt>
                <c:pt idx="819">
                  <c:v>11.638546182060287</c:v>
                </c:pt>
                <c:pt idx="820">
                  <c:v>11.640546848949249</c:v>
                </c:pt>
                <c:pt idx="821">
                  <c:v>11.642547515838212</c:v>
                </c:pt>
                <c:pt idx="822">
                  <c:v>11.644548182727174</c:v>
                </c:pt>
                <c:pt idx="823">
                  <c:v>11.646548849616137</c:v>
                </c:pt>
                <c:pt idx="824">
                  <c:v>11.648549516505099</c:v>
                </c:pt>
                <c:pt idx="825">
                  <c:v>11.650550183394062</c:v>
                </c:pt>
                <c:pt idx="826">
                  <c:v>11.652550850283024</c:v>
                </c:pt>
                <c:pt idx="827">
                  <c:v>11.654551517171987</c:v>
                </c:pt>
                <c:pt idx="828">
                  <c:v>11.656552184060949</c:v>
                </c:pt>
                <c:pt idx="829">
                  <c:v>11.658552850949912</c:v>
                </c:pt>
                <c:pt idx="830">
                  <c:v>11.660553517838874</c:v>
                </c:pt>
                <c:pt idx="831">
                  <c:v>11.662554184727837</c:v>
                </c:pt>
                <c:pt idx="832">
                  <c:v>11.664554851616799</c:v>
                </c:pt>
                <c:pt idx="833">
                  <c:v>11.666555518505762</c:v>
                </c:pt>
                <c:pt idx="834">
                  <c:v>11.668556185394724</c:v>
                </c:pt>
                <c:pt idx="835">
                  <c:v>11.670556852283687</c:v>
                </c:pt>
                <c:pt idx="836">
                  <c:v>11.672557519172649</c:v>
                </c:pt>
                <c:pt idx="837">
                  <c:v>11.674558186061612</c:v>
                </c:pt>
                <c:pt idx="838">
                  <c:v>11.676558852950574</c:v>
                </c:pt>
                <c:pt idx="839">
                  <c:v>11.678559519839537</c:v>
                </c:pt>
                <c:pt idx="840">
                  <c:v>11.680560186728499</c:v>
                </c:pt>
                <c:pt idx="841">
                  <c:v>11.682560853617462</c:v>
                </c:pt>
                <c:pt idx="842">
                  <c:v>11.684561520506424</c:v>
                </c:pt>
                <c:pt idx="843">
                  <c:v>11.686562187395387</c:v>
                </c:pt>
                <c:pt idx="844">
                  <c:v>11.688562854284349</c:v>
                </c:pt>
                <c:pt idx="845">
                  <c:v>11.690563521173312</c:v>
                </c:pt>
                <c:pt idx="846">
                  <c:v>11.692564188062274</c:v>
                </c:pt>
                <c:pt idx="847">
                  <c:v>11.694564854951237</c:v>
                </c:pt>
                <c:pt idx="848">
                  <c:v>11.696565521840199</c:v>
                </c:pt>
                <c:pt idx="849">
                  <c:v>11.698566188729162</c:v>
                </c:pt>
                <c:pt idx="850">
                  <c:v>11.700566855618124</c:v>
                </c:pt>
                <c:pt idx="851">
                  <c:v>11.702567522507087</c:v>
                </c:pt>
                <c:pt idx="852">
                  <c:v>11.704568189396049</c:v>
                </c:pt>
                <c:pt idx="853">
                  <c:v>11.706568856285012</c:v>
                </c:pt>
                <c:pt idx="854">
                  <c:v>11.708569523173974</c:v>
                </c:pt>
                <c:pt idx="855">
                  <c:v>11.710570190062937</c:v>
                </c:pt>
                <c:pt idx="856">
                  <c:v>11.712570856951899</c:v>
                </c:pt>
                <c:pt idx="857">
                  <c:v>11.714571523840862</c:v>
                </c:pt>
                <c:pt idx="858">
                  <c:v>11.716572190729824</c:v>
                </c:pt>
                <c:pt idx="859">
                  <c:v>11.718572857618787</c:v>
                </c:pt>
                <c:pt idx="860">
                  <c:v>11.720573524507749</c:v>
                </c:pt>
                <c:pt idx="861">
                  <c:v>11.722574191396712</c:v>
                </c:pt>
                <c:pt idx="862">
                  <c:v>11.724574858285674</c:v>
                </c:pt>
                <c:pt idx="863">
                  <c:v>11.726575525174637</c:v>
                </c:pt>
                <c:pt idx="864">
                  <c:v>11.728576192063599</c:v>
                </c:pt>
                <c:pt idx="865">
                  <c:v>11.730576858952562</c:v>
                </c:pt>
                <c:pt idx="866">
                  <c:v>11.732577525841524</c:v>
                </c:pt>
                <c:pt idx="867">
                  <c:v>11.734578192730487</c:v>
                </c:pt>
                <c:pt idx="868">
                  <c:v>11.736578859619449</c:v>
                </c:pt>
                <c:pt idx="869">
                  <c:v>11.738579526508412</c:v>
                </c:pt>
                <c:pt idx="870">
                  <c:v>11.740580193397374</c:v>
                </c:pt>
                <c:pt idx="871">
                  <c:v>11.742580860286337</c:v>
                </c:pt>
                <c:pt idx="872">
                  <c:v>11.744581527175299</c:v>
                </c:pt>
                <c:pt idx="873">
                  <c:v>11.746582194064262</c:v>
                </c:pt>
                <c:pt idx="874">
                  <c:v>11.748582860953224</c:v>
                </c:pt>
                <c:pt idx="875">
                  <c:v>11.750583527842187</c:v>
                </c:pt>
                <c:pt idx="876">
                  <c:v>11.752584194731149</c:v>
                </c:pt>
                <c:pt idx="877">
                  <c:v>11.754584861620112</c:v>
                </c:pt>
                <c:pt idx="878">
                  <c:v>11.756585528509074</c:v>
                </c:pt>
                <c:pt idx="879">
                  <c:v>11.758586195398037</c:v>
                </c:pt>
                <c:pt idx="880">
                  <c:v>11.760586862286999</c:v>
                </c:pt>
                <c:pt idx="881">
                  <c:v>11.762587529175962</c:v>
                </c:pt>
                <c:pt idx="882">
                  <c:v>11.764588196064924</c:v>
                </c:pt>
                <c:pt idx="883">
                  <c:v>11.766588862953887</c:v>
                </c:pt>
                <c:pt idx="884">
                  <c:v>11.768589529842849</c:v>
                </c:pt>
                <c:pt idx="885">
                  <c:v>11.770590196731812</c:v>
                </c:pt>
                <c:pt idx="886">
                  <c:v>11.772590863620774</c:v>
                </c:pt>
                <c:pt idx="887">
                  <c:v>11.774591530509737</c:v>
                </c:pt>
                <c:pt idx="888">
                  <c:v>11.776592197398699</c:v>
                </c:pt>
                <c:pt idx="889">
                  <c:v>11.778592864287662</c:v>
                </c:pt>
                <c:pt idx="890">
                  <c:v>11.780593531176624</c:v>
                </c:pt>
                <c:pt idx="891">
                  <c:v>11.782594198065587</c:v>
                </c:pt>
                <c:pt idx="892">
                  <c:v>11.784594864954549</c:v>
                </c:pt>
                <c:pt idx="893">
                  <c:v>11.786595531843512</c:v>
                </c:pt>
                <c:pt idx="894">
                  <c:v>11.788596198732474</c:v>
                </c:pt>
                <c:pt idx="895">
                  <c:v>11.790596865621437</c:v>
                </c:pt>
                <c:pt idx="896">
                  <c:v>11.792597532510399</c:v>
                </c:pt>
                <c:pt idx="897">
                  <c:v>11.794598199399362</c:v>
                </c:pt>
                <c:pt idx="898">
                  <c:v>11.796598866288324</c:v>
                </c:pt>
                <c:pt idx="899">
                  <c:v>11.798599533177287</c:v>
                </c:pt>
                <c:pt idx="900">
                  <c:v>11.800600200066249</c:v>
                </c:pt>
                <c:pt idx="901">
                  <c:v>11.802600866955212</c:v>
                </c:pt>
                <c:pt idx="902">
                  <c:v>11.804601533844174</c:v>
                </c:pt>
                <c:pt idx="903">
                  <c:v>11.806602200733137</c:v>
                </c:pt>
                <c:pt idx="904">
                  <c:v>11.808602867622099</c:v>
                </c:pt>
                <c:pt idx="905">
                  <c:v>11.810603534511062</c:v>
                </c:pt>
                <c:pt idx="906">
                  <c:v>11.812604201400024</c:v>
                </c:pt>
                <c:pt idx="907">
                  <c:v>11.814604868288987</c:v>
                </c:pt>
                <c:pt idx="908">
                  <c:v>11.816605535177949</c:v>
                </c:pt>
                <c:pt idx="909">
                  <c:v>11.818606202066912</c:v>
                </c:pt>
                <c:pt idx="910">
                  <c:v>11.820606868955874</c:v>
                </c:pt>
                <c:pt idx="911">
                  <c:v>11.822607535844837</c:v>
                </c:pt>
                <c:pt idx="912">
                  <c:v>11.824608202733799</c:v>
                </c:pt>
                <c:pt idx="913">
                  <c:v>11.826608869622762</c:v>
                </c:pt>
                <c:pt idx="914">
                  <c:v>11.828609536511724</c:v>
                </c:pt>
                <c:pt idx="915">
                  <c:v>11.830610203400687</c:v>
                </c:pt>
                <c:pt idx="916">
                  <c:v>11.832610870289649</c:v>
                </c:pt>
                <c:pt idx="917">
                  <c:v>11.834611537178612</c:v>
                </c:pt>
                <c:pt idx="918">
                  <c:v>11.836612204067574</c:v>
                </c:pt>
                <c:pt idx="919">
                  <c:v>11.838612870956537</c:v>
                </c:pt>
                <c:pt idx="920">
                  <c:v>11.840613537845499</c:v>
                </c:pt>
                <c:pt idx="921">
                  <c:v>11.842614204734462</c:v>
                </c:pt>
                <c:pt idx="922">
                  <c:v>11.844614871623424</c:v>
                </c:pt>
                <c:pt idx="923">
                  <c:v>11.846615538512387</c:v>
                </c:pt>
                <c:pt idx="924">
                  <c:v>11.848616205401349</c:v>
                </c:pt>
                <c:pt idx="925">
                  <c:v>11.850616872290312</c:v>
                </c:pt>
                <c:pt idx="926">
                  <c:v>11.852617539179274</c:v>
                </c:pt>
                <c:pt idx="927">
                  <c:v>11.854618206068237</c:v>
                </c:pt>
                <c:pt idx="928">
                  <c:v>11.856618872957199</c:v>
                </c:pt>
                <c:pt idx="929">
                  <c:v>11.858619539846162</c:v>
                </c:pt>
                <c:pt idx="930">
                  <c:v>11.860620206735124</c:v>
                </c:pt>
                <c:pt idx="931">
                  <c:v>11.862620873624087</c:v>
                </c:pt>
                <c:pt idx="932">
                  <c:v>11.864621540513049</c:v>
                </c:pt>
                <c:pt idx="933">
                  <c:v>11.866622207402012</c:v>
                </c:pt>
                <c:pt idx="934">
                  <c:v>11.868622874290974</c:v>
                </c:pt>
                <c:pt idx="935">
                  <c:v>11.870623541179937</c:v>
                </c:pt>
                <c:pt idx="936">
                  <c:v>11.872624208068899</c:v>
                </c:pt>
                <c:pt idx="937">
                  <c:v>11.874624874957862</c:v>
                </c:pt>
                <c:pt idx="938">
                  <c:v>11.876625541846824</c:v>
                </c:pt>
                <c:pt idx="939">
                  <c:v>11.878626208735787</c:v>
                </c:pt>
                <c:pt idx="940">
                  <c:v>11.880626875624749</c:v>
                </c:pt>
                <c:pt idx="941">
                  <c:v>11.882627542513712</c:v>
                </c:pt>
                <c:pt idx="942">
                  <c:v>11.884628209402674</c:v>
                </c:pt>
                <c:pt idx="943">
                  <c:v>11.886628876291637</c:v>
                </c:pt>
                <c:pt idx="944">
                  <c:v>11.888629543180599</c:v>
                </c:pt>
                <c:pt idx="945">
                  <c:v>11.890630210069562</c:v>
                </c:pt>
                <c:pt idx="946">
                  <c:v>11.892630876958524</c:v>
                </c:pt>
                <c:pt idx="947">
                  <c:v>11.894631543847487</c:v>
                </c:pt>
                <c:pt idx="948">
                  <c:v>11.896632210736449</c:v>
                </c:pt>
                <c:pt idx="949">
                  <c:v>11.898632877625412</c:v>
                </c:pt>
                <c:pt idx="950">
                  <c:v>11.900633544514374</c:v>
                </c:pt>
                <c:pt idx="951">
                  <c:v>11.902634211403337</c:v>
                </c:pt>
                <c:pt idx="952">
                  <c:v>11.904634878292299</c:v>
                </c:pt>
                <c:pt idx="953">
                  <c:v>11.906635545181262</c:v>
                </c:pt>
                <c:pt idx="954">
                  <c:v>11.908636212070224</c:v>
                </c:pt>
                <c:pt idx="955">
                  <c:v>11.910636878959187</c:v>
                </c:pt>
                <c:pt idx="956">
                  <c:v>11.912637545848149</c:v>
                </c:pt>
                <c:pt idx="957">
                  <c:v>11.914638212737112</c:v>
                </c:pt>
                <c:pt idx="958">
                  <c:v>11.916638879626074</c:v>
                </c:pt>
                <c:pt idx="959">
                  <c:v>11.918639546515037</c:v>
                </c:pt>
                <c:pt idx="960">
                  <c:v>11.920640213403999</c:v>
                </c:pt>
                <c:pt idx="961">
                  <c:v>11.922640880292962</c:v>
                </c:pt>
                <c:pt idx="962">
                  <c:v>11.924641547181924</c:v>
                </c:pt>
                <c:pt idx="963">
                  <c:v>11.926642214070887</c:v>
                </c:pt>
                <c:pt idx="964">
                  <c:v>11.928642880959849</c:v>
                </c:pt>
                <c:pt idx="965">
                  <c:v>11.930643547848812</c:v>
                </c:pt>
                <c:pt idx="966">
                  <c:v>11.932644214737774</c:v>
                </c:pt>
                <c:pt idx="967">
                  <c:v>11.934644881626737</c:v>
                </c:pt>
                <c:pt idx="968">
                  <c:v>11.936645548515699</c:v>
                </c:pt>
                <c:pt idx="969">
                  <c:v>11.938646215404662</c:v>
                </c:pt>
                <c:pt idx="970">
                  <c:v>11.940646882293624</c:v>
                </c:pt>
                <c:pt idx="971">
                  <c:v>11.942647549182587</c:v>
                </c:pt>
                <c:pt idx="972">
                  <c:v>11.944648216071549</c:v>
                </c:pt>
                <c:pt idx="973">
                  <c:v>11.946648882960512</c:v>
                </c:pt>
                <c:pt idx="974">
                  <c:v>11.948649549849474</c:v>
                </c:pt>
                <c:pt idx="975">
                  <c:v>11.950650216738437</c:v>
                </c:pt>
                <c:pt idx="976">
                  <c:v>11.952650883627399</c:v>
                </c:pt>
                <c:pt idx="977">
                  <c:v>11.954651550516362</c:v>
                </c:pt>
                <c:pt idx="978">
                  <c:v>11.956652217405324</c:v>
                </c:pt>
                <c:pt idx="979">
                  <c:v>11.958652884294287</c:v>
                </c:pt>
                <c:pt idx="980">
                  <c:v>11.960653551183249</c:v>
                </c:pt>
                <c:pt idx="981">
                  <c:v>11.962654218072212</c:v>
                </c:pt>
                <c:pt idx="982">
                  <c:v>11.964654884961174</c:v>
                </c:pt>
                <c:pt idx="983">
                  <c:v>11.966655551850137</c:v>
                </c:pt>
                <c:pt idx="984">
                  <c:v>11.968656218739099</c:v>
                </c:pt>
                <c:pt idx="985">
                  <c:v>11.970656885628062</c:v>
                </c:pt>
                <c:pt idx="986">
                  <c:v>11.972657552517024</c:v>
                </c:pt>
                <c:pt idx="987">
                  <c:v>11.974658219405987</c:v>
                </c:pt>
                <c:pt idx="988">
                  <c:v>11.976658886294949</c:v>
                </c:pt>
                <c:pt idx="989">
                  <c:v>11.978659553183912</c:v>
                </c:pt>
                <c:pt idx="990">
                  <c:v>11.980660220072874</c:v>
                </c:pt>
                <c:pt idx="991">
                  <c:v>11.982660886961837</c:v>
                </c:pt>
                <c:pt idx="992">
                  <c:v>11.984661553850799</c:v>
                </c:pt>
                <c:pt idx="993">
                  <c:v>11.986662220739762</c:v>
                </c:pt>
                <c:pt idx="994">
                  <c:v>11.988662887628724</c:v>
                </c:pt>
                <c:pt idx="995">
                  <c:v>11.990663554517687</c:v>
                </c:pt>
                <c:pt idx="996">
                  <c:v>11.992664221406649</c:v>
                </c:pt>
                <c:pt idx="997">
                  <c:v>11.994664888295612</c:v>
                </c:pt>
                <c:pt idx="998">
                  <c:v>11.996665555184574</c:v>
                </c:pt>
                <c:pt idx="999">
                  <c:v>11.998666222073537</c:v>
                </c:pt>
                <c:pt idx="1000">
                  <c:v>12.000666888962499</c:v>
                </c:pt>
                <c:pt idx="1001">
                  <c:v>12.002667555851462</c:v>
                </c:pt>
                <c:pt idx="1002">
                  <c:v>12.004668222740424</c:v>
                </c:pt>
                <c:pt idx="1003">
                  <c:v>12.006668889629386</c:v>
                </c:pt>
                <c:pt idx="1004">
                  <c:v>12.008669556518349</c:v>
                </c:pt>
                <c:pt idx="1005">
                  <c:v>12.010670223407311</c:v>
                </c:pt>
                <c:pt idx="1006">
                  <c:v>12.012670890296274</c:v>
                </c:pt>
                <c:pt idx="1007">
                  <c:v>12.014671557185236</c:v>
                </c:pt>
                <c:pt idx="1008">
                  <c:v>12.016672224074199</c:v>
                </c:pt>
                <c:pt idx="1009">
                  <c:v>12.018672890963161</c:v>
                </c:pt>
                <c:pt idx="1010">
                  <c:v>12.020673557852124</c:v>
                </c:pt>
                <c:pt idx="1011">
                  <c:v>12.022674224741086</c:v>
                </c:pt>
                <c:pt idx="1012">
                  <c:v>12.024674891630049</c:v>
                </c:pt>
                <c:pt idx="1013">
                  <c:v>12.026675558519011</c:v>
                </c:pt>
                <c:pt idx="1014">
                  <c:v>12.028676225407974</c:v>
                </c:pt>
                <c:pt idx="1015">
                  <c:v>12.030676892296936</c:v>
                </c:pt>
                <c:pt idx="1016">
                  <c:v>12.032677559185899</c:v>
                </c:pt>
                <c:pt idx="1017">
                  <c:v>12.034678226074861</c:v>
                </c:pt>
                <c:pt idx="1018">
                  <c:v>12.036678892963824</c:v>
                </c:pt>
                <c:pt idx="1019">
                  <c:v>12.038679559852786</c:v>
                </c:pt>
                <c:pt idx="1020">
                  <c:v>12.040680226741749</c:v>
                </c:pt>
                <c:pt idx="1021">
                  <c:v>12.042680893630711</c:v>
                </c:pt>
                <c:pt idx="1022">
                  <c:v>12.044681560519674</c:v>
                </c:pt>
                <c:pt idx="1023">
                  <c:v>12.046682227408636</c:v>
                </c:pt>
                <c:pt idx="1024">
                  <c:v>12.048682894297599</c:v>
                </c:pt>
                <c:pt idx="1025">
                  <c:v>12.050683561186561</c:v>
                </c:pt>
                <c:pt idx="1026">
                  <c:v>12.052684228075524</c:v>
                </c:pt>
                <c:pt idx="1027">
                  <c:v>12.054684894964486</c:v>
                </c:pt>
                <c:pt idx="1028">
                  <c:v>12.056685561853449</c:v>
                </c:pt>
                <c:pt idx="1029">
                  <c:v>12.058686228742411</c:v>
                </c:pt>
                <c:pt idx="1030">
                  <c:v>12.060686895631374</c:v>
                </c:pt>
                <c:pt idx="1031">
                  <c:v>12.062687562520336</c:v>
                </c:pt>
                <c:pt idx="1032">
                  <c:v>12.064688229409299</c:v>
                </c:pt>
                <c:pt idx="1033">
                  <c:v>12.066688896298261</c:v>
                </c:pt>
                <c:pt idx="1034">
                  <c:v>12.068689563187224</c:v>
                </c:pt>
                <c:pt idx="1035">
                  <c:v>12.070690230076186</c:v>
                </c:pt>
                <c:pt idx="1036">
                  <c:v>12.072690896965149</c:v>
                </c:pt>
                <c:pt idx="1037">
                  <c:v>12.074691563854111</c:v>
                </c:pt>
                <c:pt idx="1038">
                  <c:v>12.076692230743074</c:v>
                </c:pt>
                <c:pt idx="1039">
                  <c:v>12.078692897632036</c:v>
                </c:pt>
                <c:pt idx="1040">
                  <c:v>12.080693564520999</c:v>
                </c:pt>
                <c:pt idx="1041">
                  <c:v>12.082694231409961</c:v>
                </c:pt>
                <c:pt idx="1042">
                  <c:v>12.084694898298924</c:v>
                </c:pt>
                <c:pt idx="1043">
                  <c:v>12.086695565187886</c:v>
                </c:pt>
                <c:pt idx="1044">
                  <c:v>12.088696232076849</c:v>
                </c:pt>
                <c:pt idx="1045">
                  <c:v>12.090696898965811</c:v>
                </c:pt>
                <c:pt idx="1046">
                  <c:v>12.092697565854774</c:v>
                </c:pt>
                <c:pt idx="1047">
                  <c:v>12.094698232743736</c:v>
                </c:pt>
                <c:pt idx="1048">
                  <c:v>12.096698899632699</c:v>
                </c:pt>
                <c:pt idx="1049">
                  <c:v>12.098699566521661</c:v>
                </c:pt>
                <c:pt idx="1050">
                  <c:v>12.100700233410624</c:v>
                </c:pt>
                <c:pt idx="1051">
                  <c:v>12.102700900299586</c:v>
                </c:pt>
                <c:pt idx="1052">
                  <c:v>12.104701567188549</c:v>
                </c:pt>
                <c:pt idx="1053">
                  <c:v>12.106702234077511</c:v>
                </c:pt>
                <c:pt idx="1054">
                  <c:v>12.108702900966474</c:v>
                </c:pt>
                <c:pt idx="1055">
                  <c:v>12.110703567855436</c:v>
                </c:pt>
                <c:pt idx="1056">
                  <c:v>12.112704234744399</c:v>
                </c:pt>
                <c:pt idx="1057">
                  <c:v>12.114704901633361</c:v>
                </c:pt>
                <c:pt idx="1058">
                  <c:v>12.116705568522324</c:v>
                </c:pt>
                <c:pt idx="1059">
                  <c:v>12.118706235411286</c:v>
                </c:pt>
                <c:pt idx="1060">
                  <c:v>12.120706902300249</c:v>
                </c:pt>
                <c:pt idx="1061">
                  <c:v>12.122707569189211</c:v>
                </c:pt>
                <c:pt idx="1062">
                  <c:v>12.124708236078174</c:v>
                </c:pt>
                <c:pt idx="1063">
                  <c:v>12.126708902967136</c:v>
                </c:pt>
                <c:pt idx="1064">
                  <c:v>12.128709569856099</c:v>
                </c:pt>
                <c:pt idx="1065">
                  <c:v>12.130710236745061</c:v>
                </c:pt>
                <c:pt idx="1066">
                  <c:v>12.132710903634024</c:v>
                </c:pt>
                <c:pt idx="1067">
                  <c:v>12.134711570522986</c:v>
                </c:pt>
                <c:pt idx="1068">
                  <c:v>12.136712237411949</c:v>
                </c:pt>
                <c:pt idx="1069">
                  <c:v>12.138712904300911</c:v>
                </c:pt>
                <c:pt idx="1070">
                  <c:v>12.140713571189874</c:v>
                </c:pt>
                <c:pt idx="1071">
                  <c:v>12.142714238078836</c:v>
                </c:pt>
                <c:pt idx="1072">
                  <c:v>12.144714904967799</c:v>
                </c:pt>
                <c:pt idx="1073">
                  <c:v>12.146715571856761</c:v>
                </c:pt>
                <c:pt idx="1074">
                  <c:v>12.148716238745724</c:v>
                </c:pt>
                <c:pt idx="1075">
                  <c:v>12.150716905634686</c:v>
                </c:pt>
                <c:pt idx="1076">
                  <c:v>12.152717572523649</c:v>
                </c:pt>
                <c:pt idx="1077">
                  <c:v>12.154718239412611</c:v>
                </c:pt>
                <c:pt idx="1078">
                  <c:v>12.156718906301574</c:v>
                </c:pt>
                <c:pt idx="1079">
                  <c:v>12.158719573190536</c:v>
                </c:pt>
                <c:pt idx="1080">
                  <c:v>12.160720240079499</c:v>
                </c:pt>
                <c:pt idx="1081">
                  <c:v>12.162720906968461</c:v>
                </c:pt>
                <c:pt idx="1082">
                  <c:v>12.164721573857424</c:v>
                </c:pt>
                <c:pt idx="1083">
                  <c:v>12.166722240746386</c:v>
                </c:pt>
                <c:pt idx="1084">
                  <c:v>12.168722907635349</c:v>
                </c:pt>
                <c:pt idx="1085">
                  <c:v>12.170723574524311</c:v>
                </c:pt>
                <c:pt idx="1086">
                  <c:v>12.172724241413274</c:v>
                </c:pt>
                <c:pt idx="1087">
                  <c:v>12.174724908302236</c:v>
                </c:pt>
                <c:pt idx="1088">
                  <c:v>12.176725575191199</c:v>
                </c:pt>
                <c:pt idx="1089">
                  <c:v>12.178726242080161</c:v>
                </c:pt>
                <c:pt idx="1090">
                  <c:v>12.180726908969124</c:v>
                </c:pt>
                <c:pt idx="1091">
                  <c:v>12.182727575858086</c:v>
                </c:pt>
                <c:pt idx="1092">
                  <c:v>12.184728242747049</c:v>
                </c:pt>
                <c:pt idx="1093">
                  <c:v>12.186728909636011</c:v>
                </c:pt>
                <c:pt idx="1094">
                  <c:v>12.188729576524974</c:v>
                </c:pt>
                <c:pt idx="1095">
                  <c:v>12.190730243413936</c:v>
                </c:pt>
                <c:pt idx="1096">
                  <c:v>12.192730910302899</c:v>
                </c:pt>
                <c:pt idx="1097">
                  <c:v>12.194731577191861</c:v>
                </c:pt>
                <c:pt idx="1098">
                  <c:v>12.196732244080824</c:v>
                </c:pt>
                <c:pt idx="1099">
                  <c:v>12.198732910969786</c:v>
                </c:pt>
                <c:pt idx="1100">
                  <c:v>12.200733577858749</c:v>
                </c:pt>
                <c:pt idx="1101">
                  <c:v>12.202734244747711</c:v>
                </c:pt>
                <c:pt idx="1102">
                  <c:v>12.204734911636674</c:v>
                </c:pt>
                <c:pt idx="1103">
                  <c:v>12.206735578525636</c:v>
                </c:pt>
                <c:pt idx="1104">
                  <c:v>12.208736245414599</c:v>
                </c:pt>
                <c:pt idx="1105">
                  <c:v>12.210736912303561</c:v>
                </c:pt>
                <c:pt idx="1106">
                  <c:v>12.212737579192524</c:v>
                </c:pt>
                <c:pt idx="1107">
                  <c:v>12.214738246081486</c:v>
                </c:pt>
                <c:pt idx="1108">
                  <c:v>12.216738912970449</c:v>
                </c:pt>
                <c:pt idx="1109">
                  <c:v>12.218739579859411</c:v>
                </c:pt>
                <c:pt idx="1110">
                  <c:v>12.220740246748374</c:v>
                </c:pt>
                <c:pt idx="1111">
                  <c:v>12.222740913637336</c:v>
                </c:pt>
                <c:pt idx="1112">
                  <c:v>12.224741580526299</c:v>
                </c:pt>
                <c:pt idx="1113">
                  <c:v>12.226742247415261</c:v>
                </c:pt>
                <c:pt idx="1114">
                  <c:v>12.228742914304224</c:v>
                </c:pt>
                <c:pt idx="1115">
                  <c:v>12.230743581193186</c:v>
                </c:pt>
                <c:pt idx="1116">
                  <c:v>12.232744248082149</c:v>
                </c:pt>
                <c:pt idx="1117">
                  <c:v>12.234744914971111</c:v>
                </c:pt>
                <c:pt idx="1118">
                  <c:v>12.236745581860074</c:v>
                </c:pt>
                <c:pt idx="1119">
                  <c:v>12.238746248749036</c:v>
                </c:pt>
                <c:pt idx="1120">
                  <c:v>12.240746915637999</c:v>
                </c:pt>
                <c:pt idx="1121">
                  <c:v>12.242747582526961</c:v>
                </c:pt>
                <c:pt idx="1122">
                  <c:v>12.244748249415924</c:v>
                </c:pt>
                <c:pt idx="1123">
                  <c:v>12.246748916304886</c:v>
                </c:pt>
                <c:pt idx="1124">
                  <c:v>12.248749583193849</c:v>
                </c:pt>
                <c:pt idx="1125">
                  <c:v>12.250750250082811</c:v>
                </c:pt>
                <c:pt idx="1126">
                  <c:v>12.252750916971774</c:v>
                </c:pt>
                <c:pt idx="1127">
                  <c:v>12.254751583860736</c:v>
                </c:pt>
                <c:pt idx="1128">
                  <c:v>12.256752250749699</c:v>
                </c:pt>
                <c:pt idx="1129">
                  <c:v>12.258752917638661</c:v>
                </c:pt>
                <c:pt idx="1130">
                  <c:v>12.260753584527624</c:v>
                </c:pt>
                <c:pt idx="1131">
                  <c:v>12.262754251416586</c:v>
                </c:pt>
                <c:pt idx="1132">
                  <c:v>12.264754918305549</c:v>
                </c:pt>
                <c:pt idx="1133">
                  <c:v>12.266755585194511</c:v>
                </c:pt>
                <c:pt idx="1134">
                  <c:v>12.268756252083474</c:v>
                </c:pt>
                <c:pt idx="1135">
                  <c:v>12.270756918972436</c:v>
                </c:pt>
                <c:pt idx="1136">
                  <c:v>12.272757585861399</c:v>
                </c:pt>
                <c:pt idx="1137">
                  <c:v>12.274758252750361</c:v>
                </c:pt>
                <c:pt idx="1138">
                  <c:v>12.276758919639324</c:v>
                </c:pt>
                <c:pt idx="1139">
                  <c:v>12.278759586528286</c:v>
                </c:pt>
                <c:pt idx="1140">
                  <c:v>12.280760253417249</c:v>
                </c:pt>
                <c:pt idx="1141">
                  <c:v>12.282760920306211</c:v>
                </c:pt>
                <c:pt idx="1142">
                  <c:v>12.284761587195174</c:v>
                </c:pt>
                <c:pt idx="1143">
                  <c:v>12.286762254084136</c:v>
                </c:pt>
                <c:pt idx="1144">
                  <c:v>12.288762920973099</c:v>
                </c:pt>
                <c:pt idx="1145">
                  <c:v>12.290763587862061</c:v>
                </c:pt>
                <c:pt idx="1146">
                  <c:v>12.292764254751024</c:v>
                </c:pt>
                <c:pt idx="1147">
                  <c:v>12.294764921639986</c:v>
                </c:pt>
                <c:pt idx="1148">
                  <c:v>12.296765588528949</c:v>
                </c:pt>
                <c:pt idx="1149">
                  <c:v>12.298766255417911</c:v>
                </c:pt>
                <c:pt idx="1150">
                  <c:v>12.300766922306874</c:v>
                </c:pt>
                <c:pt idx="1151">
                  <c:v>12.302767589195836</c:v>
                </c:pt>
                <c:pt idx="1152">
                  <c:v>12.304768256084799</c:v>
                </c:pt>
                <c:pt idx="1153">
                  <c:v>12.306768922973761</c:v>
                </c:pt>
                <c:pt idx="1154">
                  <c:v>12.308769589862724</c:v>
                </c:pt>
                <c:pt idx="1155">
                  <c:v>12.310770256751686</c:v>
                </c:pt>
                <c:pt idx="1156">
                  <c:v>12.312770923640649</c:v>
                </c:pt>
                <c:pt idx="1157">
                  <c:v>12.314771590529611</c:v>
                </c:pt>
                <c:pt idx="1158">
                  <c:v>12.316772257418574</c:v>
                </c:pt>
                <c:pt idx="1159">
                  <c:v>12.318772924307536</c:v>
                </c:pt>
                <c:pt idx="1160">
                  <c:v>12.320773591196499</c:v>
                </c:pt>
                <c:pt idx="1161">
                  <c:v>12.322774258085461</c:v>
                </c:pt>
                <c:pt idx="1162">
                  <c:v>12.324774924974424</c:v>
                </c:pt>
                <c:pt idx="1163">
                  <c:v>12.326775591863386</c:v>
                </c:pt>
                <c:pt idx="1164">
                  <c:v>12.328776258752349</c:v>
                </c:pt>
                <c:pt idx="1165">
                  <c:v>12.330776925641311</c:v>
                </c:pt>
                <c:pt idx="1166">
                  <c:v>12.332777592530274</c:v>
                </c:pt>
                <c:pt idx="1167">
                  <c:v>12.334778259419236</c:v>
                </c:pt>
                <c:pt idx="1168">
                  <c:v>12.336778926308199</c:v>
                </c:pt>
                <c:pt idx="1169">
                  <c:v>12.338779593197161</c:v>
                </c:pt>
                <c:pt idx="1170">
                  <c:v>12.340780260086124</c:v>
                </c:pt>
                <c:pt idx="1171">
                  <c:v>12.342780926975086</c:v>
                </c:pt>
                <c:pt idx="1172">
                  <c:v>12.344781593864049</c:v>
                </c:pt>
                <c:pt idx="1173">
                  <c:v>12.346782260753011</c:v>
                </c:pt>
                <c:pt idx="1174">
                  <c:v>12.348782927641974</c:v>
                </c:pt>
                <c:pt idx="1175">
                  <c:v>12.350783594530936</c:v>
                </c:pt>
                <c:pt idx="1176">
                  <c:v>12.352784261419899</c:v>
                </c:pt>
                <c:pt idx="1177">
                  <c:v>12.354784928308861</c:v>
                </c:pt>
                <c:pt idx="1178">
                  <c:v>12.356785595197824</c:v>
                </c:pt>
                <c:pt idx="1179">
                  <c:v>12.358786262086786</c:v>
                </c:pt>
                <c:pt idx="1180">
                  <c:v>12.360786928975749</c:v>
                </c:pt>
                <c:pt idx="1181">
                  <c:v>12.362787595864711</c:v>
                </c:pt>
                <c:pt idx="1182">
                  <c:v>12.364788262753674</c:v>
                </c:pt>
                <c:pt idx="1183">
                  <c:v>12.366788929642636</c:v>
                </c:pt>
                <c:pt idx="1184">
                  <c:v>12.368789596531599</c:v>
                </c:pt>
                <c:pt idx="1185">
                  <c:v>12.370790263420561</c:v>
                </c:pt>
                <c:pt idx="1186">
                  <c:v>12.372790930309524</c:v>
                </c:pt>
                <c:pt idx="1187">
                  <c:v>12.374791597198486</c:v>
                </c:pt>
                <c:pt idx="1188">
                  <c:v>12.376792264087449</c:v>
                </c:pt>
                <c:pt idx="1189">
                  <c:v>12.378792930976411</c:v>
                </c:pt>
                <c:pt idx="1190">
                  <c:v>12.380793597865374</c:v>
                </c:pt>
                <c:pt idx="1191">
                  <c:v>12.382794264754336</c:v>
                </c:pt>
                <c:pt idx="1192">
                  <c:v>12.384794931643299</c:v>
                </c:pt>
                <c:pt idx="1193">
                  <c:v>12.386795598532261</c:v>
                </c:pt>
                <c:pt idx="1194">
                  <c:v>12.388796265421224</c:v>
                </c:pt>
                <c:pt idx="1195">
                  <c:v>12.390796932310186</c:v>
                </c:pt>
                <c:pt idx="1196">
                  <c:v>12.392797599199149</c:v>
                </c:pt>
                <c:pt idx="1197">
                  <c:v>12.394798266088111</c:v>
                </c:pt>
                <c:pt idx="1198">
                  <c:v>12.396798932977074</c:v>
                </c:pt>
                <c:pt idx="1199">
                  <c:v>12.398799599866036</c:v>
                </c:pt>
                <c:pt idx="1200">
                  <c:v>12.400800266754999</c:v>
                </c:pt>
                <c:pt idx="1201">
                  <c:v>12.402800933643961</c:v>
                </c:pt>
                <c:pt idx="1202">
                  <c:v>12.404801600532924</c:v>
                </c:pt>
                <c:pt idx="1203">
                  <c:v>12.406802267421886</c:v>
                </c:pt>
                <c:pt idx="1204">
                  <c:v>12.408802934310849</c:v>
                </c:pt>
                <c:pt idx="1205">
                  <c:v>12.410803601199811</c:v>
                </c:pt>
                <c:pt idx="1206">
                  <c:v>12.412804268088774</c:v>
                </c:pt>
                <c:pt idx="1207">
                  <c:v>12.414804934977736</c:v>
                </c:pt>
                <c:pt idx="1208">
                  <c:v>12.416805601866699</c:v>
                </c:pt>
                <c:pt idx="1209">
                  <c:v>12.418806268755661</c:v>
                </c:pt>
                <c:pt idx="1210">
                  <c:v>12.420806935644624</c:v>
                </c:pt>
                <c:pt idx="1211">
                  <c:v>12.422807602533586</c:v>
                </c:pt>
                <c:pt idx="1212">
                  <c:v>12.424808269422549</c:v>
                </c:pt>
                <c:pt idx="1213">
                  <c:v>12.426808936311511</c:v>
                </c:pt>
                <c:pt idx="1214">
                  <c:v>12.428809603200474</c:v>
                </c:pt>
                <c:pt idx="1215">
                  <c:v>12.430810270089436</c:v>
                </c:pt>
                <c:pt idx="1216">
                  <c:v>12.432810936978399</c:v>
                </c:pt>
                <c:pt idx="1217">
                  <c:v>12.434811603867361</c:v>
                </c:pt>
                <c:pt idx="1218">
                  <c:v>12.436812270756324</c:v>
                </c:pt>
                <c:pt idx="1219">
                  <c:v>12.438812937645286</c:v>
                </c:pt>
                <c:pt idx="1220">
                  <c:v>12.440813604534249</c:v>
                </c:pt>
                <c:pt idx="1221">
                  <c:v>12.442814271423211</c:v>
                </c:pt>
                <c:pt idx="1222">
                  <c:v>12.444814938312174</c:v>
                </c:pt>
                <c:pt idx="1223">
                  <c:v>12.446815605201136</c:v>
                </c:pt>
                <c:pt idx="1224">
                  <c:v>12.448816272090099</c:v>
                </c:pt>
                <c:pt idx="1225">
                  <c:v>12.450816938979061</c:v>
                </c:pt>
                <c:pt idx="1226">
                  <c:v>12.452817605868024</c:v>
                </c:pt>
                <c:pt idx="1227">
                  <c:v>12.454818272756986</c:v>
                </c:pt>
                <c:pt idx="1228">
                  <c:v>12.456818939645949</c:v>
                </c:pt>
                <c:pt idx="1229">
                  <c:v>12.458819606534911</c:v>
                </c:pt>
                <c:pt idx="1230">
                  <c:v>12.460820273423874</c:v>
                </c:pt>
                <c:pt idx="1231">
                  <c:v>12.462820940312836</c:v>
                </c:pt>
                <c:pt idx="1232">
                  <c:v>12.464821607201799</c:v>
                </c:pt>
                <c:pt idx="1233">
                  <c:v>12.466822274090761</c:v>
                </c:pt>
                <c:pt idx="1234">
                  <c:v>12.468822940979724</c:v>
                </c:pt>
                <c:pt idx="1235">
                  <c:v>12.470823607868686</c:v>
                </c:pt>
                <c:pt idx="1236">
                  <c:v>12.472824274757649</c:v>
                </c:pt>
                <c:pt idx="1237">
                  <c:v>12.474824941646611</c:v>
                </c:pt>
                <c:pt idx="1238">
                  <c:v>12.476825608535574</c:v>
                </c:pt>
                <c:pt idx="1239">
                  <c:v>12.478826275424536</c:v>
                </c:pt>
                <c:pt idx="1240">
                  <c:v>12.480826942313499</c:v>
                </c:pt>
                <c:pt idx="1241">
                  <c:v>12.482827609202461</c:v>
                </c:pt>
                <c:pt idx="1242">
                  <c:v>12.484828276091424</c:v>
                </c:pt>
                <c:pt idx="1243">
                  <c:v>12.486828942980386</c:v>
                </c:pt>
                <c:pt idx="1244">
                  <c:v>12.488829609869349</c:v>
                </c:pt>
                <c:pt idx="1245">
                  <c:v>12.490830276758311</c:v>
                </c:pt>
                <c:pt idx="1246">
                  <c:v>12.492830943647274</c:v>
                </c:pt>
                <c:pt idx="1247">
                  <c:v>12.494831610536236</c:v>
                </c:pt>
                <c:pt idx="1248">
                  <c:v>12.496832277425199</c:v>
                </c:pt>
                <c:pt idx="1249">
                  <c:v>12.498832944314161</c:v>
                </c:pt>
                <c:pt idx="1250">
                  <c:v>12.500833611203124</c:v>
                </c:pt>
                <c:pt idx="1251">
                  <c:v>12.502834278092086</c:v>
                </c:pt>
                <c:pt idx="1252">
                  <c:v>12.504834944981049</c:v>
                </c:pt>
                <c:pt idx="1253">
                  <c:v>12.506835611870011</c:v>
                </c:pt>
                <c:pt idx="1254">
                  <c:v>12.508836278758974</c:v>
                </c:pt>
                <c:pt idx="1255">
                  <c:v>12.510836945647936</c:v>
                </c:pt>
                <c:pt idx="1256">
                  <c:v>12.512837612536899</c:v>
                </c:pt>
                <c:pt idx="1257">
                  <c:v>12.514838279425861</c:v>
                </c:pt>
                <c:pt idx="1258">
                  <c:v>12.516838946314824</c:v>
                </c:pt>
                <c:pt idx="1259">
                  <c:v>12.518839613203786</c:v>
                </c:pt>
                <c:pt idx="1260">
                  <c:v>12.520840280092749</c:v>
                </c:pt>
                <c:pt idx="1261">
                  <c:v>12.522840946981711</c:v>
                </c:pt>
                <c:pt idx="1262">
                  <c:v>12.524841613870674</c:v>
                </c:pt>
                <c:pt idx="1263">
                  <c:v>12.526842280759636</c:v>
                </c:pt>
                <c:pt idx="1264">
                  <c:v>12.528842947648599</c:v>
                </c:pt>
                <c:pt idx="1265">
                  <c:v>12.530843614537561</c:v>
                </c:pt>
                <c:pt idx="1266">
                  <c:v>12.532844281426524</c:v>
                </c:pt>
                <c:pt idx="1267">
                  <c:v>12.534844948315486</c:v>
                </c:pt>
                <c:pt idx="1268">
                  <c:v>12.536845615204449</c:v>
                </c:pt>
                <c:pt idx="1269">
                  <c:v>12.538846282093411</c:v>
                </c:pt>
                <c:pt idx="1270">
                  <c:v>12.540846948982374</c:v>
                </c:pt>
                <c:pt idx="1271">
                  <c:v>12.542847615871336</c:v>
                </c:pt>
                <c:pt idx="1272">
                  <c:v>12.544848282760299</c:v>
                </c:pt>
                <c:pt idx="1273">
                  <c:v>12.546848949649261</c:v>
                </c:pt>
                <c:pt idx="1274">
                  <c:v>12.548849616538224</c:v>
                </c:pt>
                <c:pt idx="1275">
                  <c:v>12.550850283427186</c:v>
                </c:pt>
                <c:pt idx="1276">
                  <c:v>12.552850950316149</c:v>
                </c:pt>
                <c:pt idx="1277">
                  <c:v>12.554851617205111</c:v>
                </c:pt>
                <c:pt idx="1278">
                  <c:v>12.556852284094074</c:v>
                </c:pt>
                <c:pt idx="1279">
                  <c:v>12.558852950983036</c:v>
                </c:pt>
                <c:pt idx="1280">
                  <c:v>12.560853617871999</c:v>
                </c:pt>
                <c:pt idx="1281">
                  <c:v>12.562854284760961</c:v>
                </c:pt>
                <c:pt idx="1282">
                  <c:v>12.564854951649924</c:v>
                </c:pt>
                <c:pt idx="1283">
                  <c:v>12.566855618538886</c:v>
                </c:pt>
                <c:pt idx="1284">
                  <c:v>12.568856285427849</c:v>
                </c:pt>
                <c:pt idx="1285">
                  <c:v>12.570856952316811</c:v>
                </c:pt>
                <c:pt idx="1286">
                  <c:v>12.572857619205774</c:v>
                </c:pt>
                <c:pt idx="1287">
                  <c:v>12.574858286094736</c:v>
                </c:pt>
                <c:pt idx="1288">
                  <c:v>12.576858952983699</c:v>
                </c:pt>
                <c:pt idx="1289">
                  <c:v>12.578859619872661</c:v>
                </c:pt>
                <c:pt idx="1290">
                  <c:v>12.580860286761624</c:v>
                </c:pt>
                <c:pt idx="1291">
                  <c:v>12.582860953650586</c:v>
                </c:pt>
                <c:pt idx="1292">
                  <c:v>12.584861620539549</c:v>
                </c:pt>
                <c:pt idx="1293">
                  <c:v>12.586862287428511</c:v>
                </c:pt>
                <c:pt idx="1294">
                  <c:v>12.588862954317474</c:v>
                </c:pt>
                <c:pt idx="1295">
                  <c:v>12.590863621206436</c:v>
                </c:pt>
                <c:pt idx="1296">
                  <c:v>12.592864288095399</c:v>
                </c:pt>
                <c:pt idx="1297">
                  <c:v>12.594864954984361</c:v>
                </c:pt>
                <c:pt idx="1298">
                  <c:v>12.596865621873324</c:v>
                </c:pt>
                <c:pt idx="1299">
                  <c:v>12.598866288762286</c:v>
                </c:pt>
                <c:pt idx="1300">
                  <c:v>12.600866955651249</c:v>
                </c:pt>
                <c:pt idx="1301">
                  <c:v>12.602867622540211</c:v>
                </c:pt>
                <c:pt idx="1302">
                  <c:v>12.604868289429174</c:v>
                </c:pt>
                <c:pt idx="1303">
                  <c:v>12.606868956318136</c:v>
                </c:pt>
                <c:pt idx="1304">
                  <c:v>12.608869623207099</c:v>
                </c:pt>
                <c:pt idx="1305">
                  <c:v>12.610870290096061</c:v>
                </c:pt>
                <c:pt idx="1306">
                  <c:v>12.612870956985024</c:v>
                </c:pt>
                <c:pt idx="1307">
                  <c:v>12.614871623873986</c:v>
                </c:pt>
                <c:pt idx="1308">
                  <c:v>12.616872290762949</c:v>
                </c:pt>
                <c:pt idx="1309">
                  <c:v>12.618872957651911</c:v>
                </c:pt>
                <c:pt idx="1310">
                  <c:v>12.620873624540874</c:v>
                </c:pt>
                <c:pt idx="1311">
                  <c:v>12.622874291429836</c:v>
                </c:pt>
                <c:pt idx="1312">
                  <c:v>12.624874958318799</c:v>
                </c:pt>
                <c:pt idx="1313">
                  <c:v>12.626875625207761</c:v>
                </c:pt>
                <c:pt idx="1314">
                  <c:v>12.628876292096724</c:v>
                </c:pt>
                <c:pt idx="1315">
                  <c:v>12.630876958985686</c:v>
                </c:pt>
                <c:pt idx="1316">
                  <c:v>12.632877625874649</c:v>
                </c:pt>
                <c:pt idx="1317">
                  <c:v>12.634878292763611</c:v>
                </c:pt>
                <c:pt idx="1318">
                  <c:v>12.636878959652574</c:v>
                </c:pt>
                <c:pt idx="1319">
                  <c:v>12.638879626541536</c:v>
                </c:pt>
                <c:pt idx="1320">
                  <c:v>12.640880293430499</c:v>
                </c:pt>
                <c:pt idx="1321">
                  <c:v>12.642880960319461</c:v>
                </c:pt>
                <c:pt idx="1322">
                  <c:v>12.644881627208424</c:v>
                </c:pt>
                <c:pt idx="1323">
                  <c:v>12.646882294097386</c:v>
                </c:pt>
                <c:pt idx="1324">
                  <c:v>12.648882960986349</c:v>
                </c:pt>
                <c:pt idx="1325">
                  <c:v>12.650883627875311</c:v>
                </c:pt>
                <c:pt idx="1326">
                  <c:v>12.652884294764274</c:v>
                </c:pt>
                <c:pt idx="1327">
                  <c:v>12.654884961653236</c:v>
                </c:pt>
                <c:pt idx="1328">
                  <c:v>12.656885628542199</c:v>
                </c:pt>
                <c:pt idx="1329">
                  <c:v>12.658886295431161</c:v>
                </c:pt>
                <c:pt idx="1330">
                  <c:v>12.660886962320124</c:v>
                </c:pt>
                <c:pt idx="1331">
                  <c:v>12.662887629209086</c:v>
                </c:pt>
                <c:pt idx="1332">
                  <c:v>12.664888296098049</c:v>
                </c:pt>
                <c:pt idx="1333">
                  <c:v>12.666888962987011</c:v>
                </c:pt>
                <c:pt idx="1334">
                  <c:v>12.668889629875974</c:v>
                </c:pt>
                <c:pt idx="1335">
                  <c:v>12.670890296764936</c:v>
                </c:pt>
                <c:pt idx="1336">
                  <c:v>12.672890963653899</c:v>
                </c:pt>
                <c:pt idx="1337">
                  <c:v>12.674891630542861</c:v>
                </c:pt>
                <c:pt idx="1338">
                  <c:v>12.676892297431824</c:v>
                </c:pt>
                <c:pt idx="1339">
                  <c:v>12.678892964320786</c:v>
                </c:pt>
                <c:pt idx="1340">
                  <c:v>12.680893631209749</c:v>
                </c:pt>
                <c:pt idx="1341">
                  <c:v>12.682894298098711</c:v>
                </c:pt>
                <c:pt idx="1342">
                  <c:v>12.684894964987674</c:v>
                </c:pt>
                <c:pt idx="1343">
                  <c:v>12.686895631876636</c:v>
                </c:pt>
                <c:pt idx="1344">
                  <c:v>12.688896298765599</c:v>
                </c:pt>
                <c:pt idx="1345">
                  <c:v>12.690896965654561</c:v>
                </c:pt>
                <c:pt idx="1346">
                  <c:v>12.692897632543524</c:v>
                </c:pt>
                <c:pt idx="1347">
                  <c:v>12.694898299432486</c:v>
                </c:pt>
                <c:pt idx="1348">
                  <c:v>12.696898966321449</c:v>
                </c:pt>
                <c:pt idx="1349">
                  <c:v>12.698899633210411</c:v>
                </c:pt>
                <c:pt idx="1350">
                  <c:v>12.700900300099374</c:v>
                </c:pt>
                <c:pt idx="1351">
                  <c:v>12.702900966988336</c:v>
                </c:pt>
                <c:pt idx="1352">
                  <c:v>12.704901633877299</c:v>
                </c:pt>
                <c:pt idx="1353">
                  <c:v>12.706902300766261</c:v>
                </c:pt>
                <c:pt idx="1354">
                  <c:v>12.708902967655224</c:v>
                </c:pt>
                <c:pt idx="1355">
                  <c:v>12.710903634544186</c:v>
                </c:pt>
                <c:pt idx="1356">
                  <c:v>12.712904301433149</c:v>
                </c:pt>
                <c:pt idx="1357">
                  <c:v>12.714904968322111</c:v>
                </c:pt>
                <c:pt idx="1358">
                  <c:v>12.716905635211074</c:v>
                </c:pt>
                <c:pt idx="1359">
                  <c:v>12.718906302100036</c:v>
                </c:pt>
                <c:pt idx="1360">
                  <c:v>12.720906968988999</c:v>
                </c:pt>
                <c:pt idx="1361">
                  <c:v>12.722907635877961</c:v>
                </c:pt>
                <c:pt idx="1362">
                  <c:v>12.724908302766924</c:v>
                </c:pt>
                <c:pt idx="1363">
                  <c:v>12.726908969655886</c:v>
                </c:pt>
                <c:pt idx="1364">
                  <c:v>12.728909636544849</c:v>
                </c:pt>
                <c:pt idx="1365">
                  <c:v>12.730910303433811</c:v>
                </c:pt>
                <c:pt idx="1366">
                  <c:v>12.732910970322774</c:v>
                </c:pt>
                <c:pt idx="1367">
                  <c:v>12.734911637211736</c:v>
                </c:pt>
                <c:pt idx="1368">
                  <c:v>12.736912304100699</c:v>
                </c:pt>
                <c:pt idx="1369">
                  <c:v>12.738912970989661</c:v>
                </c:pt>
                <c:pt idx="1370">
                  <c:v>12.740913637878624</c:v>
                </c:pt>
                <c:pt idx="1371">
                  <c:v>12.742914304767586</c:v>
                </c:pt>
                <c:pt idx="1372">
                  <c:v>12.744914971656549</c:v>
                </c:pt>
                <c:pt idx="1373">
                  <c:v>12.746915638545511</c:v>
                </c:pt>
                <c:pt idx="1374">
                  <c:v>12.748916305434474</c:v>
                </c:pt>
                <c:pt idx="1375">
                  <c:v>12.750916972323436</c:v>
                </c:pt>
                <c:pt idx="1376">
                  <c:v>12.752917639212399</c:v>
                </c:pt>
                <c:pt idx="1377">
                  <c:v>12.754918306101361</c:v>
                </c:pt>
                <c:pt idx="1378">
                  <c:v>12.756918972990324</c:v>
                </c:pt>
                <c:pt idx="1379">
                  <c:v>12.758919639879286</c:v>
                </c:pt>
                <c:pt idx="1380">
                  <c:v>12.760920306768249</c:v>
                </c:pt>
                <c:pt idx="1381">
                  <c:v>12.762920973657211</c:v>
                </c:pt>
                <c:pt idx="1382">
                  <c:v>12.764921640546174</c:v>
                </c:pt>
                <c:pt idx="1383">
                  <c:v>12.766922307435136</c:v>
                </c:pt>
                <c:pt idx="1384">
                  <c:v>12.768922974324099</c:v>
                </c:pt>
                <c:pt idx="1385">
                  <c:v>12.770923641213061</c:v>
                </c:pt>
                <c:pt idx="1386">
                  <c:v>12.772924308102024</c:v>
                </c:pt>
                <c:pt idx="1387">
                  <c:v>12.774924974990986</c:v>
                </c:pt>
                <c:pt idx="1388">
                  <c:v>12.776925641879949</c:v>
                </c:pt>
                <c:pt idx="1389">
                  <c:v>12.778926308768911</c:v>
                </c:pt>
                <c:pt idx="1390">
                  <c:v>12.780926975657874</c:v>
                </c:pt>
                <c:pt idx="1391">
                  <c:v>12.782927642546836</c:v>
                </c:pt>
                <c:pt idx="1392">
                  <c:v>12.784928309435799</c:v>
                </c:pt>
                <c:pt idx="1393">
                  <c:v>12.786928976324761</c:v>
                </c:pt>
                <c:pt idx="1394">
                  <c:v>12.788929643213724</c:v>
                </c:pt>
                <c:pt idx="1395">
                  <c:v>12.790930310102686</c:v>
                </c:pt>
                <c:pt idx="1396">
                  <c:v>12.792930976991649</c:v>
                </c:pt>
                <c:pt idx="1397">
                  <c:v>12.794931643880611</c:v>
                </c:pt>
                <c:pt idx="1398">
                  <c:v>12.796932310769574</c:v>
                </c:pt>
                <c:pt idx="1399">
                  <c:v>12.798932977658536</c:v>
                </c:pt>
                <c:pt idx="1400">
                  <c:v>12.800933644547499</c:v>
                </c:pt>
                <c:pt idx="1401">
                  <c:v>12.802934311436461</c:v>
                </c:pt>
                <c:pt idx="1402">
                  <c:v>12.804934978325424</c:v>
                </c:pt>
                <c:pt idx="1403">
                  <c:v>12.806935645214386</c:v>
                </c:pt>
                <c:pt idx="1404">
                  <c:v>12.808936312103349</c:v>
                </c:pt>
                <c:pt idx="1405">
                  <c:v>12.810936978992311</c:v>
                </c:pt>
                <c:pt idx="1406">
                  <c:v>12.812937645881274</c:v>
                </c:pt>
                <c:pt idx="1407">
                  <c:v>12.814938312770236</c:v>
                </c:pt>
                <c:pt idx="1408">
                  <c:v>12.816938979659199</c:v>
                </c:pt>
                <c:pt idx="1409">
                  <c:v>12.818939646548161</c:v>
                </c:pt>
                <c:pt idx="1410">
                  <c:v>12.820940313437124</c:v>
                </c:pt>
                <c:pt idx="1411">
                  <c:v>12.822940980326086</c:v>
                </c:pt>
                <c:pt idx="1412">
                  <c:v>12.824941647215049</c:v>
                </c:pt>
                <c:pt idx="1413">
                  <c:v>12.826942314104011</c:v>
                </c:pt>
                <c:pt idx="1414">
                  <c:v>12.828942980992974</c:v>
                </c:pt>
                <c:pt idx="1415">
                  <c:v>12.830943647881936</c:v>
                </c:pt>
                <c:pt idx="1416">
                  <c:v>12.832944314770899</c:v>
                </c:pt>
                <c:pt idx="1417">
                  <c:v>12.834944981659861</c:v>
                </c:pt>
                <c:pt idx="1418">
                  <c:v>12.836945648548824</c:v>
                </c:pt>
                <c:pt idx="1419">
                  <c:v>12.838946315437786</c:v>
                </c:pt>
                <c:pt idx="1420">
                  <c:v>12.840946982326749</c:v>
                </c:pt>
                <c:pt idx="1421">
                  <c:v>12.842947649215711</c:v>
                </c:pt>
                <c:pt idx="1422">
                  <c:v>12.844948316104674</c:v>
                </c:pt>
                <c:pt idx="1423">
                  <c:v>12.846948982993636</c:v>
                </c:pt>
                <c:pt idx="1424">
                  <c:v>12.848949649882599</c:v>
                </c:pt>
                <c:pt idx="1425">
                  <c:v>12.850950316771561</c:v>
                </c:pt>
                <c:pt idx="1426">
                  <c:v>12.852950983660524</c:v>
                </c:pt>
                <c:pt idx="1427">
                  <c:v>12.854951650549486</c:v>
                </c:pt>
                <c:pt idx="1428">
                  <c:v>12.856952317438449</c:v>
                </c:pt>
                <c:pt idx="1429">
                  <c:v>12.858952984327411</c:v>
                </c:pt>
                <c:pt idx="1430">
                  <c:v>12.860953651216374</c:v>
                </c:pt>
                <c:pt idx="1431">
                  <c:v>12.862954318105336</c:v>
                </c:pt>
                <c:pt idx="1432">
                  <c:v>12.864954984994299</c:v>
                </c:pt>
                <c:pt idx="1433">
                  <c:v>12.866955651883261</c:v>
                </c:pt>
                <c:pt idx="1434">
                  <c:v>12.868956318772224</c:v>
                </c:pt>
                <c:pt idx="1435">
                  <c:v>12.870956985661186</c:v>
                </c:pt>
                <c:pt idx="1436">
                  <c:v>12.872957652550149</c:v>
                </c:pt>
                <c:pt idx="1437">
                  <c:v>12.874958319439111</c:v>
                </c:pt>
                <c:pt idx="1438">
                  <c:v>12.876958986328074</c:v>
                </c:pt>
                <c:pt idx="1439">
                  <c:v>12.878959653217036</c:v>
                </c:pt>
                <c:pt idx="1440">
                  <c:v>12.880960320105999</c:v>
                </c:pt>
                <c:pt idx="1441">
                  <c:v>12.882960986994961</c:v>
                </c:pt>
                <c:pt idx="1442">
                  <c:v>12.884961653883924</c:v>
                </c:pt>
                <c:pt idx="1443">
                  <c:v>12.886962320772886</c:v>
                </c:pt>
                <c:pt idx="1444">
                  <c:v>12.888962987661849</c:v>
                </c:pt>
                <c:pt idx="1445">
                  <c:v>12.890963654550811</c:v>
                </c:pt>
                <c:pt idx="1446">
                  <c:v>12.892964321439774</c:v>
                </c:pt>
                <c:pt idx="1447">
                  <c:v>12.894964988328736</c:v>
                </c:pt>
                <c:pt idx="1448">
                  <c:v>12.896965655217699</c:v>
                </c:pt>
                <c:pt idx="1449">
                  <c:v>12.898966322106661</c:v>
                </c:pt>
                <c:pt idx="1450">
                  <c:v>12.900966988995624</c:v>
                </c:pt>
                <c:pt idx="1451">
                  <c:v>12.902967655884586</c:v>
                </c:pt>
                <c:pt idx="1452">
                  <c:v>12.904968322773549</c:v>
                </c:pt>
                <c:pt idx="1453">
                  <c:v>12.906968989662511</c:v>
                </c:pt>
                <c:pt idx="1454">
                  <c:v>12.908969656551474</c:v>
                </c:pt>
                <c:pt idx="1455">
                  <c:v>12.910970323440436</c:v>
                </c:pt>
                <c:pt idx="1456">
                  <c:v>12.912970990329399</c:v>
                </c:pt>
                <c:pt idx="1457">
                  <c:v>12.914971657218361</c:v>
                </c:pt>
                <c:pt idx="1458">
                  <c:v>12.916972324107324</c:v>
                </c:pt>
                <c:pt idx="1459">
                  <c:v>12.918972990996286</c:v>
                </c:pt>
                <c:pt idx="1460">
                  <c:v>12.920973657885249</c:v>
                </c:pt>
                <c:pt idx="1461">
                  <c:v>12.922974324774211</c:v>
                </c:pt>
                <c:pt idx="1462">
                  <c:v>12.924974991663174</c:v>
                </c:pt>
                <c:pt idx="1463">
                  <c:v>12.926975658552136</c:v>
                </c:pt>
                <c:pt idx="1464">
                  <c:v>12.928976325441099</c:v>
                </c:pt>
                <c:pt idx="1465">
                  <c:v>12.930976992330061</c:v>
                </c:pt>
                <c:pt idx="1466">
                  <c:v>12.932977659219024</c:v>
                </c:pt>
                <c:pt idx="1467">
                  <c:v>12.934978326107986</c:v>
                </c:pt>
                <c:pt idx="1468">
                  <c:v>12.936978992996949</c:v>
                </c:pt>
                <c:pt idx="1469">
                  <c:v>12.938979659885911</c:v>
                </c:pt>
                <c:pt idx="1470">
                  <c:v>12.940980326774874</c:v>
                </c:pt>
                <c:pt idx="1471">
                  <c:v>12.942980993663836</c:v>
                </c:pt>
                <c:pt idx="1472">
                  <c:v>12.944981660552799</c:v>
                </c:pt>
                <c:pt idx="1473">
                  <c:v>12.946982327441761</c:v>
                </c:pt>
                <c:pt idx="1474">
                  <c:v>12.948982994330724</c:v>
                </c:pt>
                <c:pt idx="1475">
                  <c:v>12.950983661219686</c:v>
                </c:pt>
                <c:pt idx="1476">
                  <c:v>12.952984328108649</c:v>
                </c:pt>
                <c:pt idx="1477">
                  <c:v>12.954984994997611</c:v>
                </c:pt>
                <c:pt idx="1478">
                  <c:v>12.956985661886574</c:v>
                </c:pt>
                <c:pt idx="1479">
                  <c:v>12.958986328775536</c:v>
                </c:pt>
                <c:pt idx="1480">
                  <c:v>12.960986995664499</c:v>
                </c:pt>
                <c:pt idx="1481">
                  <c:v>12.962987662553461</c:v>
                </c:pt>
                <c:pt idx="1482">
                  <c:v>12.964988329442424</c:v>
                </c:pt>
                <c:pt idx="1483">
                  <c:v>12.966988996331386</c:v>
                </c:pt>
                <c:pt idx="1484">
                  <c:v>12.968989663220349</c:v>
                </c:pt>
                <c:pt idx="1485">
                  <c:v>12.970990330109311</c:v>
                </c:pt>
                <c:pt idx="1486">
                  <c:v>12.972990996998274</c:v>
                </c:pt>
                <c:pt idx="1487">
                  <c:v>12.974991663887236</c:v>
                </c:pt>
                <c:pt idx="1488">
                  <c:v>12.976992330776199</c:v>
                </c:pt>
                <c:pt idx="1489">
                  <c:v>12.978992997665161</c:v>
                </c:pt>
                <c:pt idx="1490">
                  <c:v>12.980993664554124</c:v>
                </c:pt>
                <c:pt idx="1491">
                  <c:v>12.982994331443086</c:v>
                </c:pt>
                <c:pt idx="1492">
                  <c:v>12.984994998332049</c:v>
                </c:pt>
                <c:pt idx="1493">
                  <c:v>12.986995665221011</c:v>
                </c:pt>
                <c:pt idx="1494">
                  <c:v>12.988996332109974</c:v>
                </c:pt>
                <c:pt idx="1495">
                  <c:v>12.990996998998936</c:v>
                </c:pt>
                <c:pt idx="1496">
                  <c:v>12.992997665887899</c:v>
                </c:pt>
                <c:pt idx="1497">
                  <c:v>12.994998332776861</c:v>
                </c:pt>
                <c:pt idx="1498">
                  <c:v>12.996998999665824</c:v>
                </c:pt>
                <c:pt idx="1499">
                  <c:v>12.998999666554786</c:v>
                </c:pt>
                <c:pt idx="1500">
                  <c:v>13.001000333443749</c:v>
                </c:pt>
                <c:pt idx="1501">
                  <c:v>13.003001000332711</c:v>
                </c:pt>
                <c:pt idx="1502">
                  <c:v>13.005001667221674</c:v>
                </c:pt>
                <c:pt idx="1503">
                  <c:v>13.007002334110636</c:v>
                </c:pt>
                <c:pt idx="1504">
                  <c:v>13.009003000999598</c:v>
                </c:pt>
                <c:pt idx="1505">
                  <c:v>13.011003667888561</c:v>
                </c:pt>
                <c:pt idx="1506">
                  <c:v>13.013004334777523</c:v>
                </c:pt>
                <c:pt idx="1507">
                  <c:v>13.015005001666486</c:v>
                </c:pt>
                <c:pt idx="1508">
                  <c:v>13.017005668555448</c:v>
                </c:pt>
                <c:pt idx="1509">
                  <c:v>13.019006335444411</c:v>
                </c:pt>
                <c:pt idx="1510">
                  <c:v>13.021007002333373</c:v>
                </c:pt>
                <c:pt idx="1511">
                  <c:v>13.023007669222336</c:v>
                </c:pt>
                <c:pt idx="1512">
                  <c:v>13.025008336111298</c:v>
                </c:pt>
                <c:pt idx="1513">
                  <c:v>13.027009003000261</c:v>
                </c:pt>
                <c:pt idx="1514">
                  <c:v>13.029009669889223</c:v>
                </c:pt>
                <c:pt idx="1515">
                  <c:v>13.031010336778186</c:v>
                </c:pt>
                <c:pt idx="1516">
                  <c:v>13.033011003667148</c:v>
                </c:pt>
                <c:pt idx="1517">
                  <c:v>13.035011670556111</c:v>
                </c:pt>
                <c:pt idx="1518">
                  <c:v>13.037012337445073</c:v>
                </c:pt>
                <c:pt idx="1519">
                  <c:v>13.039013004334036</c:v>
                </c:pt>
                <c:pt idx="1520">
                  <c:v>13.041013671222998</c:v>
                </c:pt>
                <c:pt idx="1521">
                  <c:v>13.043014338111961</c:v>
                </c:pt>
                <c:pt idx="1522">
                  <c:v>13.045015005000923</c:v>
                </c:pt>
                <c:pt idx="1523">
                  <c:v>13.047015671889886</c:v>
                </c:pt>
                <c:pt idx="1524">
                  <c:v>13.049016338778848</c:v>
                </c:pt>
                <c:pt idx="1525">
                  <c:v>13.051017005667811</c:v>
                </c:pt>
                <c:pt idx="1526">
                  <c:v>13.053017672556773</c:v>
                </c:pt>
                <c:pt idx="1527">
                  <c:v>13.055018339445736</c:v>
                </c:pt>
                <c:pt idx="1528">
                  <c:v>13.057019006334698</c:v>
                </c:pt>
                <c:pt idx="1529">
                  <c:v>13.059019673223661</c:v>
                </c:pt>
                <c:pt idx="1530">
                  <c:v>13.061020340112623</c:v>
                </c:pt>
                <c:pt idx="1531">
                  <c:v>13.063021007001586</c:v>
                </c:pt>
                <c:pt idx="1532">
                  <c:v>13.065021673890548</c:v>
                </c:pt>
                <c:pt idx="1533">
                  <c:v>13.067022340779511</c:v>
                </c:pt>
                <c:pt idx="1534">
                  <c:v>13.069023007668473</c:v>
                </c:pt>
                <c:pt idx="1535">
                  <c:v>13.071023674557436</c:v>
                </c:pt>
                <c:pt idx="1536">
                  <c:v>13.073024341446398</c:v>
                </c:pt>
                <c:pt idx="1537">
                  <c:v>13.075025008335361</c:v>
                </c:pt>
                <c:pt idx="1538">
                  <c:v>13.077025675224323</c:v>
                </c:pt>
                <c:pt idx="1539">
                  <c:v>13.079026342113286</c:v>
                </c:pt>
                <c:pt idx="1540">
                  <c:v>13.081027009002248</c:v>
                </c:pt>
                <c:pt idx="1541">
                  <c:v>13.083027675891211</c:v>
                </c:pt>
                <c:pt idx="1542">
                  <c:v>13.085028342780173</c:v>
                </c:pt>
                <c:pt idx="1543">
                  <c:v>13.087029009669136</c:v>
                </c:pt>
                <c:pt idx="1544">
                  <c:v>13.089029676558098</c:v>
                </c:pt>
                <c:pt idx="1545">
                  <c:v>13.091030343447061</c:v>
                </c:pt>
                <c:pt idx="1546">
                  <c:v>13.093031010336023</c:v>
                </c:pt>
                <c:pt idx="1547">
                  <c:v>13.095031677224986</c:v>
                </c:pt>
                <c:pt idx="1548">
                  <c:v>13.097032344113948</c:v>
                </c:pt>
                <c:pt idx="1549">
                  <c:v>13.099033011002911</c:v>
                </c:pt>
                <c:pt idx="1550">
                  <c:v>13.101033677891873</c:v>
                </c:pt>
                <c:pt idx="1551">
                  <c:v>13.103034344780836</c:v>
                </c:pt>
                <c:pt idx="1552">
                  <c:v>13.105035011669798</c:v>
                </c:pt>
                <c:pt idx="1553">
                  <c:v>13.107035678558761</c:v>
                </c:pt>
                <c:pt idx="1554">
                  <c:v>13.109036345447723</c:v>
                </c:pt>
                <c:pt idx="1555">
                  <c:v>13.111037012336686</c:v>
                </c:pt>
                <c:pt idx="1556">
                  <c:v>13.113037679225648</c:v>
                </c:pt>
                <c:pt idx="1557">
                  <c:v>13.115038346114611</c:v>
                </c:pt>
                <c:pt idx="1558">
                  <c:v>13.117039013003573</c:v>
                </c:pt>
                <c:pt idx="1559">
                  <c:v>13.119039679892536</c:v>
                </c:pt>
                <c:pt idx="1560">
                  <c:v>13.121040346781498</c:v>
                </c:pt>
                <c:pt idx="1561">
                  <c:v>13.123041013670461</c:v>
                </c:pt>
                <c:pt idx="1562">
                  <c:v>13.125041680559423</c:v>
                </c:pt>
                <c:pt idx="1563">
                  <c:v>13.127042347448386</c:v>
                </c:pt>
                <c:pt idx="1564">
                  <c:v>13.129043014337348</c:v>
                </c:pt>
                <c:pt idx="1565">
                  <c:v>13.131043681226311</c:v>
                </c:pt>
                <c:pt idx="1566">
                  <c:v>13.133044348115273</c:v>
                </c:pt>
                <c:pt idx="1567">
                  <c:v>13.135045015004236</c:v>
                </c:pt>
                <c:pt idx="1568">
                  <c:v>13.137045681893198</c:v>
                </c:pt>
                <c:pt idx="1569">
                  <c:v>13.139046348782161</c:v>
                </c:pt>
                <c:pt idx="1570">
                  <c:v>13.141047015671123</c:v>
                </c:pt>
                <c:pt idx="1571">
                  <c:v>13.143047682560086</c:v>
                </c:pt>
                <c:pt idx="1572">
                  <c:v>13.145048349449048</c:v>
                </c:pt>
                <c:pt idx="1573">
                  <c:v>13.147049016338011</c:v>
                </c:pt>
                <c:pt idx="1574">
                  <c:v>13.149049683226973</c:v>
                </c:pt>
                <c:pt idx="1575">
                  <c:v>13.151050350115936</c:v>
                </c:pt>
                <c:pt idx="1576">
                  <c:v>13.153051017004898</c:v>
                </c:pt>
                <c:pt idx="1577">
                  <c:v>13.155051683893861</c:v>
                </c:pt>
                <c:pt idx="1578">
                  <c:v>13.157052350782823</c:v>
                </c:pt>
                <c:pt idx="1579">
                  <c:v>13.159053017671786</c:v>
                </c:pt>
                <c:pt idx="1580">
                  <c:v>13.161053684560748</c:v>
                </c:pt>
                <c:pt idx="1581">
                  <c:v>13.163054351449711</c:v>
                </c:pt>
                <c:pt idx="1582">
                  <c:v>13.165055018338673</c:v>
                </c:pt>
                <c:pt idx="1583">
                  <c:v>13.167055685227636</c:v>
                </c:pt>
                <c:pt idx="1584">
                  <c:v>13.169056352116598</c:v>
                </c:pt>
                <c:pt idx="1585">
                  <c:v>13.171057019005561</c:v>
                </c:pt>
                <c:pt idx="1586">
                  <c:v>13.173057685894523</c:v>
                </c:pt>
                <c:pt idx="1587">
                  <c:v>13.175058352783486</c:v>
                </c:pt>
                <c:pt idx="1588">
                  <c:v>13.177059019672448</c:v>
                </c:pt>
                <c:pt idx="1589">
                  <c:v>13.179059686561411</c:v>
                </c:pt>
                <c:pt idx="1590">
                  <c:v>13.181060353450373</c:v>
                </c:pt>
                <c:pt idx="1591">
                  <c:v>13.183061020339336</c:v>
                </c:pt>
                <c:pt idx="1592">
                  <c:v>13.185061687228298</c:v>
                </c:pt>
                <c:pt idx="1593">
                  <c:v>13.187062354117261</c:v>
                </c:pt>
                <c:pt idx="1594">
                  <c:v>13.189063021006223</c:v>
                </c:pt>
                <c:pt idx="1595">
                  <c:v>13.191063687895186</c:v>
                </c:pt>
                <c:pt idx="1596">
                  <c:v>13.193064354784148</c:v>
                </c:pt>
                <c:pt idx="1597">
                  <c:v>13.195065021673111</c:v>
                </c:pt>
                <c:pt idx="1598">
                  <c:v>13.197065688562073</c:v>
                </c:pt>
                <c:pt idx="1599">
                  <c:v>13.199066355451036</c:v>
                </c:pt>
                <c:pt idx="1600">
                  <c:v>13.201067022339998</c:v>
                </c:pt>
                <c:pt idx="1601">
                  <c:v>13.203067689228961</c:v>
                </c:pt>
                <c:pt idx="1602">
                  <c:v>13.205068356117923</c:v>
                </c:pt>
                <c:pt idx="1603">
                  <c:v>13.207069023006886</c:v>
                </c:pt>
                <c:pt idx="1604">
                  <c:v>13.209069689895848</c:v>
                </c:pt>
                <c:pt idx="1605">
                  <c:v>13.211070356784811</c:v>
                </c:pt>
                <c:pt idx="1606">
                  <c:v>13.213071023673773</c:v>
                </c:pt>
                <c:pt idx="1607">
                  <c:v>13.215071690562736</c:v>
                </c:pt>
                <c:pt idx="1608">
                  <c:v>13.217072357451698</c:v>
                </c:pt>
                <c:pt idx="1609">
                  <c:v>13.219073024340661</c:v>
                </c:pt>
                <c:pt idx="1610">
                  <c:v>13.221073691229623</c:v>
                </c:pt>
                <c:pt idx="1611">
                  <c:v>13.223074358118586</c:v>
                </c:pt>
                <c:pt idx="1612">
                  <c:v>13.225075025007548</c:v>
                </c:pt>
                <c:pt idx="1613">
                  <c:v>13.227075691896511</c:v>
                </c:pt>
                <c:pt idx="1614">
                  <c:v>13.229076358785473</c:v>
                </c:pt>
                <c:pt idx="1615">
                  <c:v>13.231077025674436</c:v>
                </c:pt>
                <c:pt idx="1616">
                  <c:v>13.233077692563398</c:v>
                </c:pt>
                <c:pt idx="1617">
                  <c:v>13.235078359452361</c:v>
                </c:pt>
                <c:pt idx="1618">
                  <c:v>13.237079026341323</c:v>
                </c:pt>
                <c:pt idx="1619">
                  <c:v>13.239079693230286</c:v>
                </c:pt>
                <c:pt idx="1620">
                  <c:v>13.241080360119248</c:v>
                </c:pt>
                <c:pt idx="1621">
                  <c:v>13.243081027008211</c:v>
                </c:pt>
                <c:pt idx="1622">
                  <c:v>13.245081693897173</c:v>
                </c:pt>
                <c:pt idx="1623">
                  <c:v>13.247082360786136</c:v>
                </c:pt>
                <c:pt idx="1624">
                  <c:v>13.249083027675098</c:v>
                </c:pt>
                <c:pt idx="1625">
                  <c:v>13.251083694564061</c:v>
                </c:pt>
                <c:pt idx="1626">
                  <c:v>13.253084361453023</c:v>
                </c:pt>
                <c:pt idx="1627">
                  <c:v>13.255085028341986</c:v>
                </c:pt>
                <c:pt idx="1628">
                  <c:v>13.257085695230948</c:v>
                </c:pt>
                <c:pt idx="1629">
                  <c:v>13.259086362119911</c:v>
                </c:pt>
                <c:pt idx="1630">
                  <c:v>13.261087029008873</c:v>
                </c:pt>
                <c:pt idx="1631">
                  <c:v>13.263087695897836</c:v>
                </c:pt>
                <c:pt idx="1632">
                  <c:v>13.265088362786798</c:v>
                </c:pt>
                <c:pt idx="1633">
                  <c:v>13.267089029675761</c:v>
                </c:pt>
                <c:pt idx="1634">
                  <c:v>13.269089696564723</c:v>
                </c:pt>
                <c:pt idx="1635">
                  <c:v>13.271090363453686</c:v>
                </c:pt>
                <c:pt idx="1636">
                  <c:v>13.273091030342648</c:v>
                </c:pt>
                <c:pt idx="1637">
                  <c:v>13.275091697231611</c:v>
                </c:pt>
                <c:pt idx="1638">
                  <c:v>13.277092364120573</c:v>
                </c:pt>
                <c:pt idx="1639">
                  <c:v>13.279093031009536</c:v>
                </c:pt>
                <c:pt idx="1640">
                  <c:v>13.281093697898498</c:v>
                </c:pt>
                <c:pt idx="1641">
                  <c:v>13.283094364787461</c:v>
                </c:pt>
                <c:pt idx="1642">
                  <c:v>13.285095031676423</c:v>
                </c:pt>
                <c:pt idx="1643">
                  <c:v>13.287095698565386</c:v>
                </c:pt>
                <c:pt idx="1644">
                  <c:v>13.289096365454348</c:v>
                </c:pt>
                <c:pt idx="1645">
                  <c:v>13.291097032343311</c:v>
                </c:pt>
                <c:pt idx="1646">
                  <c:v>13.293097699232273</c:v>
                </c:pt>
                <c:pt idx="1647">
                  <c:v>13.295098366121236</c:v>
                </c:pt>
                <c:pt idx="1648">
                  <c:v>13.297099033010198</c:v>
                </c:pt>
                <c:pt idx="1649">
                  <c:v>13.299099699899161</c:v>
                </c:pt>
                <c:pt idx="1650">
                  <c:v>13.301100366788123</c:v>
                </c:pt>
                <c:pt idx="1651">
                  <c:v>13.303101033677086</c:v>
                </c:pt>
                <c:pt idx="1652">
                  <c:v>13.305101700566048</c:v>
                </c:pt>
                <c:pt idx="1653">
                  <c:v>13.307102367455011</c:v>
                </c:pt>
                <c:pt idx="1654">
                  <c:v>13.309103034343973</c:v>
                </c:pt>
                <c:pt idx="1655">
                  <c:v>13.311103701232936</c:v>
                </c:pt>
                <c:pt idx="1656">
                  <c:v>13.313104368121898</c:v>
                </c:pt>
                <c:pt idx="1657">
                  <c:v>13.315105035010861</c:v>
                </c:pt>
                <c:pt idx="1658">
                  <c:v>13.317105701899823</c:v>
                </c:pt>
                <c:pt idx="1659">
                  <c:v>13.319106368788786</c:v>
                </c:pt>
                <c:pt idx="1660">
                  <c:v>13.321107035677748</c:v>
                </c:pt>
                <c:pt idx="1661">
                  <c:v>13.323107702566711</c:v>
                </c:pt>
                <c:pt idx="1662">
                  <c:v>13.325108369455673</c:v>
                </c:pt>
                <c:pt idx="1663">
                  <c:v>13.327109036344636</c:v>
                </c:pt>
                <c:pt idx="1664">
                  <c:v>13.329109703233598</c:v>
                </c:pt>
                <c:pt idx="1665">
                  <c:v>13.331110370122561</c:v>
                </c:pt>
                <c:pt idx="1666">
                  <c:v>13.333111037011523</c:v>
                </c:pt>
                <c:pt idx="1667">
                  <c:v>13.335111703900486</c:v>
                </c:pt>
                <c:pt idx="1668">
                  <c:v>13.337112370789448</c:v>
                </c:pt>
                <c:pt idx="1669">
                  <c:v>13.339113037678411</c:v>
                </c:pt>
                <c:pt idx="1670">
                  <c:v>13.341113704567373</c:v>
                </c:pt>
                <c:pt idx="1671">
                  <c:v>13.343114371456336</c:v>
                </c:pt>
                <c:pt idx="1672">
                  <c:v>13.345115038345298</c:v>
                </c:pt>
                <c:pt idx="1673">
                  <c:v>13.347115705234261</c:v>
                </c:pt>
                <c:pt idx="1674">
                  <c:v>13.349116372123223</c:v>
                </c:pt>
                <c:pt idx="1675">
                  <c:v>13.351117039012186</c:v>
                </c:pt>
                <c:pt idx="1676">
                  <c:v>13.353117705901148</c:v>
                </c:pt>
                <c:pt idx="1677">
                  <c:v>13.355118372790111</c:v>
                </c:pt>
                <c:pt idx="1678">
                  <c:v>13.357119039679073</c:v>
                </c:pt>
                <c:pt idx="1679">
                  <c:v>13.359119706568036</c:v>
                </c:pt>
                <c:pt idx="1680">
                  <c:v>13.361120373456998</c:v>
                </c:pt>
                <c:pt idx="1681">
                  <c:v>13.363121040345961</c:v>
                </c:pt>
                <c:pt idx="1682">
                  <c:v>13.365121707234923</c:v>
                </c:pt>
                <c:pt idx="1683">
                  <c:v>13.367122374123886</c:v>
                </c:pt>
                <c:pt idx="1684">
                  <c:v>13.369123041012848</c:v>
                </c:pt>
                <c:pt idx="1685">
                  <c:v>13.371123707901811</c:v>
                </c:pt>
                <c:pt idx="1686">
                  <c:v>13.373124374790773</c:v>
                </c:pt>
                <c:pt idx="1687">
                  <c:v>13.375125041679736</c:v>
                </c:pt>
                <c:pt idx="1688">
                  <c:v>13.377125708568698</c:v>
                </c:pt>
                <c:pt idx="1689">
                  <c:v>13.379126375457661</c:v>
                </c:pt>
                <c:pt idx="1690">
                  <c:v>13.381127042346623</c:v>
                </c:pt>
                <c:pt idx="1691">
                  <c:v>13.383127709235586</c:v>
                </c:pt>
                <c:pt idx="1692">
                  <c:v>13.385128376124548</c:v>
                </c:pt>
                <c:pt idx="1693">
                  <c:v>13.387129043013511</c:v>
                </c:pt>
                <c:pt idx="1694">
                  <c:v>13.389129709902473</c:v>
                </c:pt>
                <c:pt idx="1695">
                  <c:v>13.391130376791436</c:v>
                </c:pt>
                <c:pt idx="1696">
                  <c:v>13.393131043680398</c:v>
                </c:pt>
                <c:pt idx="1697">
                  <c:v>13.395131710569361</c:v>
                </c:pt>
                <c:pt idx="1698">
                  <c:v>13.397132377458323</c:v>
                </c:pt>
                <c:pt idx="1699">
                  <c:v>13.399133044347286</c:v>
                </c:pt>
                <c:pt idx="1700">
                  <c:v>13.401133711236248</c:v>
                </c:pt>
                <c:pt idx="1701">
                  <c:v>13.403134378125211</c:v>
                </c:pt>
                <c:pt idx="1702">
                  <c:v>13.405135045014173</c:v>
                </c:pt>
                <c:pt idx="1703">
                  <c:v>13.407135711903136</c:v>
                </c:pt>
                <c:pt idx="1704">
                  <c:v>13.409136378792098</c:v>
                </c:pt>
                <c:pt idx="1705">
                  <c:v>13.411137045681061</c:v>
                </c:pt>
                <c:pt idx="1706">
                  <c:v>13.413137712570023</c:v>
                </c:pt>
                <c:pt idx="1707">
                  <c:v>13.415138379458986</c:v>
                </c:pt>
                <c:pt idx="1708">
                  <c:v>13.417139046347948</c:v>
                </c:pt>
                <c:pt idx="1709">
                  <c:v>13.419139713236911</c:v>
                </c:pt>
                <c:pt idx="1710">
                  <c:v>13.421140380125873</c:v>
                </c:pt>
                <c:pt idx="1711">
                  <c:v>13.423141047014836</c:v>
                </c:pt>
                <c:pt idx="1712">
                  <c:v>13.425141713903798</c:v>
                </c:pt>
                <c:pt idx="1713">
                  <c:v>13.427142380792761</c:v>
                </c:pt>
                <c:pt idx="1714">
                  <c:v>13.429143047681723</c:v>
                </c:pt>
                <c:pt idx="1715">
                  <c:v>13.431143714570686</c:v>
                </c:pt>
                <c:pt idx="1716">
                  <c:v>13.433144381459648</c:v>
                </c:pt>
                <c:pt idx="1717">
                  <c:v>13.435145048348611</c:v>
                </c:pt>
                <c:pt idx="1718">
                  <c:v>13.437145715237573</c:v>
                </c:pt>
                <c:pt idx="1719">
                  <c:v>13.439146382126536</c:v>
                </c:pt>
                <c:pt idx="1720">
                  <c:v>13.441147049015498</c:v>
                </c:pt>
                <c:pt idx="1721">
                  <c:v>13.443147715904461</c:v>
                </c:pt>
                <c:pt idx="1722">
                  <c:v>13.445148382793423</c:v>
                </c:pt>
                <c:pt idx="1723">
                  <c:v>13.447149049682386</c:v>
                </c:pt>
                <c:pt idx="1724">
                  <c:v>13.449149716571348</c:v>
                </c:pt>
                <c:pt idx="1725">
                  <c:v>13.451150383460311</c:v>
                </c:pt>
                <c:pt idx="1726">
                  <c:v>13.453151050349273</c:v>
                </c:pt>
                <c:pt idx="1727">
                  <c:v>13.455151717238236</c:v>
                </c:pt>
                <c:pt idx="1728">
                  <c:v>13.457152384127198</c:v>
                </c:pt>
                <c:pt idx="1729">
                  <c:v>13.459153051016161</c:v>
                </c:pt>
                <c:pt idx="1730">
                  <c:v>13.461153717905123</c:v>
                </c:pt>
                <c:pt idx="1731">
                  <c:v>13.463154384794086</c:v>
                </c:pt>
                <c:pt idx="1732">
                  <c:v>13.465155051683048</c:v>
                </c:pt>
                <c:pt idx="1733">
                  <c:v>13.467155718572011</c:v>
                </c:pt>
                <c:pt idx="1734">
                  <c:v>13.469156385460973</c:v>
                </c:pt>
                <c:pt idx="1735">
                  <c:v>13.471157052349936</c:v>
                </c:pt>
                <c:pt idx="1736">
                  <c:v>13.473157719238898</c:v>
                </c:pt>
                <c:pt idx="1737">
                  <c:v>13.475158386127861</c:v>
                </c:pt>
                <c:pt idx="1738">
                  <c:v>13.477159053016823</c:v>
                </c:pt>
                <c:pt idx="1739">
                  <c:v>13.479159719905786</c:v>
                </c:pt>
                <c:pt idx="1740">
                  <c:v>13.481160386794748</c:v>
                </c:pt>
                <c:pt idx="1741">
                  <c:v>13.483161053683711</c:v>
                </c:pt>
                <c:pt idx="1742">
                  <c:v>13.485161720572673</c:v>
                </c:pt>
                <c:pt idx="1743">
                  <c:v>13.487162387461636</c:v>
                </c:pt>
                <c:pt idx="1744">
                  <c:v>13.489163054350598</c:v>
                </c:pt>
                <c:pt idx="1745">
                  <c:v>13.491163721239561</c:v>
                </c:pt>
                <c:pt idx="1746">
                  <c:v>13.493164388128523</c:v>
                </c:pt>
                <c:pt idx="1747">
                  <c:v>13.495165055017486</c:v>
                </c:pt>
                <c:pt idx="1748">
                  <c:v>13.497165721906448</c:v>
                </c:pt>
                <c:pt idx="1749">
                  <c:v>13.499166388795411</c:v>
                </c:pt>
                <c:pt idx="1750">
                  <c:v>13.501167055684373</c:v>
                </c:pt>
                <c:pt idx="1751">
                  <c:v>13.503167722573336</c:v>
                </c:pt>
                <c:pt idx="1752">
                  <c:v>13.505168389462298</c:v>
                </c:pt>
                <c:pt idx="1753">
                  <c:v>13.507169056351261</c:v>
                </c:pt>
                <c:pt idx="1754">
                  <c:v>13.509169723240223</c:v>
                </c:pt>
                <c:pt idx="1755">
                  <c:v>13.511170390129186</c:v>
                </c:pt>
                <c:pt idx="1756">
                  <c:v>13.513171057018148</c:v>
                </c:pt>
                <c:pt idx="1757">
                  <c:v>13.515171723907111</c:v>
                </c:pt>
                <c:pt idx="1758">
                  <c:v>13.517172390796073</c:v>
                </c:pt>
                <c:pt idx="1759">
                  <c:v>13.519173057685036</c:v>
                </c:pt>
                <c:pt idx="1760">
                  <c:v>13.521173724573998</c:v>
                </c:pt>
                <c:pt idx="1761">
                  <c:v>13.523174391462961</c:v>
                </c:pt>
                <c:pt idx="1762">
                  <c:v>13.525175058351923</c:v>
                </c:pt>
                <c:pt idx="1763">
                  <c:v>13.527175725240886</c:v>
                </c:pt>
                <c:pt idx="1764">
                  <c:v>13.529176392129848</c:v>
                </c:pt>
                <c:pt idx="1765">
                  <c:v>13.531177059018811</c:v>
                </c:pt>
                <c:pt idx="1766">
                  <c:v>13.533177725907773</c:v>
                </c:pt>
                <c:pt idx="1767">
                  <c:v>13.535178392796736</c:v>
                </c:pt>
                <c:pt idx="1768">
                  <c:v>13.537179059685698</c:v>
                </c:pt>
                <c:pt idx="1769">
                  <c:v>13.539179726574661</c:v>
                </c:pt>
                <c:pt idx="1770">
                  <c:v>13.541180393463623</c:v>
                </c:pt>
                <c:pt idx="1771">
                  <c:v>13.543181060352586</c:v>
                </c:pt>
                <c:pt idx="1772">
                  <c:v>13.545181727241548</c:v>
                </c:pt>
                <c:pt idx="1773">
                  <c:v>13.547182394130511</c:v>
                </c:pt>
                <c:pt idx="1774">
                  <c:v>13.549183061019473</c:v>
                </c:pt>
                <c:pt idx="1775">
                  <c:v>13.551183727908436</c:v>
                </c:pt>
                <c:pt idx="1776">
                  <c:v>13.553184394797398</c:v>
                </c:pt>
                <c:pt idx="1777">
                  <c:v>13.555185061686361</c:v>
                </c:pt>
                <c:pt idx="1778">
                  <c:v>13.557185728575323</c:v>
                </c:pt>
                <c:pt idx="1779">
                  <c:v>13.559186395464286</c:v>
                </c:pt>
                <c:pt idx="1780">
                  <c:v>13.561187062353248</c:v>
                </c:pt>
                <c:pt idx="1781">
                  <c:v>13.563187729242211</c:v>
                </c:pt>
                <c:pt idx="1782">
                  <c:v>13.565188396131173</c:v>
                </c:pt>
                <c:pt idx="1783">
                  <c:v>13.567189063020136</c:v>
                </c:pt>
                <c:pt idx="1784">
                  <c:v>13.569189729909098</c:v>
                </c:pt>
                <c:pt idx="1785">
                  <c:v>13.571190396798061</c:v>
                </c:pt>
                <c:pt idx="1786">
                  <c:v>13.573191063687023</c:v>
                </c:pt>
                <c:pt idx="1787">
                  <c:v>13.575191730575986</c:v>
                </c:pt>
                <c:pt idx="1788">
                  <c:v>13.577192397464948</c:v>
                </c:pt>
                <c:pt idx="1789">
                  <c:v>13.579193064353911</c:v>
                </c:pt>
                <c:pt idx="1790">
                  <c:v>13.581193731242873</c:v>
                </c:pt>
                <c:pt idx="1791">
                  <c:v>13.583194398131836</c:v>
                </c:pt>
                <c:pt idx="1792">
                  <c:v>13.585195065020798</c:v>
                </c:pt>
                <c:pt idx="1793">
                  <c:v>13.587195731909761</c:v>
                </c:pt>
                <c:pt idx="1794">
                  <c:v>13.589196398798723</c:v>
                </c:pt>
                <c:pt idx="1795">
                  <c:v>13.591197065687686</c:v>
                </c:pt>
                <c:pt idx="1796">
                  <c:v>13.593197732576648</c:v>
                </c:pt>
                <c:pt idx="1797">
                  <c:v>13.595198399465611</c:v>
                </c:pt>
                <c:pt idx="1798">
                  <c:v>13.597199066354573</c:v>
                </c:pt>
                <c:pt idx="1799">
                  <c:v>13.599199733243536</c:v>
                </c:pt>
                <c:pt idx="1800">
                  <c:v>13.601200400132498</c:v>
                </c:pt>
                <c:pt idx="1801">
                  <c:v>13.603201067021461</c:v>
                </c:pt>
                <c:pt idx="1802">
                  <c:v>13.605201733910423</c:v>
                </c:pt>
                <c:pt idx="1803">
                  <c:v>13.607202400799386</c:v>
                </c:pt>
                <c:pt idx="1804">
                  <c:v>13.609203067688348</c:v>
                </c:pt>
                <c:pt idx="1805">
                  <c:v>13.611203734577311</c:v>
                </c:pt>
                <c:pt idx="1806">
                  <c:v>13.613204401466273</c:v>
                </c:pt>
                <c:pt idx="1807">
                  <c:v>13.615205068355236</c:v>
                </c:pt>
                <c:pt idx="1808">
                  <c:v>13.617205735244198</c:v>
                </c:pt>
                <c:pt idx="1809">
                  <c:v>13.619206402133161</c:v>
                </c:pt>
                <c:pt idx="1810">
                  <c:v>13.621207069022123</c:v>
                </c:pt>
                <c:pt idx="1811">
                  <c:v>13.623207735911086</c:v>
                </c:pt>
                <c:pt idx="1812">
                  <c:v>13.625208402800048</c:v>
                </c:pt>
                <c:pt idx="1813">
                  <c:v>13.627209069689011</c:v>
                </c:pt>
                <c:pt idx="1814">
                  <c:v>13.629209736577973</c:v>
                </c:pt>
                <c:pt idx="1815">
                  <c:v>13.631210403466936</c:v>
                </c:pt>
                <c:pt idx="1816">
                  <c:v>13.633211070355898</c:v>
                </c:pt>
                <c:pt idx="1817">
                  <c:v>13.635211737244861</c:v>
                </c:pt>
                <c:pt idx="1818">
                  <c:v>13.637212404133823</c:v>
                </c:pt>
                <c:pt idx="1819">
                  <c:v>13.639213071022786</c:v>
                </c:pt>
                <c:pt idx="1820">
                  <c:v>13.641213737911748</c:v>
                </c:pt>
                <c:pt idx="1821">
                  <c:v>13.643214404800711</c:v>
                </c:pt>
                <c:pt idx="1822">
                  <c:v>13.645215071689673</c:v>
                </c:pt>
                <c:pt idx="1823">
                  <c:v>13.647215738578636</c:v>
                </c:pt>
                <c:pt idx="1824">
                  <c:v>13.649216405467598</c:v>
                </c:pt>
                <c:pt idx="1825">
                  <c:v>13.651217072356561</c:v>
                </c:pt>
                <c:pt idx="1826">
                  <c:v>13.653217739245523</c:v>
                </c:pt>
                <c:pt idx="1827">
                  <c:v>13.655218406134486</c:v>
                </c:pt>
                <c:pt idx="1828">
                  <c:v>13.657219073023448</c:v>
                </c:pt>
                <c:pt idx="1829">
                  <c:v>13.659219739912411</c:v>
                </c:pt>
                <c:pt idx="1830">
                  <c:v>13.661220406801373</c:v>
                </c:pt>
                <c:pt idx="1831">
                  <c:v>13.663221073690336</c:v>
                </c:pt>
                <c:pt idx="1832">
                  <c:v>13.665221740579298</c:v>
                </c:pt>
                <c:pt idx="1833">
                  <c:v>13.667222407468261</c:v>
                </c:pt>
                <c:pt idx="1834">
                  <c:v>13.669223074357223</c:v>
                </c:pt>
                <c:pt idx="1835">
                  <c:v>13.671223741246186</c:v>
                </c:pt>
                <c:pt idx="1836">
                  <c:v>13.673224408135148</c:v>
                </c:pt>
                <c:pt idx="1837">
                  <c:v>13.675225075024111</c:v>
                </c:pt>
                <c:pt idx="1838">
                  <c:v>13.677225741913073</c:v>
                </c:pt>
                <c:pt idx="1839">
                  <c:v>13.679226408802036</c:v>
                </c:pt>
                <c:pt idx="1840">
                  <c:v>13.681227075690998</c:v>
                </c:pt>
                <c:pt idx="1841">
                  <c:v>13.683227742579961</c:v>
                </c:pt>
                <c:pt idx="1842">
                  <c:v>13.685228409468923</c:v>
                </c:pt>
                <c:pt idx="1843">
                  <c:v>13.687229076357886</c:v>
                </c:pt>
                <c:pt idx="1844">
                  <c:v>13.689229743246848</c:v>
                </c:pt>
                <c:pt idx="1845">
                  <c:v>13.691230410135811</c:v>
                </c:pt>
                <c:pt idx="1846">
                  <c:v>13.693231077024773</c:v>
                </c:pt>
                <c:pt idx="1847">
                  <c:v>13.695231743913736</c:v>
                </c:pt>
                <c:pt idx="1848">
                  <c:v>13.697232410802698</c:v>
                </c:pt>
                <c:pt idx="1849">
                  <c:v>13.699233077691661</c:v>
                </c:pt>
                <c:pt idx="1850">
                  <c:v>13.701233744580623</c:v>
                </c:pt>
                <c:pt idx="1851">
                  <c:v>13.703234411469586</c:v>
                </c:pt>
                <c:pt idx="1852">
                  <c:v>13.705235078358548</c:v>
                </c:pt>
                <c:pt idx="1853">
                  <c:v>13.707235745247511</c:v>
                </c:pt>
                <c:pt idx="1854">
                  <c:v>13.709236412136473</c:v>
                </c:pt>
                <c:pt idx="1855">
                  <c:v>13.711237079025436</c:v>
                </c:pt>
                <c:pt idx="1856">
                  <c:v>13.713237745914398</c:v>
                </c:pt>
                <c:pt idx="1857">
                  <c:v>13.715238412803361</c:v>
                </c:pt>
                <c:pt idx="1858">
                  <c:v>13.717239079692323</c:v>
                </c:pt>
                <c:pt idx="1859">
                  <c:v>13.719239746581286</c:v>
                </c:pt>
                <c:pt idx="1860">
                  <c:v>13.721240413470248</c:v>
                </c:pt>
                <c:pt idx="1861">
                  <c:v>13.723241080359211</c:v>
                </c:pt>
                <c:pt idx="1862">
                  <c:v>13.725241747248173</c:v>
                </c:pt>
                <c:pt idx="1863">
                  <c:v>13.727242414137136</c:v>
                </c:pt>
                <c:pt idx="1864">
                  <c:v>13.729243081026098</c:v>
                </c:pt>
                <c:pt idx="1865">
                  <c:v>13.731243747915061</c:v>
                </c:pt>
                <c:pt idx="1866">
                  <c:v>13.733244414804023</c:v>
                </c:pt>
                <c:pt idx="1867">
                  <c:v>13.735245081692986</c:v>
                </c:pt>
                <c:pt idx="1868">
                  <c:v>13.737245748581948</c:v>
                </c:pt>
                <c:pt idx="1869">
                  <c:v>13.739246415470911</c:v>
                </c:pt>
                <c:pt idx="1870">
                  <c:v>13.741247082359873</c:v>
                </c:pt>
                <c:pt idx="1871">
                  <c:v>13.743247749248836</c:v>
                </c:pt>
                <c:pt idx="1872">
                  <c:v>13.745248416137798</c:v>
                </c:pt>
                <c:pt idx="1873">
                  <c:v>13.747249083026761</c:v>
                </c:pt>
                <c:pt idx="1874">
                  <c:v>13.749249749915723</c:v>
                </c:pt>
                <c:pt idx="1875">
                  <c:v>13.751250416804686</c:v>
                </c:pt>
                <c:pt idx="1876">
                  <c:v>13.753251083693648</c:v>
                </c:pt>
                <c:pt idx="1877">
                  <c:v>13.755251750582611</c:v>
                </c:pt>
                <c:pt idx="1878">
                  <c:v>13.757252417471573</c:v>
                </c:pt>
                <c:pt idx="1879">
                  <c:v>13.759253084360536</c:v>
                </c:pt>
                <c:pt idx="1880">
                  <c:v>13.761253751249498</c:v>
                </c:pt>
                <c:pt idx="1881">
                  <c:v>13.763254418138461</c:v>
                </c:pt>
                <c:pt idx="1882">
                  <c:v>13.765255085027423</c:v>
                </c:pt>
                <c:pt idx="1883">
                  <c:v>13.767255751916386</c:v>
                </c:pt>
                <c:pt idx="1884">
                  <c:v>13.769256418805348</c:v>
                </c:pt>
                <c:pt idx="1885">
                  <c:v>13.771257085694311</c:v>
                </c:pt>
                <c:pt idx="1886">
                  <c:v>13.773257752583273</c:v>
                </c:pt>
                <c:pt idx="1887">
                  <c:v>13.775258419472236</c:v>
                </c:pt>
                <c:pt idx="1888">
                  <c:v>13.777259086361198</c:v>
                </c:pt>
                <c:pt idx="1889">
                  <c:v>13.779259753250161</c:v>
                </c:pt>
                <c:pt idx="1890">
                  <c:v>13.781260420139123</c:v>
                </c:pt>
                <c:pt idx="1891">
                  <c:v>13.783261087028086</c:v>
                </c:pt>
                <c:pt idx="1892">
                  <c:v>13.785261753917048</c:v>
                </c:pt>
                <c:pt idx="1893">
                  <c:v>13.787262420806011</c:v>
                </c:pt>
                <c:pt idx="1894">
                  <c:v>13.789263087694973</c:v>
                </c:pt>
                <c:pt idx="1895">
                  <c:v>13.791263754583936</c:v>
                </c:pt>
                <c:pt idx="1896">
                  <c:v>13.793264421472898</c:v>
                </c:pt>
                <c:pt idx="1897">
                  <c:v>13.795265088361861</c:v>
                </c:pt>
                <c:pt idx="1898">
                  <c:v>13.797265755250823</c:v>
                </c:pt>
                <c:pt idx="1899">
                  <c:v>13.799266422139786</c:v>
                </c:pt>
                <c:pt idx="1900">
                  <c:v>13.801267089028748</c:v>
                </c:pt>
                <c:pt idx="1901">
                  <c:v>13.803267755917711</c:v>
                </c:pt>
                <c:pt idx="1902">
                  <c:v>13.805268422806673</c:v>
                </c:pt>
                <c:pt idx="1903">
                  <c:v>13.807269089695636</c:v>
                </c:pt>
                <c:pt idx="1904">
                  <c:v>13.809269756584598</c:v>
                </c:pt>
                <c:pt idx="1905">
                  <c:v>13.811270423473561</c:v>
                </c:pt>
                <c:pt idx="1906">
                  <c:v>13.813271090362523</c:v>
                </c:pt>
                <c:pt idx="1907">
                  <c:v>13.815271757251486</c:v>
                </c:pt>
                <c:pt idx="1908">
                  <c:v>13.817272424140448</c:v>
                </c:pt>
                <c:pt idx="1909">
                  <c:v>13.819273091029411</c:v>
                </c:pt>
                <c:pt idx="1910">
                  <c:v>13.821273757918373</c:v>
                </c:pt>
                <c:pt idx="1911">
                  <c:v>13.823274424807336</c:v>
                </c:pt>
                <c:pt idx="1912">
                  <c:v>13.825275091696298</c:v>
                </c:pt>
                <c:pt idx="1913">
                  <c:v>13.827275758585261</c:v>
                </c:pt>
                <c:pt idx="1914">
                  <c:v>13.829276425474223</c:v>
                </c:pt>
                <c:pt idx="1915">
                  <c:v>13.831277092363186</c:v>
                </c:pt>
                <c:pt idx="1916">
                  <c:v>13.833277759252148</c:v>
                </c:pt>
                <c:pt idx="1917">
                  <c:v>13.835278426141111</c:v>
                </c:pt>
                <c:pt idx="1918">
                  <c:v>13.837279093030073</c:v>
                </c:pt>
                <c:pt idx="1919">
                  <c:v>13.839279759919036</c:v>
                </c:pt>
                <c:pt idx="1920">
                  <c:v>13.841280426807998</c:v>
                </c:pt>
                <c:pt idx="1921">
                  <c:v>13.843281093696961</c:v>
                </c:pt>
                <c:pt idx="1922">
                  <c:v>13.845281760585923</c:v>
                </c:pt>
                <c:pt idx="1923">
                  <c:v>13.847282427474886</c:v>
                </c:pt>
                <c:pt idx="1924">
                  <c:v>13.849283094363848</c:v>
                </c:pt>
                <c:pt idx="1925">
                  <c:v>13.851283761252811</c:v>
                </c:pt>
                <c:pt idx="1926">
                  <c:v>13.853284428141773</c:v>
                </c:pt>
                <c:pt idx="1927">
                  <c:v>13.855285095030736</c:v>
                </c:pt>
                <c:pt idx="1928">
                  <c:v>13.857285761919698</c:v>
                </c:pt>
                <c:pt idx="1929">
                  <c:v>13.859286428808661</c:v>
                </c:pt>
                <c:pt idx="1930">
                  <c:v>13.861287095697623</c:v>
                </c:pt>
                <c:pt idx="1931">
                  <c:v>13.863287762586586</c:v>
                </c:pt>
                <c:pt idx="1932">
                  <c:v>13.865288429475548</c:v>
                </c:pt>
                <c:pt idx="1933">
                  <c:v>13.867289096364511</c:v>
                </c:pt>
                <c:pt idx="1934">
                  <c:v>13.869289763253473</c:v>
                </c:pt>
                <c:pt idx="1935">
                  <c:v>13.871290430142436</c:v>
                </c:pt>
                <c:pt idx="1936">
                  <c:v>13.873291097031398</c:v>
                </c:pt>
                <c:pt idx="1937">
                  <c:v>13.875291763920361</c:v>
                </c:pt>
                <c:pt idx="1938">
                  <c:v>13.877292430809323</c:v>
                </c:pt>
                <c:pt idx="1939">
                  <c:v>13.879293097698286</c:v>
                </c:pt>
                <c:pt idx="1940">
                  <c:v>13.881293764587248</c:v>
                </c:pt>
                <c:pt idx="1941">
                  <c:v>13.883294431476211</c:v>
                </c:pt>
                <c:pt idx="1942">
                  <c:v>13.885295098365173</c:v>
                </c:pt>
                <c:pt idx="1943">
                  <c:v>13.887295765254136</c:v>
                </c:pt>
                <c:pt idx="1944">
                  <c:v>13.889296432143098</c:v>
                </c:pt>
                <c:pt idx="1945">
                  <c:v>13.891297099032061</c:v>
                </c:pt>
                <c:pt idx="1946">
                  <c:v>13.893297765921023</c:v>
                </c:pt>
                <c:pt idx="1947">
                  <c:v>13.895298432809986</c:v>
                </c:pt>
                <c:pt idx="1948">
                  <c:v>13.897299099698948</c:v>
                </c:pt>
                <c:pt idx="1949">
                  <c:v>13.899299766587911</c:v>
                </c:pt>
                <c:pt idx="1950">
                  <c:v>13.901300433476873</c:v>
                </c:pt>
                <c:pt idx="1951">
                  <c:v>13.903301100365836</c:v>
                </c:pt>
                <c:pt idx="1952">
                  <c:v>13.905301767254798</c:v>
                </c:pt>
                <c:pt idx="1953">
                  <c:v>13.907302434143761</c:v>
                </c:pt>
                <c:pt idx="1954">
                  <c:v>13.909303101032723</c:v>
                </c:pt>
                <c:pt idx="1955">
                  <c:v>13.911303767921686</c:v>
                </c:pt>
                <c:pt idx="1956">
                  <c:v>13.913304434810648</c:v>
                </c:pt>
                <c:pt idx="1957">
                  <c:v>13.915305101699611</c:v>
                </c:pt>
                <c:pt idx="1958">
                  <c:v>13.917305768588573</c:v>
                </c:pt>
                <c:pt idx="1959">
                  <c:v>13.919306435477536</c:v>
                </c:pt>
                <c:pt idx="1960">
                  <c:v>13.921307102366498</c:v>
                </c:pt>
                <c:pt idx="1961">
                  <c:v>13.923307769255461</c:v>
                </c:pt>
                <c:pt idx="1962">
                  <c:v>13.925308436144423</c:v>
                </c:pt>
                <c:pt idx="1963">
                  <c:v>13.927309103033386</c:v>
                </c:pt>
                <c:pt idx="1964">
                  <c:v>13.929309769922348</c:v>
                </c:pt>
                <c:pt idx="1965">
                  <c:v>13.931310436811311</c:v>
                </c:pt>
                <c:pt idx="1966">
                  <c:v>13.933311103700273</c:v>
                </c:pt>
                <c:pt idx="1967">
                  <c:v>13.935311770589236</c:v>
                </c:pt>
                <c:pt idx="1968">
                  <c:v>13.937312437478198</c:v>
                </c:pt>
                <c:pt idx="1969">
                  <c:v>13.939313104367161</c:v>
                </c:pt>
                <c:pt idx="1970">
                  <c:v>13.941313771256123</c:v>
                </c:pt>
                <c:pt idx="1971">
                  <c:v>13.943314438145086</c:v>
                </c:pt>
                <c:pt idx="1972">
                  <c:v>13.945315105034048</c:v>
                </c:pt>
                <c:pt idx="1973">
                  <c:v>13.947315771923011</c:v>
                </c:pt>
                <c:pt idx="1974">
                  <c:v>13.949316438811973</c:v>
                </c:pt>
                <c:pt idx="1975">
                  <c:v>13.951317105700936</c:v>
                </c:pt>
                <c:pt idx="1976">
                  <c:v>13.953317772589898</c:v>
                </c:pt>
                <c:pt idx="1977">
                  <c:v>13.955318439478861</c:v>
                </c:pt>
                <c:pt idx="1978">
                  <c:v>13.957319106367823</c:v>
                </c:pt>
                <c:pt idx="1979">
                  <c:v>13.959319773256786</c:v>
                </c:pt>
                <c:pt idx="1980">
                  <c:v>13.961320440145748</c:v>
                </c:pt>
                <c:pt idx="1981">
                  <c:v>13.963321107034711</c:v>
                </c:pt>
                <c:pt idx="1982">
                  <c:v>13.965321773923673</c:v>
                </c:pt>
                <c:pt idx="1983">
                  <c:v>13.967322440812636</c:v>
                </c:pt>
                <c:pt idx="1984">
                  <c:v>13.969323107701598</c:v>
                </c:pt>
                <c:pt idx="1985">
                  <c:v>13.971323774590561</c:v>
                </c:pt>
                <c:pt idx="1986">
                  <c:v>13.973324441479523</c:v>
                </c:pt>
                <c:pt idx="1987">
                  <c:v>13.975325108368486</c:v>
                </c:pt>
                <c:pt idx="1988">
                  <c:v>13.977325775257448</c:v>
                </c:pt>
                <c:pt idx="1989">
                  <c:v>13.979326442146411</c:v>
                </c:pt>
                <c:pt idx="1990">
                  <c:v>13.981327109035373</c:v>
                </c:pt>
                <c:pt idx="1991">
                  <c:v>13.983327775924336</c:v>
                </c:pt>
                <c:pt idx="1992">
                  <c:v>13.985328442813298</c:v>
                </c:pt>
                <c:pt idx="1993">
                  <c:v>13.987329109702261</c:v>
                </c:pt>
                <c:pt idx="1994">
                  <c:v>13.989329776591223</c:v>
                </c:pt>
                <c:pt idx="1995">
                  <c:v>13.991330443480186</c:v>
                </c:pt>
                <c:pt idx="1996">
                  <c:v>13.993331110369148</c:v>
                </c:pt>
                <c:pt idx="1997">
                  <c:v>13.995331777258111</c:v>
                </c:pt>
                <c:pt idx="1998">
                  <c:v>13.997332444147073</c:v>
                </c:pt>
                <c:pt idx="1999">
                  <c:v>13.999333111036036</c:v>
                </c:pt>
                <c:pt idx="2000">
                  <c:v>14.001333777924998</c:v>
                </c:pt>
                <c:pt idx="2001">
                  <c:v>14.003334444813961</c:v>
                </c:pt>
                <c:pt idx="2002">
                  <c:v>14.005335111702923</c:v>
                </c:pt>
                <c:pt idx="2003">
                  <c:v>14.007335778591886</c:v>
                </c:pt>
                <c:pt idx="2004">
                  <c:v>14.009336445480848</c:v>
                </c:pt>
                <c:pt idx="2005">
                  <c:v>14.01133711236981</c:v>
                </c:pt>
                <c:pt idx="2006">
                  <c:v>14.013337779258773</c:v>
                </c:pt>
                <c:pt idx="2007">
                  <c:v>14.015338446147735</c:v>
                </c:pt>
                <c:pt idx="2008">
                  <c:v>14.017339113036698</c:v>
                </c:pt>
                <c:pt idx="2009">
                  <c:v>14.01933977992566</c:v>
                </c:pt>
                <c:pt idx="2010">
                  <c:v>14.021340446814623</c:v>
                </c:pt>
                <c:pt idx="2011">
                  <c:v>14.023341113703585</c:v>
                </c:pt>
                <c:pt idx="2012">
                  <c:v>14.025341780592548</c:v>
                </c:pt>
                <c:pt idx="2013">
                  <c:v>14.02734244748151</c:v>
                </c:pt>
                <c:pt idx="2014">
                  <c:v>14.029343114370473</c:v>
                </c:pt>
                <c:pt idx="2015">
                  <c:v>14.031343781259435</c:v>
                </c:pt>
                <c:pt idx="2016">
                  <c:v>14.033344448148398</c:v>
                </c:pt>
                <c:pt idx="2017">
                  <c:v>14.03534511503736</c:v>
                </c:pt>
                <c:pt idx="2018">
                  <c:v>14.037345781926323</c:v>
                </c:pt>
                <c:pt idx="2019">
                  <c:v>14.039346448815285</c:v>
                </c:pt>
                <c:pt idx="2020">
                  <c:v>14.041347115704248</c:v>
                </c:pt>
                <c:pt idx="2021">
                  <c:v>14.04334778259321</c:v>
                </c:pt>
                <c:pt idx="2022">
                  <c:v>14.045348449482173</c:v>
                </c:pt>
                <c:pt idx="2023">
                  <c:v>14.047349116371135</c:v>
                </c:pt>
                <c:pt idx="2024">
                  <c:v>14.049349783260098</c:v>
                </c:pt>
                <c:pt idx="2025">
                  <c:v>14.05135045014906</c:v>
                </c:pt>
                <c:pt idx="2026">
                  <c:v>14.053351117038023</c:v>
                </c:pt>
                <c:pt idx="2027">
                  <c:v>14.055351783926985</c:v>
                </c:pt>
                <c:pt idx="2028">
                  <c:v>14.057352450815948</c:v>
                </c:pt>
                <c:pt idx="2029">
                  <c:v>14.05935311770491</c:v>
                </c:pt>
                <c:pt idx="2030">
                  <c:v>14.061353784593873</c:v>
                </c:pt>
                <c:pt idx="2031">
                  <c:v>14.063354451482835</c:v>
                </c:pt>
                <c:pt idx="2032">
                  <c:v>14.065355118371798</c:v>
                </c:pt>
                <c:pt idx="2033">
                  <c:v>14.06735578526076</c:v>
                </c:pt>
                <c:pt idx="2034">
                  <c:v>14.069356452149723</c:v>
                </c:pt>
                <c:pt idx="2035">
                  <c:v>14.071357119038685</c:v>
                </c:pt>
                <c:pt idx="2036">
                  <c:v>14.073357785927648</c:v>
                </c:pt>
                <c:pt idx="2037">
                  <c:v>14.07535845281661</c:v>
                </c:pt>
                <c:pt idx="2038">
                  <c:v>14.077359119705573</c:v>
                </c:pt>
                <c:pt idx="2039">
                  <c:v>14.079359786594535</c:v>
                </c:pt>
                <c:pt idx="2040">
                  <c:v>14.081360453483498</c:v>
                </c:pt>
                <c:pt idx="2041">
                  <c:v>14.08336112037246</c:v>
                </c:pt>
                <c:pt idx="2042">
                  <c:v>14.085361787261423</c:v>
                </c:pt>
                <c:pt idx="2043">
                  <c:v>14.087362454150385</c:v>
                </c:pt>
                <c:pt idx="2044">
                  <c:v>14.089363121039348</c:v>
                </c:pt>
                <c:pt idx="2045">
                  <c:v>14.09136378792831</c:v>
                </c:pt>
                <c:pt idx="2046">
                  <c:v>14.093364454817273</c:v>
                </c:pt>
                <c:pt idx="2047">
                  <c:v>14.095365121706235</c:v>
                </c:pt>
                <c:pt idx="2048">
                  <c:v>14.097365788595198</c:v>
                </c:pt>
                <c:pt idx="2049">
                  <c:v>14.09936645548416</c:v>
                </c:pt>
                <c:pt idx="2050">
                  <c:v>14.101367122373123</c:v>
                </c:pt>
                <c:pt idx="2051">
                  <c:v>14.103367789262085</c:v>
                </c:pt>
                <c:pt idx="2052">
                  <c:v>14.105368456151048</c:v>
                </c:pt>
                <c:pt idx="2053">
                  <c:v>14.10736912304001</c:v>
                </c:pt>
                <c:pt idx="2054">
                  <c:v>14.109369789928973</c:v>
                </c:pt>
                <c:pt idx="2055">
                  <c:v>14.111370456817935</c:v>
                </c:pt>
                <c:pt idx="2056">
                  <c:v>14.113371123706898</c:v>
                </c:pt>
                <c:pt idx="2057">
                  <c:v>14.11537179059586</c:v>
                </c:pt>
                <c:pt idx="2058">
                  <c:v>14.117372457484823</c:v>
                </c:pt>
                <c:pt idx="2059">
                  <c:v>14.119373124373785</c:v>
                </c:pt>
                <c:pt idx="2060">
                  <c:v>14.121373791262748</c:v>
                </c:pt>
                <c:pt idx="2061">
                  <c:v>14.12337445815171</c:v>
                </c:pt>
                <c:pt idx="2062">
                  <c:v>14.125375125040673</c:v>
                </c:pt>
                <c:pt idx="2063">
                  <c:v>14.127375791929635</c:v>
                </c:pt>
                <c:pt idx="2064">
                  <c:v>14.129376458818598</c:v>
                </c:pt>
                <c:pt idx="2065">
                  <c:v>14.13137712570756</c:v>
                </c:pt>
                <c:pt idx="2066">
                  <c:v>14.133377792596523</c:v>
                </c:pt>
                <c:pt idx="2067">
                  <c:v>14.135378459485485</c:v>
                </c:pt>
                <c:pt idx="2068">
                  <c:v>14.137379126374448</c:v>
                </c:pt>
                <c:pt idx="2069">
                  <c:v>14.13937979326341</c:v>
                </c:pt>
                <c:pt idx="2070">
                  <c:v>14.141380460152373</c:v>
                </c:pt>
                <c:pt idx="2071">
                  <c:v>14.143381127041335</c:v>
                </c:pt>
                <c:pt idx="2072">
                  <c:v>14.145381793930298</c:v>
                </c:pt>
                <c:pt idx="2073">
                  <c:v>14.14738246081926</c:v>
                </c:pt>
                <c:pt idx="2074">
                  <c:v>14.149383127708223</c:v>
                </c:pt>
                <c:pt idx="2075">
                  <c:v>14.151383794597185</c:v>
                </c:pt>
                <c:pt idx="2076">
                  <c:v>14.153384461486148</c:v>
                </c:pt>
                <c:pt idx="2077">
                  <c:v>14.15538512837511</c:v>
                </c:pt>
                <c:pt idx="2078">
                  <c:v>14.157385795264073</c:v>
                </c:pt>
                <c:pt idx="2079">
                  <c:v>14.159386462153035</c:v>
                </c:pt>
                <c:pt idx="2080">
                  <c:v>14.161387129041998</c:v>
                </c:pt>
                <c:pt idx="2081">
                  <c:v>14.16338779593096</c:v>
                </c:pt>
                <c:pt idx="2082">
                  <c:v>14.165388462819923</c:v>
                </c:pt>
                <c:pt idx="2083">
                  <c:v>14.167389129708885</c:v>
                </c:pt>
                <c:pt idx="2084">
                  <c:v>14.169389796597848</c:v>
                </c:pt>
                <c:pt idx="2085">
                  <c:v>14.17139046348681</c:v>
                </c:pt>
                <c:pt idx="2086">
                  <c:v>14.173391130375773</c:v>
                </c:pt>
                <c:pt idx="2087">
                  <c:v>14.175391797264735</c:v>
                </c:pt>
                <c:pt idx="2088">
                  <c:v>14.177392464153698</c:v>
                </c:pt>
                <c:pt idx="2089">
                  <c:v>14.17939313104266</c:v>
                </c:pt>
                <c:pt idx="2090">
                  <c:v>14.181393797931623</c:v>
                </c:pt>
                <c:pt idx="2091">
                  <c:v>14.183394464820585</c:v>
                </c:pt>
                <c:pt idx="2092">
                  <c:v>14.185395131709548</c:v>
                </c:pt>
                <c:pt idx="2093">
                  <c:v>14.18739579859851</c:v>
                </c:pt>
                <c:pt idx="2094">
                  <c:v>14.189396465487473</c:v>
                </c:pt>
                <c:pt idx="2095">
                  <c:v>14.191397132376435</c:v>
                </c:pt>
                <c:pt idx="2096">
                  <c:v>14.193397799265398</c:v>
                </c:pt>
                <c:pt idx="2097">
                  <c:v>14.19539846615436</c:v>
                </c:pt>
                <c:pt idx="2098">
                  <c:v>14.197399133043323</c:v>
                </c:pt>
                <c:pt idx="2099">
                  <c:v>14.199399799932285</c:v>
                </c:pt>
                <c:pt idx="2100">
                  <c:v>14.201400466821248</c:v>
                </c:pt>
                <c:pt idx="2101">
                  <c:v>14.20340113371021</c:v>
                </c:pt>
                <c:pt idx="2102">
                  <c:v>14.205401800599173</c:v>
                </c:pt>
                <c:pt idx="2103">
                  <c:v>14.207402467488135</c:v>
                </c:pt>
                <c:pt idx="2104">
                  <c:v>14.209403134377098</c:v>
                </c:pt>
                <c:pt idx="2105">
                  <c:v>14.21140380126606</c:v>
                </c:pt>
                <c:pt idx="2106">
                  <c:v>14.213404468155023</c:v>
                </c:pt>
                <c:pt idx="2107">
                  <c:v>14.215405135043985</c:v>
                </c:pt>
                <c:pt idx="2108">
                  <c:v>14.217405801932948</c:v>
                </c:pt>
                <c:pt idx="2109">
                  <c:v>14.21940646882191</c:v>
                </c:pt>
                <c:pt idx="2110">
                  <c:v>14.221407135710873</c:v>
                </c:pt>
                <c:pt idx="2111">
                  <c:v>14.223407802599835</c:v>
                </c:pt>
                <c:pt idx="2112">
                  <c:v>14.225408469488798</c:v>
                </c:pt>
                <c:pt idx="2113">
                  <c:v>14.22740913637776</c:v>
                </c:pt>
                <c:pt idx="2114">
                  <c:v>14.229409803266723</c:v>
                </c:pt>
                <c:pt idx="2115">
                  <c:v>14.231410470155685</c:v>
                </c:pt>
                <c:pt idx="2116">
                  <c:v>14.233411137044648</c:v>
                </c:pt>
                <c:pt idx="2117">
                  <c:v>14.23541180393361</c:v>
                </c:pt>
                <c:pt idx="2118">
                  <c:v>14.237412470822573</c:v>
                </c:pt>
                <c:pt idx="2119">
                  <c:v>14.239413137711535</c:v>
                </c:pt>
                <c:pt idx="2120">
                  <c:v>14.241413804600498</c:v>
                </c:pt>
                <c:pt idx="2121">
                  <c:v>14.24341447148946</c:v>
                </c:pt>
                <c:pt idx="2122">
                  <c:v>14.245415138378423</c:v>
                </c:pt>
                <c:pt idx="2123">
                  <c:v>14.247415805267385</c:v>
                </c:pt>
                <c:pt idx="2124">
                  <c:v>14.249416472156348</c:v>
                </c:pt>
                <c:pt idx="2125">
                  <c:v>14.25141713904531</c:v>
                </c:pt>
                <c:pt idx="2126">
                  <c:v>14.253417805934273</c:v>
                </c:pt>
                <c:pt idx="2127">
                  <c:v>14.255418472823235</c:v>
                </c:pt>
                <c:pt idx="2128">
                  <c:v>14.257419139712198</c:v>
                </c:pt>
                <c:pt idx="2129">
                  <c:v>14.25941980660116</c:v>
                </c:pt>
                <c:pt idx="2130">
                  <c:v>14.261420473490123</c:v>
                </c:pt>
                <c:pt idx="2131">
                  <c:v>14.263421140379085</c:v>
                </c:pt>
                <c:pt idx="2132">
                  <c:v>14.265421807268048</c:v>
                </c:pt>
                <c:pt idx="2133">
                  <c:v>14.26742247415701</c:v>
                </c:pt>
                <c:pt idx="2134">
                  <c:v>14.269423141045973</c:v>
                </c:pt>
                <c:pt idx="2135">
                  <c:v>14.271423807934935</c:v>
                </c:pt>
                <c:pt idx="2136">
                  <c:v>14.273424474823898</c:v>
                </c:pt>
                <c:pt idx="2137">
                  <c:v>14.27542514171286</c:v>
                </c:pt>
                <c:pt idx="2138">
                  <c:v>14.277425808601823</c:v>
                </c:pt>
                <c:pt idx="2139">
                  <c:v>14.279426475490785</c:v>
                </c:pt>
                <c:pt idx="2140">
                  <c:v>14.281427142379748</c:v>
                </c:pt>
                <c:pt idx="2141">
                  <c:v>14.28342780926871</c:v>
                </c:pt>
                <c:pt idx="2142">
                  <c:v>14.285428476157673</c:v>
                </c:pt>
                <c:pt idx="2143">
                  <c:v>14.287429143046635</c:v>
                </c:pt>
                <c:pt idx="2144">
                  <c:v>14.289429809935598</c:v>
                </c:pt>
                <c:pt idx="2145">
                  <c:v>14.29143047682456</c:v>
                </c:pt>
                <c:pt idx="2146">
                  <c:v>14.293431143713523</c:v>
                </c:pt>
                <c:pt idx="2147">
                  <c:v>14.295431810602485</c:v>
                </c:pt>
                <c:pt idx="2148">
                  <c:v>14.297432477491448</c:v>
                </c:pt>
                <c:pt idx="2149">
                  <c:v>14.29943314438041</c:v>
                </c:pt>
                <c:pt idx="2150">
                  <c:v>14.301433811269373</c:v>
                </c:pt>
                <c:pt idx="2151">
                  <c:v>14.303434478158335</c:v>
                </c:pt>
                <c:pt idx="2152">
                  <c:v>14.305435145047298</c:v>
                </c:pt>
                <c:pt idx="2153">
                  <c:v>14.30743581193626</c:v>
                </c:pt>
                <c:pt idx="2154">
                  <c:v>14.309436478825223</c:v>
                </c:pt>
                <c:pt idx="2155">
                  <c:v>14.311437145714185</c:v>
                </c:pt>
                <c:pt idx="2156">
                  <c:v>14.313437812603148</c:v>
                </c:pt>
                <c:pt idx="2157">
                  <c:v>14.31543847949211</c:v>
                </c:pt>
                <c:pt idx="2158">
                  <c:v>14.317439146381073</c:v>
                </c:pt>
                <c:pt idx="2159">
                  <c:v>14.319439813270035</c:v>
                </c:pt>
                <c:pt idx="2160">
                  <c:v>14.321440480158998</c:v>
                </c:pt>
                <c:pt idx="2161">
                  <c:v>14.32344114704796</c:v>
                </c:pt>
                <c:pt idx="2162">
                  <c:v>14.325441813936923</c:v>
                </c:pt>
                <c:pt idx="2163">
                  <c:v>14.327442480825885</c:v>
                </c:pt>
                <c:pt idx="2164">
                  <c:v>14.329443147714848</c:v>
                </c:pt>
                <c:pt idx="2165">
                  <c:v>14.33144381460381</c:v>
                </c:pt>
                <c:pt idx="2166">
                  <c:v>14.333444481492773</c:v>
                </c:pt>
                <c:pt idx="2167">
                  <c:v>14.335445148381735</c:v>
                </c:pt>
                <c:pt idx="2168">
                  <c:v>14.337445815270698</c:v>
                </c:pt>
                <c:pt idx="2169">
                  <c:v>14.33944648215966</c:v>
                </c:pt>
                <c:pt idx="2170">
                  <c:v>14.341447149048623</c:v>
                </c:pt>
                <c:pt idx="2171">
                  <c:v>14.343447815937585</c:v>
                </c:pt>
                <c:pt idx="2172">
                  <c:v>14.345448482826548</c:v>
                </c:pt>
                <c:pt idx="2173">
                  <c:v>14.34744914971551</c:v>
                </c:pt>
                <c:pt idx="2174">
                  <c:v>14.349449816604473</c:v>
                </c:pt>
                <c:pt idx="2175">
                  <c:v>14.351450483493435</c:v>
                </c:pt>
                <c:pt idx="2176">
                  <c:v>14.353451150382398</c:v>
                </c:pt>
                <c:pt idx="2177">
                  <c:v>14.35545181727136</c:v>
                </c:pt>
                <c:pt idx="2178">
                  <c:v>14.357452484160323</c:v>
                </c:pt>
                <c:pt idx="2179">
                  <c:v>14.359453151049285</c:v>
                </c:pt>
                <c:pt idx="2180">
                  <c:v>14.361453817938248</c:v>
                </c:pt>
                <c:pt idx="2181">
                  <c:v>14.36345448482721</c:v>
                </c:pt>
                <c:pt idx="2182">
                  <c:v>14.365455151716173</c:v>
                </c:pt>
                <c:pt idx="2183">
                  <c:v>14.367455818605135</c:v>
                </c:pt>
                <c:pt idx="2184">
                  <c:v>14.369456485494098</c:v>
                </c:pt>
                <c:pt idx="2185">
                  <c:v>14.37145715238306</c:v>
                </c:pt>
                <c:pt idx="2186">
                  <c:v>14.373457819272023</c:v>
                </c:pt>
                <c:pt idx="2187">
                  <c:v>14.375458486160985</c:v>
                </c:pt>
                <c:pt idx="2188">
                  <c:v>14.377459153049948</c:v>
                </c:pt>
                <c:pt idx="2189">
                  <c:v>14.37945981993891</c:v>
                </c:pt>
                <c:pt idx="2190">
                  <c:v>14.381460486827873</c:v>
                </c:pt>
                <c:pt idx="2191">
                  <c:v>14.383461153716835</c:v>
                </c:pt>
                <c:pt idx="2192">
                  <c:v>14.385461820605798</c:v>
                </c:pt>
                <c:pt idx="2193">
                  <c:v>14.38746248749476</c:v>
                </c:pt>
                <c:pt idx="2194">
                  <c:v>14.389463154383723</c:v>
                </c:pt>
                <c:pt idx="2195">
                  <c:v>14.391463821272685</c:v>
                </c:pt>
                <c:pt idx="2196">
                  <c:v>14.393464488161648</c:v>
                </c:pt>
                <c:pt idx="2197">
                  <c:v>14.39546515505061</c:v>
                </c:pt>
                <c:pt idx="2198">
                  <c:v>14.397465821939573</c:v>
                </c:pt>
                <c:pt idx="2199">
                  <c:v>14.399466488828535</c:v>
                </c:pt>
                <c:pt idx="2200">
                  <c:v>14.401467155717498</c:v>
                </c:pt>
                <c:pt idx="2201">
                  <c:v>14.40346782260646</c:v>
                </c:pt>
                <c:pt idx="2202">
                  <c:v>14.405468489495423</c:v>
                </c:pt>
                <c:pt idx="2203">
                  <c:v>14.407469156384385</c:v>
                </c:pt>
                <c:pt idx="2204">
                  <c:v>14.409469823273348</c:v>
                </c:pt>
                <c:pt idx="2205">
                  <c:v>14.41147049016231</c:v>
                </c:pt>
                <c:pt idx="2206">
                  <c:v>14.413471157051273</c:v>
                </c:pt>
                <c:pt idx="2207">
                  <c:v>14.415471823940235</c:v>
                </c:pt>
                <c:pt idx="2208">
                  <c:v>14.417472490829198</c:v>
                </c:pt>
                <c:pt idx="2209">
                  <c:v>14.41947315771816</c:v>
                </c:pt>
                <c:pt idx="2210">
                  <c:v>14.421473824607123</c:v>
                </c:pt>
                <c:pt idx="2211">
                  <c:v>14.423474491496085</c:v>
                </c:pt>
                <c:pt idx="2212">
                  <c:v>14.425475158385048</c:v>
                </c:pt>
                <c:pt idx="2213">
                  <c:v>14.42747582527401</c:v>
                </c:pt>
                <c:pt idx="2214">
                  <c:v>14.429476492162973</c:v>
                </c:pt>
                <c:pt idx="2215">
                  <c:v>14.431477159051935</c:v>
                </c:pt>
                <c:pt idx="2216">
                  <c:v>14.433477825940898</c:v>
                </c:pt>
                <c:pt idx="2217">
                  <c:v>14.43547849282986</c:v>
                </c:pt>
                <c:pt idx="2218">
                  <c:v>14.437479159718823</c:v>
                </c:pt>
                <c:pt idx="2219">
                  <c:v>14.439479826607785</c:v>
                </c:pt>
                <c:pt idx="2220">
                  <c:v>14.441480493496748</c:v>
                </c:pt>
                <c:pt idx="2221">
                  <c:v>14.44348116038571</c:v>
                </c:pt>
                <c:pt idx="2222">
                  <c:v>14.445481827274673</c:v>
                </c:pt>
                <c:pt idx="2223">
                  <c:v>14.447482494163635</c:v>
                </c:pt>
                <c:pt idx="2224">
                  <c:v>14.449483161052598</c:v>
                </c:pt>
                <c:pt idx="2225">
                  <c:v>14.45148382794156</c:v>
                </c:pt>
                <c:pt idx="2226">
                  <c:v>14.453484494830523</c:v>
                </c:pt>
                <c:pt idx="2227">
                  <c:v>14.455485161719485</c:v>
                </c:pt>
                <c:pt idx="2228">
                  <c:v>14.457485828608448</c:v>
                </c:pt>
                <c:pt idx="2229">
                  <c:v>14.45948649549741</c:v>
                </c:pt>
                <c:pt idx="2230">
                  <c:v>14.461487162386373</c:v>
                </c:pt>
                <c:pt idx="2231">
                  <c:v>14.463487829275335</c:v>
                </c:pt>
                <c:pt idx="2232">
                  <c:v>14.465488496164298</c:v>
                </c:pt>
                <c:pt idx="2233">
                  <c:v>14.46748916305326</c:v>
                </c:pt>
                <c:pt idx="2234">
                  <c:v>14.469489829942223</c:v>
                </c:pt>
                <c:pt idx="2235">
                  <c:v>14.471490496831185</c:v>
                </c:pt>
                <c:pt idx="2236">
                  <c:v>14.473491163720148</c:v>
                </c:pt>
                <c:pt idx="2237">
                  <c:v>14.47549183060911</c:v>
                </c:pt>
                <c:pt idx="2238">
                  <c:v>14.477492497498073</c:v>
                </c:pt>
                <c:pt idx="2239">
                  <c:v>14.479493164387035</c:v>
                </c:pt>
                <c:pt idx="2240">
                  <c:v>14.481493831275998</c:v>
                </c:pt>
                <c:pt idx="2241">
                  <c:v>14.48349449816496</c:v>
                </c:pt>
                <c:pt idx="2242">
                  <c:v>14.485495165053923</c:v>
                </c:pt>
                <c:pt idx="2243">
                  <c:v>14.487495831942885</c:v>
                </c:pt>
                <c:pt idx="2244">
                  <c:v>14.489496498831848</c:v>
                </c:pt>
                <c:pt idx="2245">
                  <c:v>14.49149716572081</c:v>
                </c:pt>
                <c:pt idx="2246">
                  <c:v>14.493497832609773</c:v>
                </c:pt>
                <c:pt idx="2247">
                  <c:v>14.495498499498735</c:v>
                </c:pt>
                <c:pt idx="2248">
                  <c:v>14.497499166387698</c:v>
                </c:pt>
                <c:pt idx="2249">
                  <c:v>14.49949983327666</c:v>
                </c:pt>
                <c:pt idx="2250">
                  <c:v>14.501500500165623</c:v>
                </c:pt>
                <c:pt idx="2251">
                  <c:v>14.503501167054585</c:v>
                </c:pt>
                <c:pt idx="2252">
                  <c:v>14.505501833943548</c:v>
                </c:pt>
                <c:pt idx="2253">
                  <c:v>14.50750250083251</c:v>
                </c:pt>
                <c:pt idx="2254">
                  <c:v>14.509503167721473</c:v>
                </c:pt>
                <c:pt idx="2255">
                  <c:v>14.511503834610435</c:v>
                </c:pt>
                <c:pt idx="2256">
                  <c:v>14.513504501499398</c:v>
                </c:pt>
                <c:pt idx="2257">
                  <c:v>14.51550516838836</c:v>
                </c:pt>
                <c:pt idx="2258">
                  <c:v>14.517505835277323</c:v>
                </c:pt>
                <c:pt idx="2259">
                  <c:v>14.519506502166285</c:v>
                </c:pt>
                <c:pt idx="2260">
                  <c:v>14.521507169055248</c:v>
                </c:pt>
                <c:pt idx="2261">
                  <c:v>14.52350783594421</c:v>
                </c:pt>
                <c:pt idx="2262">
                  <c:v>14.525508502833173</c:v>
                </c:pt>
                <c:pt idx="2263">
                  <c:v>14.527509169722135</c:v>
                </c:pt>
                <c:pt idx="2264">
                  <c:v>14.529509836611098</c:v>
                </c:pt>
                <c:pt idx="2265">
                  <c:v>14.53151050350006</c:v>
                </c:pt>
                <c:pt idx="2266">
                  <c:v>14.533511170389023</c:v>
                </c:pt>
                <c:pt idx="2267">
                  <c:v>14.535511837277985</c:v>
                </c:pt>
                <c:pt idx="2268">
                  <c:v>14.537512504166948</c:v>
                </c:pt>
                <c:pt idx="2269">
                  <c:v>14.53951317105591</c:v>
                </c:pt>
                <c:pt idx="2270">
                  <c:v>14.541513837944873</c:v>
                </c:pt>
                <c:pt idx="2271">
                  <c:v>14.543514504833835</c:v>
                </c:pt>
                <c:pt idx="2272">
                  <c:v>14.545515171722798</c:v>
                </c:pt>
                <c:pt idx="2273">
                  <c:v>14.54751583861176</c:v>
                </c:pt>
                <c:pt idx="2274">
                  <c:v>14.549516505500723</c:v>
                </c:pt>
                <c:pt idx="2275">
                  <c:v>14.551517172389685</c:v>
                </c:pt>
                <c:pt idx="2276">
                  <c:v>14.553517839278648</c:v>
                </c:pt>
                <c:pt idx="2277">
                  <c:v>14.55551850616761</c:v>
                </c:pt>
                <c:pt idx="2278">
                  <c:v>14.557519173056573</c:v>
                </c:pt>
                <c:pt idx="2279">
                  <c:v>14.559519839945535</c:v>
                </c:pt>
                <c:pt idx="2280">
                  <c:v>14.561520506834498</c:v>
                </c:pt>
                <c:pt idx="2281">
                  <c:v>14.56352117372346</c:v>
                </c:pt>
                <c:pt idx="2282">
                  <c:v>14.565521840612423</c:v>
                </c:pt>
                <c:pt idx="2283">
                  <c:v>14.567522507501385</c:v>
                </c:pt>
                <c:pt idx="2284">
                  <c:v>14.569523174390348</c:v>
                </c:pt>
                <c:pt idx="2285">
                  <c:v>14.57152384127931</c:v>
                </c:pt>
                <c:pt idx="2286">
                  <c:v>14.573524508168273</c:v>
                </c:pt>
                <c:pt idx="2287">
                  <c:v>14.575525175057235</c:v>
                </c:pt>
                <c:pt idx="2288">
                  <c:v>14.577525841946198</c:v>
                </c:pt>
                <c:pt idx="2289">
                  <c:v>14.57952650883516</c:v>
                </c:pt>
                <c:pt idx="2290">
                  <c:v>14.581527175724123</c:v>
                </c:pt>
                <c:pt idx="2291">
                  <c:v>14.583527842613085</c:v>
                </c:pt>
                <c:pt idx="2292">
                  <c:v>14.585528509502048</c:v>
                </c:pt>
                <c:pt idx="2293">
                  <c:v>14.58752917639101</c:v>
                </c:pt>
                <c:pt idx="2294">
                  <c:v>14.589529843279973</c:v>
                </c:pt>
                <c:pt idx="2295">
                  <c:v>14.591530510168935</c:v>
                </c:pt>
                <c:pt idx="2296">
                  <c:v>14.593531177057898</c:v>
                </c:pt>
                <c:pt idx="2297">
                  <c:v>14.59553184394686</c:v>
                </c:pt>
                <c:pt idx="2298">
                  <c:v>14.597532510835823</c:v>
                </c:pt>
                <c:pt idx="2299">
                  <c:v>14.599533177724785</c:v>
                </c:pt>
                <c:pt idx="2300">
                  <c:v>14.601533844613748</c:v>
                </c:pt>
                <c:pt idx="2301">
                  <c:v>14.60353451150271</c:v>
                </c:pt>
                <c:pt idx="2302">
                  <c:v>14.605535178391673</c:v>
                </c:pt>
                <c:pt idx="2303">
                  <c:v>14.607535845280635</c:v>
                </c:pt>
                <c:pt idx="2304">
                  <c:v>14.609536512169598</c:v>
                </c:pt>
                <c:pt idx="2305">
                  <c:v>14.61153717905856</c:v>
                </c:pt>
                <c:pt idx="2306">
                  <c:v>14.613537845947523</c:v>
                </c:pt>
                <c:pt idx="2307">
                  <c:v>14.615538512836485</c:v>
                </c:pt>
                <c:pt idx="2308">
                  <c:v>14.617539179725448</c:v>
                </c:pt>
                <c:pt idx="2309">
                  <c:v>14.61953984661441</c:v>
                </c:pt>
                <c:pt idx="2310">
                  <c:v>14.621540513503373</c:v>
                </c:pt>
                <c:pt idx="2311">
                  <c:v>14.623541180392335</c:v>
                </c:pt>
                <c:pt idx="2312">
                  <c:v>14.625541847281298</c:v>
                </c:pt>
                <c:pt idx="2313">
                  <c:v>14.62754251417026</c:v>
                </c:pt>
                <c:pt idx="2314">
                  <c:v>14.629543181059223</c:v>
                </c:pt>
                <c:pt idx="2315">
                  <c:v>14.631543847948185</c:v>
                </c:pt>
                <c:pt idx="2316">
                  <c:v>14.633544514837148</c:v>
                </c:pt>
                <c:pt idx="2317">
                  <c:v>14.63554518172611</c:v>
                </c:pt>
                <c:pt idx="2318">
                  <c:v>14.637545848615073</c:v>
                </c:pt>
                <c:pt idx="2319">
                  <c:v>14.639546515504035</c:v>
                </c:pt>
                <c:pt idx="2320">
                  <c:v>14.641547182392998</c:v>
                </c:pt>
                <c:pt idx="2321">
                  <c:v>14.64354784928196</c:v>
                </c:pt>
                <c:pt idx="2322">
                  <c:v>14.645548516170923</c:v>
                </c:pt>
                <c:pt idx="2323">
                  <c:v>14.647549183059885</c:v>
                </c:pt>
                <c:pt idx="2324">
                  <c:v>14.649549849948848</c:v>
                </c:pt>
                <c:pt idx="2325">
                  <c:v>14.65155051683781</c:v>
                </c:pt>
                <c:pt idx="2326">
                  <c:v>14.653551183726773</c:v>
                </c:pt>
                <c:pt idx="2327">
                  <c:v>14.655551850615735</c:v>
                </c:pt>
                <c:pt idx="2328">
                  <c:v>14.657552517504698</c:v>
                </c:pt>
                <c:pt idx="2329">
                  <c:v>14.65955318439366</c:v>
                </c:pt>
                <c:pt idx="2330">
                  <c:v>14.661553851282623</c:v>
                </c:pt>
                <c:pt idx="2331">
                  <c:v>14.663554518171585</c:v>
                </c:pt>
                <c:pt idx="2332">
                  <c:v>14.665555185060548</c:v>
                </c:pt>
                <c:pt idx="2333">
                  <c:v>14.66755585194951</c:v>
                </c:pt>
                <c:pt idx="2334">
                  <c:v>14.669556518838473</c:v>
                </c:pt>
                <c:pt idx="2335">
                  <c:v>14.671557185727435</c:v>
                </c:pt>
                <c:pt idx="2336">
                  <c:v>14.673557852616398</c:v>
                </c:pt>
                <c:pt idx="2337">
                  <c:v>14.67555851950536</c:v>
                </c:pt>
                <c:pt idx="2338">
                  <c:v>14.677559186394323</c:v>
                </c:pt>
                <c:pt idx="2339">
                  <c:v>14.679559853283285</c:v>
                </c:pt>
                <c:pt idx="2340">
                  <c:v>14.681560520172248</c:v>
                </c:pt>
                <c:pt idx="2341">
                  <c:v>14.68356118706121</c:v>
                </c:pt>
                <c:pt idx="2342">
                  <c:v>14.685561853950173</c:v>
                </c:pt>
                <c:pt idx="2343">
                  <c:v>14.687562520839135</c:v>
                </c:pt>
                <c:pt idx="2344">
                  <c:v>14.689563187728098</c:v>
                </c:pt>
                <c:pt idx="2345">
                  <c:v>14.69156385461706</c:v>
                </c:pt>
                <c:pt idx="2346">
                  <c:v>14.693564521506023</c:v>
                </c:pt>
                <c:pt idx="2347">
                  <c:v>14.695565188394985</c:v>
                </c:pt>
                <c:pt idx="2348">
                  <c:v>14.697565855283948</c:v>
                </c:pt>
                <c:pt idx="2349">
                  <c:v>14.69956652217291</c:v>
                </c:pt>
                <c:pt idx="2350">
                  <c:v>14.701567189061873</c:v>
                </c:pt>
                <c:pt idx="2351">
                  <c:v>14.703567855950835</c:v>
                </c:pt>
                <c:pt idx="2352">
                  <c:v>14.705568522839798</c:v>
                </c:pt>
                <c:pt idx="2353">
                  <c:v>14.70756918972876</c:v>
                </c:pt>
                <c:pt idx="2354">
                  <c:v>14.709569856617723</c:v>
                </c:pt>
                <c:pt idx="2355">
                  <c:v>14.711570523506685</c:v>
                </c:pt>
                <c:pt idx="2356">
                  <c:v>14.713571190395648</c:v>
                </c:pt>
                <c:pt idx="2357">
                  <c:v>14.71557185728461</c:v>
                </c:pt>
                <c:pt idx="2358">
                  <c:v>14.717572524173573</c:v>
                </c:pt>
                <c:pt idx="2359">
                  <c:v>14.719573191062535</c:v>
                </c:pt>
                <c:pt idx="2360">
                  <c:v>14.721573857951498</c:v>
                </c:pt>
                <c:pt idx="2361">
                  <c:v>14.72357452484046</c:v>
                </c:pt>
                <c:pt idx="2362">
                  <c:v>14.725575191729423</c:v>
                </c:pt>
                <c:pt idx="2363">
                  <c:v>14.727575858618385</c:v>
                </c:pt>
                <c:pt idx="2364">
                  <c:v>14.729576525507348</c:v>
                </c:pt>
                <c:pt idx="2365">
                  <c:v>14.73157719239631</c:v>
                </c:pt>
                <c:pt idx="2366">
                  <c:v>14.733577859285273</c:v>
                </c:pt>
                <c:pt idx="2367">
                  <c:v>14.735578526174235</c:v>
                </c:pt>
                <c:pt idx="2368">
                  <c:v>14.737579193063198</c:v>
                </c:pt>
                <c:pt idx="2369">
                  <c:v>14.73957985995216</c:v>
                </c:pt>
                <c:pt idx="2370">
                  <c:v>14.741580526841123</c:v>
                </c:pt>
                <c:pt idx="2371">
                  <c:v>14.743581193730085</c:v>
                </c:pt>
                <c:pt idx="2372">
                  <c:v>14.745581860619048</c:v>
                </c:pt>
                <c:pt idx="2373">
                  <c:v>14.74758252750801</c:v>
                </c:pt>
                <c:pt idx="2374">
                  <c:v>14.749583194396973</c:v>
                </c:pt>
                <c:pt idx="2375">
                  <c:v>14.751583861285935</c:v>
                </c:pt>
                <c:pt idx="2376">
                  <c:v>14.753584528174898</c:v>
                </c:pt>
                <c:pt idx="2377">
                  <c:v>14.75558519506386</c:v>
                </c:pt>
                <c:pt idx="2378">
                  <c:v>14.757585861952823</c:v>
                </c:pt>
                <c:pt idx="2379">
                  <c:v>14.759586528841785</c:v>
                </c:pt>
                <c:pt idx="2380">
                  <c:v>14.761587195730748</c:v>
                </c:pt>
                <c:pt idx="2381">
                  <c:v>14.76358786261971</c:v>
                </c:pt>
                <c:pt idx="2382">
                  <c:v>14.765588529508673</c:v>
                </c:pt>
                <c:pt idx="2383">
                  <c:v>14.767589196397635</c:v>
                </c:pt>
                <c:pt idx="2384">
                  <c:v>14.769589863286598</c:v>
                </c:pt>
                <c:pt idx="2385">
                  <c:v>14.77159053017556</c:v>
                </c:pt>
                <c:pt idx="2386">
                  <c:v>14.773591197064523</c:v>
                </c:pt>
                <c:pt idx="2387">
                  <c:v>14.775591863953485</c:v>
                </c:pt>
                <c:pt idx="2388">
                  <c:v>14.777592530842448</c:v>
                </c:pt>
                <c:pt idx="2389">
                  <c:v>14.77959319773141</c:v>
                </c:pt>
                <c:pt idx="2390">
                  <c:v>14.781593864620373</c:v>
                </c:pt>
                <c:pt idx="2391">
                  <c:v>14.783594531509335</c:v>
                </c:pt>
                <c:pt idx="2392">
                  <c:v>14.785595198398298</c:v>
                </c:pt>
                <c:pt idx="2393">
                  <c:v>14.78759586528726</c:v>
                </c:pt>
                <c:pt idx="2394">
                  <c:v>14.789596532176223</c:v>
                </c:pt>
                <c:pt idx="2395">
                  <c:v>14.791597199065185</c:v>
                </c:pt>
                <c:pt idx="2396">
                  <c:v>14.793597865954148</c:v>
                </c:pt>
                <c:pt idx="2397">
                  <c:v>14.79559853284311</c:v>
                </c:pt>
                <c:pt idx="2398">
                  <c:v>14.797599199732073</c:v>
                </c:pt>
                <c:pt idx="2399">
                  <c:v>14.799599866621035</c:v>
                </c:pt>
                <c:pt idx="2400">
                  <c:v>14.801600533509998</c:v>
                </c:pt>
                <c:pt idx="2401">
                  <c:v>14.80360120039896</c:v>
                </c:pt>
                <c:pt idx="2402">
                  <c:v>14.805601867287923</c:v>
                </c:pt>
                <c:pt idx="2403">
                  <c:v>14.807602534176885</c:v>
                </c:pt>
                <c:pt idx="2404">
                  <c:v>14.809603201065848</c:v>
                </c:pt>
                <c:pt idx="2405">
                  <c:v>14.81160386795481</c:v>
                </c:pt>
                <c:pt idx="2406">
                  <c:v>14.813604534843773</c:v>
                </c:pt>
                <c:pt idx="2407">
                  <c:v>14.815605201732735</c:v>
                </c:pt>
                <c:pt idx="2408">
                  <c:v>14.817605868621698</c:v>
                </c:pt>
                <c:pt idx="2409">
                  <c:v>14.81960653551066</c:v>
                </c:pt>
                <c:pt idx="2410">
                  <c:v>14.821607202399623</c:v>
                </c:pt>
                <c:pt idx="2411">
                  <c:v>14.823607869288585</c:v>
                </c:pt>
                <c:pt idx="2412">
                  <c:v>14.825608536177548</c:v>
                </c:pt>
                <c:pt idx="2413">
                  <c:v>14.82760920306651</c:v>
                </c:pt>
                <c:pt idx="2414">
                  <c:v>14.829609869955473</c:v>
                </c:pt>
                <c:pt idx="2415">
                  <c:v>14.831610536844435</c:v>
                </c:pt>
                <c:pt idx="2416">
                  <c:v>14.833611203733398</c:v>
                </c:pt>
                <c:pt idx="2417">
                  <c:v>14.83561187062236</c:v>
                </c:pt>
                <c:pt idx="2418">
                  <c:v>14.837612537511323</c:v>
                </c:pt>
                <c:pt idx="2419">
                  <c:v>14.839613204400285</c:v>
                </c:pt>
                <c:pt idx="2420">
                  <c:v>14.841613871289248</c:v>
                </c:pt>
                <c:pt idx="2421">
                  <c:v>14.84361453817821</c:v>
                </c:pt>
                <c:pt idx="2422">
                  <c:v>14.845615205067173</c:v>
                </c:pt>
                <c:pt idx="2423">
                  <c:v>14.847615871956135</c:v>
                </c:pt>
                <c:pt idx="2424">
                  <c:v>14.849616538845098</c:v>
                </c:pt>
                <c:pt idx="2425">
                  <c:v>14.85161720573406</c:v>
                </c:pt>
                <c:pt idx="2426">
                  <c:v>14.853617872623023</c:v>
                </c:pt>
                <c:pt idx="2427">
                  <c:v>14.855618539511985</c:v>
                </c:pt>
                <c:pt idx="2428">
                  <c:v>14.857619206400948</c:v>
                </c:pt>
                <c:pt idx="2429">
                  <c:v>14.85961987328991</c:v>
                </c:pt>
                <c:pt idx="2430">
                  <c:v>14.861620540178873</c:v>
                </c:pt>
                <c:pt idx="2431">
                  <c:v>14.863621207067835</c:v>
                </c:pt>
                <c:pt idx="2432">
                  <c:v>14.865621873956798</c:v>
                </c:pt>
                <c:pt idx="2433">
                  <c:v>14.86762254084576</c:v>
                </c:pt>
                <c:pt idx="2434">
                  <c:v>14.869623207734723</c:v>
                </c:pt>
                <c:pt idx="2435">
                  <c:v>14.871623874623685</c:v>
                </c:pt>
                <c:pt idx="2436">
                  <c:v>14.873624541512648</c:v>
                </c:pt>
                <c:pt idx="2437">
                  <c:v>14.87562520840161</c:v>
                </c:pt>
                <c:pt idx="2438">
                  <c:v>14.877625875290573</c:v>
                </c:pt>
                <c:pt idx="2439">
                  <c:v>14.879626542179535</c:v>
                </c:pt>
                <c:pt idx="2440">
                  <c:v>14.881627209068498</c:v>
                </c:pt>
                <c:pt idx="2441">
                  <c:v>14.88362787595746</c:v>
                </c:pt>
                <c:pt idx="2442">
                  <c:v>14.885628542846423</c:v>
                </c:pt>
                <c:pt idx="2443">
                  <c:v>14.887629209735385</c:v>
                </c:pt>
                <c:pt idx="2444">
                  <c:v>14.889629876624348</c:v>
                </c:pt>
                <c:pt idx="2445">
                  <c:v>14.89163054351331</c:v>
                </c:pt>
                <c:pt idx="2446">
                  <c:v>14.893631210402273</c:v>
                </c:pt>
                <c:pt idx="2447">
                  <c:v>14.895631877291235</c:v>
                </c:pt>
                <c:pt idx="2448">
                  <c:v>14.897632544180198</c:v>
                </c:pt>
                <c:pt idx="2449">
                  <c:v>14.89963321106916</c:v>
                </c:pt>
                <c:pt idx="2450">
                  <c:v>14.901633877958123</c:v>
                </c:pt>
                <c:pt idx="2451">
                  <c:v>14.903634544847085</c:v>
                </c:pt>
                <c:pt idx="2452">
                  <c:v>14.905635211736048</c:v>
                </c:pt>
                <c:pt idx="2453">
                  <c:v>14.90763587862501</c:v>
                </c:pt>
                <c:pt idx="2454">
                  <c:v>14.909636545513973</c:v>
                </c:pt>
                <c:pt idx="2455">
                  <c:v>14.911637212402935</c:v>
                </c:pt>
                <c:pt idx="2456">
                  <c:v>14.913637879291898</c:v>
                </c:pt>
                <c:pt idx="2457">
                  <c:v>14.91563854618086</c:v>
                </c:pt>
                <c:pt idx="2458">
                  <c:v>14.917639213069823</c:v>
                </c:pt>
                <c:pt idx="2459">
                  <c:v>14.919639879958785</c:v>
                </c:pt>
                <c:pt idx="2460">
                  <c:v>14.921640546847748</c:v>
                </c:pt>
                <c:pt idx="2461">
                  <c:v>14.92364121373671</c:v>
                </c:pt>
                <c:pt idx="2462">
                  <c:v>14.925641880625673</c:v>
                </c:pt>
                <c:pt idx="2463">
                  <c:v>14.927642547514635</c:v>
                </c:pt>
                <c:pt idx="2464">
                  <c:v>14.929643214403598</c:v>
                </c:pt>
                <c:pt idx="2465">
                  <c:v>14.93164388129256</c:v>
                </c:pt>
                <c:pt idx="2466">
                  <c:v>14.933644548181523</c:v>
                </c:pt>
                <c:pt idx="2467">
                  <c:v>14.935645215070485</c:v>
                </c:pt>
                <c:pt idx="2468">
                  <c:v>14.937645881959448</c:v>
                </c:pt>
                <c:pt idx="2469">
                  <c:v>14.93964654884841</c:v>
                </c:pt>
                <c:pt idx="2470">
                  <c:v>14.941647215737373</c:v>
                </c:pt>
                <c:pt idx="2471">
                  <c:v>14.943647882626335</c:v>
                </c:pt>
                <c:pt idx="2472">
                  <c:v>14.945648549515298</c:v>
                </c:pt>
                <c:pt idx="2473">
                  <c:v>14.94764921640426</c:v>
                </c:pt>
                <c:pt idx="2474">
                  <c:v>14.949649883293223</c:v>
                </c:pt>
                <c:pt idx="2475">
                  <c:v>14.951650550182185</c:v>
                </c:pt>
                <c:pt idx="2476">
                  <c:v>14.953651217071148</c:v>
                </c:pt>
                <c:pt idx="2477">
                  <c:v>14.95565188396011</c:v>
                </c:pt>
                <c:pt idx="2478">
                  <c:v>14.957652550849073</c:v>
                </c:pt>
                <c:pt idx="2479">
                  <c:v>14.959653217738035</c:v>
                </c:pt>
                <c:pt idx="2480">
                  <c:v>14.961653884626998</c:v>
                </c:pt>
                <c:pt idx="2481">
                  <c:v>14.96365455151596</c:v>
                </c:pt>
                <c:pt idx="2482">
                  <c:v>14.965655218404923</c:v>
                </c:pt>
                <c:pt idx="2483">
                  <c:v>14.967655885293885</c:v>
                </c:pt>
                <c:pt idx="2484">
                  <c:v>14.969656552182848</c:v>
                </c:pt>
                <c:pt idx="2485">
                  <c:v>14.97165721907181</c:v>
                </c:pt>
                <c:pt idx="2486">
                  <c:v>14.973657885960773</c:v>
                </c:pt>
                <c:pt idx="2487">
                  <c:v>14.975658552849735</c:v>
                </c:pt>
                <c:pt idx="2488">
                  <c:v>14.977659219738698</c:v>
                </c:pt>
                <c:pt idx="2489">
                  <c:v>14.97965988662766</c:v>
                </c:pt>
                <c:pt idx="2490">
                  <c:v>14.981660553516623</c:v>
                </c:pt>
                <c:pt idx="2491">
                  <c:v>14.983661220405585</c:v>
                </c:pt>
                <c:pt idx="2492">
                  <c:v>14.985661887294548</c:v>
                </c:pt>
                <c:pt idx="2493">
                  <c:v>14.98766255418351</c:v>
                </c:pt>
                <c:pt idx="2494">
                  <c:v>14.989663221072473</c:v>
                </c:pt>
                <c:pt idx="2495">
                  <c:v>14.991663887961435</c:v>
                </c:pt>
                <c:pt idx="2496">
                  <c:v>14.993664554850398</c:v>
                </c:pt>
                <c:pt idx="2497">
                  <c:v>14.99566522173936</c:v>
                </c:pt>
                <c:pt idx="2498">
                  <c:v>14.997665888628323</c:v>
                </c:pt>
                <c:pt idx="2499">
                  <c:v>14.999666555517285</c:v>
                </c:pt>
                <c:pt idx="2500">
                  <c:v>15.001667222406248</c:v>
                </c:pt>
                <c:pt idx="2501">
                  <c:v>15.00366788929521</c:v>
                </c:pt>
                <c:pt idx="2502">
                  <c:v>15.005668556184173</c:v>
                </c:pt>
                <c:pt idx="2503">
                  <c:v>15.007669223073135</c:v>
                </c:pt>
                <c:pt idx="2504">
                  <c:v>15.009669889962097</c:v>
                </c:pt>
                <c:pt idx="2505">
                  <c:v>15.01167055685106</c:v>
                </c:pt>
                <c:pt idx="2506">
                  <c:v>15.013671223740022</c:v>
                </c:pt>
                <c:pt idx="2507">
                  <c:v>15.015671890628985</c:v>
                </c:pt>
                <c:pt idx="2508">
                  <c:v>15.017672557517947</c:v>
                </c:pt>
                <c:pt idx="2509">
                  <c:v>15.01967322440691</c:v>
                </c:pt>
                <c:pt idx="2510">
                  <c:v>15.021673891295872</c:v>
                </c:pt>
                <c:pt idx="2511">
                  <c:v>15.023674558184835</c:v>
                </c:pt>
                <c:pt idx="2512">
                  <c:v>15.025675225073797</c:v>
                </c:pt>
                <c:pt idx="2513">
                  <c:v>15.02767589196276</c:v>
                </c:pt>
                <c:pt idx="2514">
                  <c:v>15.029676558851722</c:v>
                </c:pt>
                <c:pt idx="2515">
                  <c:v>15.031677225740685</c:v>
                </c:pt>
                <c:pt idx="2516">
                  <c:v>15.033677892629647</c:v>
                </c:pt>
                <c:pt idx="2517">
                  <c:v>15.03567855951861</c:v>
                </c:pt>
                <c:pt idx="2518">
                  <c:v>15.037679226407572</c:v>
                </c:pt>
                <c:pt idx="2519">
                  <c:v>15.039679893296535</c:v>
                </c:pt>
                <c:pt idx="2520">
                  <c:v>15.041680560185497</c:v>
                </c:pt>
                <c:pt idx="2521">
                  <c:v>15.04368122707446</c:v>
                </c:pt>
                <c:pt idx="2522">
                  <c:v>15.045681893963422</c:v>
                </c:pt>
                <c:pt idx="2523">
                  <c:v>15.047682560852385</c:v>
                </c:pt>
                <c:pt idx="2524">
                  <c:v>15.049683227741347</c:v>
                </c:pt>
                <c:pt idx="2525">
                  <c:v>15.05168389463031</c:v>
                </c:pt>
                <c:pt idx="2526">
                  <c:v>15.053684561519272</c:v>
                </c:pt>
                <c:pt idx="2527">
                  <c:v>15.055685228408235</c:v>
                </c:pt>
                <c:pt idx="2528">
                  <c:v>15.057685895297197</c:v>
                </c:pt>
                <c:pt idx="2529">
                  <c:v>15.05968656218616</c:v>
                </c:pt>
                <c:pt idx="2530">
                  <c:v>15.061687229075122</c:v>
                </c:pt>
                <c:pt idx="2531">
                  <c:v>15.063687895964085</c:v>
                </c:pt>
                <c:pt idx="2532">
                  <c:v>15.065688562853047</c:v>
                </c:pt>
                <c:pt idx="2533">
                  <c:v>15.06768922974201</c:v>
                </c:pt>
                <c:pt idx="2534">
                  <c:v>15.069689896630972</c:v>
                </c:pt>
                <c:pt idx="2535">
                  <c:v>15.071690563519935</c:v>
                </c:pt>
                <c:pt idx="2536">
                  <c:v>15.073691230408897</c:v>
                </c:pt>
                <c:pt idx="2537">
                  <c:v>15.07569189729786</c:v>
                </c:pt>
                <c:pt idx="2538">
                  <c:v>15.077692564186822</c:v>
                </c:pt>
                <c:pt idx="2539">
                  <c:v>15.079693231075785</c:v>
                </c:pt>
                <c:pt idx="2540">
                  <c:v>15.081693897964747</c:v>
                </c:pt>
                <c:pt idx="2541">
                  <c:v>15.08369456485371</c:v>
                </c:pt>
                <c:pt idx="2542">
                  <c:v>15.085695231742672</c:v>
                </c:pt>
                <c:pt idx="2543">
                  <c:v>15.087695898631635</c:v>
                </c:pt>
                <c:pt idx="2544">
                  <c:v>15.089696565520597</c:v>
                </c:pt>
                <c:pt idx="2545">
                  <c:v>15.09169723240956</c:v>
                </c:pt>
                <c:pt idx="2546">
                  <c:v>15.093697899298522</c:v>
                </c:pt>
                <c:pt idx="2547">
                  <c:v>15.095698566187485</c:v>
                </c:pt>
                <c:pt idx="2548">
                  <c:v>15.097699233076447</c:v>
                </c:pt>
                <c:pt idx="2549">
                  <c:v>15.09969989996541</c:v>
                </c:pt>
                <c:pt idx="2550">
                  <c:v>15.101700566854372</c:v>
                </c:pt>
                <c:pt idx="2551">
                  <c:v>15.103701233743335</c:v>
                </c:pt>
                <c:pt idx="2552">
                  <c:v>15.105701900632297</c:v>
                </c:pt>
                <c:pt idx="2553">
                  <c:v>15.10770256752126</c:v>
                </c:pt>
                <c:pt idx="2554">
                  <c:v>15.109703234410222</c:v>
                </c:pt>
                <c:pt idx="2555">
                  <c:v>15.111703901299185</c:v>
                </c:pt>
                <c:pt idx="2556">
                  <c:v>15.113704568188147</c:v>
                </c:pt>
                <c:pt idx="2557">
                  <c:v>15.11570523507711</c:v>
                </c:pt>
                <c:pt idx="2558">
                  <c:v>15.117705901966072</c:v>
                </c:pt>
                <c:pt idx="2559">
                  <c:v>15.119706568855035</c:v>
                </c:pt>
                <c:pt idx="2560">
                  <c:v>15.121707235743997</c:v>
                </c:pt>
                <c:pt idx="2561">
                  <c:v>15.12370790263296</c:v>
                </c:pt>
                <c:pt idx="2562">
                  <c:v>15.125708569521922</c:v>
                </c:pt>
                <c:pt idx="2563">
                  <c:v>15.127709236410885</c:v>
                </c:pt>
                <c:pt idx="2564">
                  <c:v>15.129709903299847</c:v>
                </c:pt>
                <c:pt idx="2565">
                  <c:v>15.13171057018881</c:v>
                </c:pt>
                <c:pt idx="2566">
                  <c:v>15.133711237077772</c:v>
                </c:pt>
                <c:pt idx="2567">
                  <c:v>15.135711903966735</c:v>
                </c:pt>
                <c:pt idx="2568">
                  <c:v>15.137712570855697</c:v>
                </c:pt>
                <c:pt idx="2569">
                  <c:v>15.13971323774466</c:v>
                </c:pt>
                <c:pt idx="2570">
                  <c:v>15.141713904633622</c:v>
                </c:pt>
                <c:pt idx="2571">
                  <c:v>15.143714571522585</c:v>
                </c:pt>
                <c:pt idx="2572">
                  <c:v>15.145715238411547</c:v>
                </c:pt>
                <c:pt idx="2573">
                  <c:v>15.14771590530051</c:v>
                </c:pt>
                <c:pt idx="2574">
                  <c:v>15.149716572189472</c:v>
                </c:pt>
                <c:pt idx="2575">
                  <c:v>15.151717239078435</c:v>
                </c:pt>
                <c:pt idx="2576">
                  <c:v>15.153717905967397</c:v>
                </c:pt>
                <c:pt idx="2577">
                  <c:v>15.15571857285636</c:v>
                </c:pt>
                <c:pt idx="2578">
                  <c:v>15.157719239745322</c:v>
                </c:pt>
                <c:pt idx="2579">
                  <c:v>15.159719906634285</c:v>
                </c:pt>
                <c:pt idx="2580">
                  <c:v>15.161720573523247</c:v>
                </c:pt>
                <c:pt idx="2581">
                  <c:v>15.16372124041221</c:v>
                </c:pt>
                <c:pt idx="2582">
                  <c:v>15.165721907301172</c:v>
                </c:pt>
                <c:pt idx="2583">
                  <c:v>15.167722574190135</c:v>
                </c:pt>
                <c:pt idx="2584">
                  <c:v>15.169723241079097</c:v>
                </c:pt>
                <c:pt idx="2585">
                  <c:v>15.17172390796806</c:v>
                </c:pt>
                <c:pt idx="2586">
                  <c:v>15.173724574857022</c:v>
                </c:pt>
                <c:pt idx="2587">
                  <c:v>15.175725241745985</c:v>
                </c:pt>
                <c:pt idx="2588">
                  <c:v>15.177725908634947</c:v>
                </c:pt>
                <c:pt idx="2589">
                  <c:v>15.17972657552391</c:v>
                </c:pt>
                <c:pt idx="2590">
                  <c:v>15.181727242412872</c:v>
                </c:pt>
                <c:pt idx="2591">
                  <c:v>15.183727909301835</c:v>
                </c:pt>
                <c:pt idx="2592">
                  <c:v>15.185728576190797</c:v>
                </c:pt>
                <c:pt idx="2593">
                  <c:v>15.18772924307976</c:v>
                </c:pt>
                <c:pt idx="2594">
                  <c:v>15.189729909968722</c:v>
                </c:pt>
                <c:pt idx="2595">
                  <c:v>15.191730576857685</c:v>
                </c:pt>
                <c:pt idx="2596">
                  <c:v>15.193731243746647</c:v>
                </c:pt>
                <c:pt idx="2597">
                  <c:v>15.19573191063561</c:v>
                </c:pt>
                <c:pt idx="2598">
                  <c:v>15.197732577524572</c:v>
                </c:pt>
                <c:pt idx="2599">
                  <c:v>15.199733244413535</c:v>
                </c:pt>
                <c:pt idx="2600">
                  <c:v>15.201733911302497</c:v>
                </c:pt>
                <c:pt idx="2601">
                  <c:v>15.20373457819146</c:v>
                </c:pt>
                <c:pt idx="2602">
                  <c:v>15.205735245080422</c:v>
                </c:pt>
                <c:pt idx="2603">
                  <c:v>15.207735911969385</c:v>
                </c:pt>
                <c:pt idx="2604">
                  <c:v>15.209736578858347</c:v>
                </c:pt>
                <c:pt idx="2605">
                  <c:v>15.21173724574731</c:v>
                </c:pt>
                <c:pt idx="2606">
                  <c:v>15.213737912636272</c:v>
                </c:pt>
                <c:pt idx="2607">
                  <c:v>15.215738579525235</c:v>
                </c:pt>
                <c:pt idx="2608">
                  <c:v>15.217739246414197</c:v>
                </c:pt>
                <c:pt idx="2609">
                  <c:v>15.21973991330316</c:v>
                </c:pt>
                <c:pt idx="2610">
                  <c:v>15.221740580192122</c:v>
                </c:pt>
                <c:pt idx="2611">
                  <c:v>15.223741247081085</c:v>
                </c:pt>
                <c:pt idx="2612">
                  <c:v>15.225741913970047</c:v>
                </c:pt>
                <c:pt idx="2613">
                  <c:v>15.22774258085901</c:v>
                </c:pt>
                <c:pt idx="2614">
                  <c:v>15.229743247747972</c:v>
                </c:pt>
                <c:pt idx="2615">
                  <c:v>15.231743914636935</c:v>
                </c:pt>
                <c:pt idx="2616">
                  <c:v>15.233744581525897</c:v>
                </c:pt>
                <c:pt idx="2617">
                  <c:v>15.23574524841486</c:v>
                </c:pt>
                <c:pt idx="2618">
                  <c:v>15.237745915303822</c:v>
                </c:pt>
                <c:pt idx="2619">
                  <c:v>15.239746582192785</c:v>
                </c:pt>
                <c:pt idx="2620">
                  <c:v>15.241747249081747</c:v>
                </c:pt>
                <c:pt idx="2621">
                  <c:v>15.24374791597071</c:v>
                </c:pt>
                <c:pt idx="2622">
                  <c:v>15.245748582859672</c:v>
                </c:pt>
                <c:pt idx="2623">
                  <c:v>15.247749249748635</c:v>
                </c:pt>
                <c:pt idx="2624">
                  <c:v>15.249749916637597</c:v>
                </c:pt>
                <c:pt idx="2625">
                  <c:v>15.25175058352656</c:v>
                </c:pt>
                <c:pt idx="2626">
                  <c:v>15.253751250415522</c:v>
                </c:pt>
                <c:pt idx="2627">
                  <c:v>15.255751917304485</c:v>
                </c:pt>
                <c:pt idx="2628">
                  <c:v>15.257752584193447</c:v>
                </c:pt>
                <c:pt idx="2629">
                  <c:v>15.25975325108241</c:v>
                </c:pt>
                <c:pt idx="2630">
                  <c:v>15.261753917971372</c:v>
                </c:pt>
                <c:pt idx="2631">
                  <c:v>15.263754584860335</c:v>
                </c:pt>
                <c:pt idx="2632">
                  <c:v>15.265755251749297</c:v>
                </c:pt>
                <c:pt idx="2633">
                  <c:v>15.26775591863826</c:v>
                </c:pt>
                <c:pt idx="2634">
                  <c:v>15.269756585527222</c:v>
                </c:pt>
                <c:pt idx="2635">
                  <c:v>15.271757252416185</c:v>
                </c:pt>
                <c:pt idx="2636">
                  <c:v>15.273757919305147</c:v>
                </c:pt>
                <c:pt idx="2637">
                  <c:v>15.27575858619411</c:v>
                </c:pt>
                <c:pt idx="2638">
                  <c:v>15.277759253083072</c:v>
                </c:pt>
                <c:pt idx="2639">
                  <c:v>15.279759919972035</c:v>
                </c:pt>
                <c:pt idx="2640">
                  <c:v>15.281760586860997</c:v>
                </c:pt>
                <c:pt idx="2641">
                  <c:v>15.28376125374996</c:v>
                </c:pt>
                <c:pt idx="2642">
                  <c:v>15.285761920638922</c:v>
                </c:pt>
                <c:pt idx="2643">
                  <c:v>15.287762587527885</c:v>
                </c:pt>
                <c:pt idx="2644">
                  <c:v>15.289763254416847</c:v>
                </c:pt>
                <c:pt idx="2645">
                  <c:v>15.29176392130581</c:v>
                </c:pt>
                <c:pt idx="2646">
                  <c:v>15.293764588194772</c:v>
                </c:pt>
                <c:pt idx="2647">
                  <c:v>15.295765255083735</c:v>
                </c:pt>
                <c:pt idx="2648">
                  <c:v>15.297765921972697</c:v>
                </c:pt>
                <c:pt idx="2649">
                  <c:v>15.29976658886166</c:v>
                </c:pt>
                <c:pt idx="2650">
                  <c:v>15.301767255750622</c:v>
                </c:pt>
                <c:pt idx="2651">
                  <c:v>15.303767922639585</c:v>
                </c:pt>
                <c:pt idx="2652">
                  <c:v>15.305768589528547</c:v>
                </c:pt>
                <c:pt idx="2653">
                  <c:v>15.30776925641751</c:v>
                </c:pt>
                <c:pt idx="2654">
                  <c:v>15.309769923306472</c:v>
                </c:pt>
                <c:pt idx="2655">
                  <c:v>15.311770590195435</c:v>
                </c:pt>
                <c:pt idx="2656">
                  <c:v>15.313771257084397</c:v>
                </c:pt>
                <c:pt idx="2657">
                  <c:v>15.31577192397336</c:v>
                </c:pt>
                <c:pt idx="2658">
                  <c:v>15.317772590862322</c:v>
                </c:pt>
                <c:pt idx="2659">
                  <c:v>15.319773257751285</c:v>
                </c:pt>
                <c:pt idx="2660">
                  <c:v>15.321773924640247</c:v>
                </c:pt>
                <c:pt idx="2661">
                  <c:v>15.32377459152921</c:v>
                </c:pt>
                <c:pt idx="2662">
                  <c:v>15.325775258418172</c:v>
                </c:pt>
                <c:pt idx="2663">
                  <c:v>15.327775925307135</c:v>
                </c:pt>
                <c:pt idx="2664">
                  <c:v>15.329776592196097</c:v>
                </c:pt>
                <c:pt idx="2665">
                  <c:v>15.33177725908506</c:v>
                </c:pt>
                <c:pt idx="2666">
                  <c:v>15.333777925974022</c:v>
                </c:pt>
                <c:pt idx="2667">
                  <c:v>15.335778592862985</c:v>
                </c:pt>
                <c:pt idx="2668">
                  <c:v>15.337779259751947</c:v>
                </c:pt>
                <c:pt idx="2669">
                  <c:v>15.33977992664091</c:v>
                </c:pt>
                <c:pt idx="2670">
                  <c:v>15.341780593529872</c:v>
                </c:pt>
                <c:pt idx="2671">
                  <c:v>15.343781260418835</c:v>
                </c:pt>
                <c:pt idx="2672">
                  <c:v>15.345781927307797</c:v>
                </c:pt>
                <c:pt idx="2673">
                  <c:v>15.34778259419676</c:v>
                </c:pt>
                <c:pt idx="2674">
                  <c:v>15.349783261085722</c:v>
                </c:pt>
                <c:pt idx="2675">
                  <c:v>15.351783927974685</c:v>
                </c:pt>
                <c:pt idx="2676">
                  <c:v>15.353784594863647</c:v>
                </c:pt>
                <c:pt idx="2677">
                  <c:v>15.35578526175261</c:v>
                </c:pt>
                <c:pt idx="2678">
                  <c:v>15.357785928641572</c:v>
                </c:pt>
                <c:pt idx="2679">
                  <c:v>15.359786595530535</c:v>
                </c:pt>
                <c:pt idx="2680">
                  <c:v>15.361787262419497</c:v>
                </c:pt>
                <c:pt idx="2681">
                  <c:v>15.36378792930846</c:v>
                </c:pt>
                <c:pt idx="2682">
                  <c:v>15.365788596197422</c:v>
                </c:pt>
                <c:pt idx="2683">
                  <c:v>15.367789263086385</c:v>
                </c:pt>
                <c:pt idx="2684">
                  <c:v>15.369789929975347</c:v>
                </c:pt>
                <c:pt idx="2685">
                  <c:v>15.37179059686431</c:v>
                </c:pt>
                <c:pt idx="2686">
                  <c:v>15.373791263753272</c:v>
                </c:pt>
                <c:pt idx="2687">
                  <c:v>15.375791930642235</c:v>
                </c:pt>
                <c:pt idx="2688">
                  <c:v>15.377792597531197</c:v>
                </c:pt>
                <c:pt idx="2689">
                  <c:v>15.37979326442016</c:v>
                </c:pt>
                <c:pt idx="2690">
                  <c:v>15.381793931309122</c:v>
                </c:pt>
                <c:pt idx="2691">
                  <c:v>15.383794598198085</c:v>
                </c:pt>
                <c:pt idx="2692">
                  <c:v>15.385795265087047</c:v>
                </c:pt>
                <c:pt idx="2693">
                  <c:v>15.38779593197601</c:v>
                </c:pt>
                <c:pt idx="2694">
                  <c:v>15.389796598864972</c:v>
                </c:pt>
                <c:pt idx="2695">
                  <c:v>15.391797265753935</c:v>
                </c:pt>
                <c:pt idx="2696">
                  <c:v>15.393797932642897</c:v>
                </c:pt>
                <c:pt idx="2697">
                  <c:v>15.39579859953186</c:v>
                </c:pt>
                <c:pt idx="2698">
                  <c:v>15.397799266420822</c:v>
                </c:pt>
                <c:pt idx="2699">
                  <c:v>15.399799933309785</c:v>
                </c:pt>
                <c:pt idx="2700">
                  <c:v>15.401800600198747</c:v>
                </c:pt>
                <c:pt idx="2701">
                  <c:v>15.40380126708771</c:v>
                </c:pt>
                <c:pt idx="2702">
                  <c:v>15.405801933976672</c:v>
                </c:pt>
                <c:pt idx="2703">
                  <c:v>15.407802600865635</c:v>
                </c:pt>
                <c:pt idx="2704">
                  <c:v>15.409803267754597</c:v>
                </c:pt>
                <c:pt idx="2705">
                  <c:v>15.41180393464356</c:v>
                </c:pt>
                <c:pt idx="2706">
                  <c:v>15.413804601532522</c:v>
                </c:pt>
                <c:pt idx="2707">
                  <c:v>15.415805268421485</c:v>
                </c:pt>
                <c:pt idx="2708">
                  <c:v>15.417805935310447</c:v>
                </c:pt>
                <c:pt idx="2709">
                  <c:v>15.41980660219941</c:v>
                </c:pt>
                <c:pt idx="2710">
                  <c:v>15.421807269088372</c:v>
                </c:pt>
                <c:pt idx="2711">
                  <c:v>15.423807935977335</c:v>
                </c:pt>
                <c:pt idx="2712">
                  <c:v>15.425808602866297</c:v>
                </c:pt>
                <c:pt idx="2713">
                  <c:v>15.42780926975526</c:v>
                </c:pt>
                <c:pt idx="2714">
                  <c:v>15.429809936644222</c:v>
                </c:pt>
                <c:pt idx="2715">
                  <c:v>15.431810603533185</c:v>
                </c:pt>
                <c:pt idx="2716">
                  <c:v>15.433811270422147</c:v>
                </c:pt>
                <c:pt idx="2717">
                  <c:v>15.43581193731111</c:v>
                </c:pt>
                <c:pt idx="2718">
                  <c:v>15.437812604200072</c:v>
                </c:pt>
                <c:pt idx="2719">
                  <c:v>15.439813271089035</c:v>
                </c:pt>
                <c:pt idx="2720">
                  <c:v>15.441813937977997</c:v>
                </c:pt>
                <c:pt idx="2721">
                  <c:v>15.44381460486696</c:v>
                </c:pt>
                <c:pt idx="2722">
                  <c:v>15.445815271755922</c:v>
                </c:pt>
                <c:pt idx="2723">
                  <c:v>15.447815938644885</c:v>
                </c:pt>
                <c:pt idx="2724">
                  <c:v>15.449816605533847</c:v>
                </c:pt>
                <c:pt idx="2725">
                  <c:v>15.45181727242281</c:v>
                </c:pt>
                <c:pt idx="2726">
                  <c:v>15.453817939311772</c:v>
                </c:pt>
                <c:pt idx="2727">
                  <c:v>15.455818606200735</c:v>
                </c:pt>
                <c:pt idx="2728">
                  <c:v>15.457819273089697</c:v>
                </c:pt>
                <c:pt idx="2729">
                  <c:v>15.45981993997866</c:v>
                </c:pt>
                <c:pt idx="2730">
                  <c:v>15.461820606867622</c:v>
                </c:pt>
                <c:pt idx="2731">
                  <c:v>15.463821273756585</c:v>
                </c:pt>
                <c:pt idx="2732">
                  <c:v>15.465821940645547</c:v>
                </c:pt>
                <c:pt idx="2733">
                  <c:v>15.46782260753451</c:v>
                </c:pt>
                <c:pt idx="2734">
                  <c:v>15.469823274423472</c:v>
                </c:pt>
                <c:pt idx="2735">
                  <c:v>15.471823941312435</c:v>
                </c:pt>
                <c:pt idx="2736">
                  <c:v>15.473824608201397</c:v>
                </c:pt>
                <c:pt idx="2737">
                  <c:v>15.47582527509036</c:v>
                </c:pt>
                <c:pt idx="2738">
                  <c:v>15.477825941979322</c:v>
                </c:pt>
                <c:pt idx="2739">
                  <c:v>15.479826608868285</c:v>
                </c:pt>
                <c:pt idx="2740">
                  <c:v>15.481827275757247</c:v>
                </c:pt>
                <c:pt idx="2741">
                  <c:v>15.48382794264621</c:v>
                </c:pt>
                <c:pt idx="2742">
                  <c:v>15.485828609535172</c:v>
                </c:pt>
                <c:pt idx="2743">
                  <c:v>15.487829276424135</c:v>
                </c:pt>
                <c:pt idx="2744">
                  <c:v>15.489829943313097</c:v>
                </c:pt>
                <c:pt idx="2745">
                  <c:v>15.49183061020206</c:v>
                </c:pt>
                <c:pt idx="2746">
                  <c:v>15.493831277091022</c:v>
                </c:pt>
                <c:pt idx="2747">
                  <c:v>15.495831943979985</c:v>
                </c:pt>
                <c:pt idx="2748">
                  <c:v>15.497832610868947</c:v>
                </c:pt>
                <c:pt idx="2749">
                  <c:v>15.49983327775791</c:v>
                </c:pt>
                <c:pt idx="2750">
                  <c:v>15.501833944646872</c:v>
                </c:pt>
                <c:pt idx="2751">
                  <c:v>15.503834611535835</c:v>
                </c:pt>
                <c:pt idx="2752">
                  <c:v>15.505835278424797</c:v>
                </c:pt>
                <c:pt idx="2753">
                  <c:v>15.50783594531376</c:v>
                </c:pt>
                <c:pt idx="2754">
                  <c:v>15.509836612202722</c:v>
                </c:pt>
                <c:pt idx="2755">
                  <c:v>15.511837279091685</c:v>
                </c:pt>
                <c:pt idx="2756">
                  <c:v>15.513837945980647</c:v>
                </c:pt>
                <c:pt idx="2757">
                  <c:v>15.51583861286961</c:v>
                </c:pt>
                <c:pt idx="2758">
                  <c:v>15.517839279758572</c:v>
                </c:pt>
                <c:pt idx="2759">
                  <c:v>15.519839946647535</c:v>
                </c:pt>
                <c:pt idx="2760">
                  <c:v>15.521840613536497</c:v>
                </c:pt>
                <c:pt idx="2761">
                  <c:v>15.52384128042546</c:v>
                </c:pt>
                <c:pt idx="2762">
                  <c:v>15.525841947314422</c:v>
                </c:pt>
                <c:pt idx="2763">
                  <c:v>15.527842614203385</c:v>
                </c:pt>
                <c:pt idx="2764">
                  <c:v>15.529843281092347</c:v>
                </c:pt>
                <c:pt idx="2765">
                  <c:v>15.53184394798131</c:v>
                </c:pt>
                <c:pt idx="2766">
                  <c:v>15.533844614870272</c:v>
                </c:pt>
                <c:pt idx="2767">
                  <c:v>15.535845281759235</c:v>
                </c:pt>
                <c:pt idx="2768">
                  <c:v>15.537845948648197</c:v>
                </c:pt>
                <c:pt idx="2769">
                  <c:v>15.53984661553716</c:v>
                </c:pt>
                <c:pt idx="2770">
                  <c:v>15.541847282426122</c:v>
                </c:pt>
                <c:pt idx="2771">
                  <c:v>15.543847949315085</c:v>
                </c:pt>
                <c:pt idx="2772">
                  <c:v>15.545848616204047</c:v>
                </c:pt>
                <c:pt idx="2773">
                  <c:v>15.54784928309301</c:v>
                </c:pt>
                <c:pt idx="2774">
                  <c:v>15.549849949981972</c:v>
                </c:pt>
                <c:pt idx="2775">
                  <c:v>15.551850616870935</c:v>
                </c:pt>
                <c:pt idx="2776">
                  <c:v>15.553851283759897</c:v>
                </c:pt>
                <c:pt idx="2777">
                  <c:v>15.55585195064886</c:v>
                </c:pt>
                <c:pt idx="2778">
                  <c:v>15.557852617537822</c:v>
                </c:pt>
                <c:pt idx="2779">
                  <c:v>15.559853284426785</c:v>
                </c:pt>
                <c:pt idx="2780">
                  <c:v>15.561853951315747</c:v>
                </c:pt>
                <c:pt idx="2781">
                  <c:v>15.56385461820471</c:v>
                </c:pt>
                <c:pt idx="2782">
                  <c:v>15.565855285093672</c:v>
                </c:pt>
                <c:pt idx="2783">
                  <c:v>15.567855951982635</c:v>
                </c:pt>
                <c:pt idx="2784">
                  <c:v>15.569856618871597</c:v>
                </c:pt>
                <c:pt idx="2785">
                  <c:v>15.57185728576056</c:v>
                </c:pt>
                <c:pt idx="2786">
                  <c:v>15.573857952649522</c:v>
                </c:pt>
                <c:pt idx="2787">
                  <c:v>15.575858619538485</c:v>
                </c:pt>
                <c:pt idx="2788">
                  <c:v>15.577859286427447</c:v>
                </c:pt>
                <c:pt idx="2789">
                  <c:v>15.57985995331641</c:v>
                </c:pt>
                <c:pt idx="2790">
                  <c:v>15.581860620205372</c:v>
                </c:pt>
                <c:pt idx="2791">
                  <c:v>15.583861287094335</c:v>
                </c:pt>
                <c:pt idx="2792">
                  <c:v>15.585861953983297</c:v>
                </c:pt>
                <c:pt idx="2793">
                  <c:v>15.58786262087226</c:v>
                </c:pt>
                <c:pt idx="2794">
                  <c:v>15.589863287761222</c:v>
                </c:pt>
                <c:pt idx="2795">
                  <c:v>15.591863954650185</c:v>
                </c:pt>
                <c:pt idx="2796">
                  <c:v>15.593864621539147</c:v>
                </c:pt>
                <c:pt idx="2797">
                  <c:v>15.59586528842811</c:v>
                </c:pt>
                <c:pt idx="2798">
                  <c:v>15.597865955317072</c:v>
                </c:pt>
                <c:pt idx="2799">
                  <c:v>15.599866622206035</c:v>
                </c:pt>
                <c:pt idx="2800">
                  <c:v>15.601867289094997</c:v>
                </c:pt>
                <c:pt idx="2801">
                  <c:v>15.60386795598396</c:v>
                </c:pt>
                <c:pt idx="2802">
                  <c:v>15.605868622872922</c:v>
                </c:pt>
                <c:pt idx="2803">
                  <c:v>15.607869289761885</c:v>
                </c:pt>
                <c:pt idx="2804">
                  <c:v>15.609869956650847</c:v>
                </c:pt>
                <c:pt idx="2805">
                  <c:v>15.61187062353981</c:v>
                </c:pt>
                <c:pt idx="2806">
                  <c:v>15.613871290428772</c:v>
                </c:pt>
                <c:pt idx="2807">
                  <c:v>15.615871957317735</c:v>
                </c:pt>
                <c:pt idx="2808">
                  <c:v>15.617872624206697</c:v>
                </c:pt>
                <c:pt idx="2809">
                  <c:v>15.61987329109566</c:v>
                </c:pt>
                <c:pt idx="2810">
                  <c:v>15.621873957984622</c:v>
                </c:pt>
                <c:pt idx="2811">
                  <c:v>15.623874624873585</c:v>
                </c:pt>
                <c:pt idx="2812">
                  <c:v>15.625875291762547</c:v>
                </c:pt>
                <c:pt idx="2813">
                  <c:v>15.62787595865151</c:v>
                </c:pt>
                <c:pt idx="2814">
                  <c:v>15.629876625540472</c:v>
                </c:pt>
                <c:pt idx="2815">
                  <c:v>15.631877292429435</c:v>
                </c:pt>
                <c:pt idx="2816">
                  <c:v>15.633877959318397</c:v>
                </c:pt>
                <c:pt idx="2817">
                  <c:v>15.63587862620736</c:v>
                </c:pt>
                <c:pt idx="2818">
                  <c:v>15.637879293096322</c:v>
                </c:pt>
                <c:pt idx="2819">
                  <c:v>15.639879959985285</c:v>
                </c:pt>
                <c:pt idx="2820">
                  <c:v>15.641880626874247</c:v>
                </c:pt>
                <c:pt idx="2821">
                  <c:v>15.64388129376321</c:v>
                </c:pt>
                <c:pt idx="2822">
                  <c:v>15.645881960652172</c:v>
                </c:pt>
                <c:pt idx="2823">
                  <c:v>15.647882627541135</c:v>
                </c:pt>
                <c:pt idx="2824">
                  <c:v>15.649883294430097</c:v>
                </c:pt>
                <c:pt idx="2825">
                  <c:v>15.65188396131906</c:v>
                </c:pt>
                <c:pt idx="2826">
                  <c:v>15.653884628208022</c:v>
                </c:pt>
                <c:pt idx="2827">
                  <c:v>15.655885295096985</c:v>
                </c:pt>
                <c:pt idx="2828">
                  <c:v>15.657885961985947</c:v>
                </c:pt>
                <c:pt idx="2829">
                  <c:v>15.65988662887491</c:v>
                </c:pt>
                <c:pt idx="2830">
                  <c:v>15.661887295763872</c:v>
                </c:pt>
                <c:pt idx="2831">
                  <c:v>15.663887962652835</c:v>
                </c:pt>
                <c:pt idx="2832">
                  <c:v>15.665888629541797</c:v>
                </c:pt>
                <c:pt idx="2833">
                  <c:v>15.66788929643076</c:v>
                </c:pt>
                <c:pt idx="2834">
                  <c:v>15.669889963319722</c:v>
                </c:pt>
                <c:pt idx="2835">
                  <c:v>15.671890630208685</c:v>
                </c:pt>
                <c:pt idx="2836">
                  <c:v>15.673891297097647</c:v>
                </c:pt>
                <c:pt idx="2837">
                  <c:v>15.67589196398661</c:v>
                </c:pt>
                <c:pt idx="2838">
                  <c:v>15.677892630875572</c:v>
                </c:pt>
                <c:pt idx="2839">
                  <c:v>15.679893297764535</c:v>
                </c:pt>
                <c:pt idx="2840">
                  <c:v>15.681893964653497</c:v>
                </c:pt>
                <c:pt idx="2841">
                  <c:v>15.68389463154246</c:v>
                </c:pt>
                <c:pt idx="2842">
                  <c:v>15.685895298431422</c:v>
                </c:pt>
                <c:pt idx="2843">
                  <c:v>15.687895965320385</c:v>
                </c:pt>
                <c:pt idx="2844">
                  <c:v>15.689896632209347</c:v>
                </c:pt>
                <c:pt idx="2845">
                  <c:v>15.69189729909831</c:v>
                </c:pt>
                <c:pt idx="2846">
                  <c:v>15.693897965987272</c:v>
                </c:pt>
                <c:pt idx="2847">
                  <c:v>15.695898632876235</c:v>
                </c:pt>
                <c:pt idx="2848">
                  <c:v>15.697899299765197</c:v>
                </c:pt>
                <c:pt idx="2849">
                  <c:v>15.69989996665416</c:v>
                </c:pt>
                <c:pt idx="2850">
                  <c:v>15.701900633543122</c:v>
                </c:pt>
                <c:pt idx="2851">
                  <c:v>15.703901300432085</c:v>
                </c:pt>
                <c:pt idx="2852">
                  <c:v>15.705901967321047</c:v>
                </c:pt>
                <c:pt idx="2853">
                  <c:v>15.70790263421001</c:v>
                </c:pt>
                <c:pt idx="2854">
                  <c:v>15.709903301098972</c:v>
                </c:pt>
                <c:pt idx="2855">
                  <c:v>15.711903967987935</c:v>
                </c:pt>
                <c:pt idx="2856">
                  <c:v>15.713904634876897</c:v>
                </c:pt>
                <c:pt idx="2857">
                  <c:v>15.71590530176586</c:v>
                </c:pt>
                <c:pt idx="2858">
                  <c:v>15.717905968654822</c:v>
                </c:pt>
                <c:pt idx="2859">
                  <c:v>15.719906635543785</c:v>
                </c:pt>
                <c:pt idx="2860">
                  <c:v>15.721907302432747</c:v>
                </c:pt>
                <c:pt idx="2861">
                  <c:v>15.72390796932171</c:v>
                </c:pt>
                <c:pt idx="2862">
                  <c:v>15.725908636210672</c:v>
                </c:pt>
                <c:pt idx="2863">
                  <c:v>15.727909303099635</c:v>
                </c:pt>
                <c:pt idx="2864">
                  <c:v>15.729909969988597</c:v>
                </c:pt>
                <c:pt idx="2865">
                  <c:v>15.73191063687756</c:v>
                </c:pt>
                <c:pt idx="2866">
                  <c:v>15.733911303766522</c:v>
                </c:pt>
                <c:pt idx="2867">
                  <c:v>15.735911970655485</c:v>
                </c:pt>
                <c:pt idx="2868">
                  <c:v>15.737912637544447</c:v>
                </c:pt>
                <c:pt idx="2869">
                  <c:v>15.73991330443341</c:v>
                </c:pt>
                <c:pt idx="2870">
                  <c:v>15.741913971322372</c:v>
                </c:pt>
                <c:pt idx="2871">
                  <c:v>15.743914638211335</c:v>
                </c:pt>
                <c:pt idx="2872">
                  <c:v>15.745915305100297</c:v>
                </c:pt>
                <c:pt idx="2873">
                  <c:v>15.74791597198926</c:v>
                </c:pt>
                <c:pt idx="2874">
                  <c:v>15.749916638878222</c:v>
                </c:pt>
                <c:pt idx="2875">
                  <c:v>15.751917305767185</c:v>
                </c:pt>
                <c:pt idx="2876">
                  <c:v>15.753917972656147</c:v>
                </c:pt>
                <c:pt idx="2877">
                  <c:v>15.75591863954511</c:v>
                </c:pt>
                <c:pt idx="2878">
                  <c:v>15.757919306434072</c:v>
                </c:pt>
                <c:pt idx="2879">
                  <c:v>15.759919973323035</c:v>
                </c:pt>
                <c:pt idx="2880">
                  <c:v>15.761920640211997</c:v>
                </c:pt>
                <c:pt idx="2881">
                  <c:v>15.76392130710096</c:v>
                </c:pt>
                <c:pt idx="2882">
                  <c:v>15.765921973989922</c:v>
                </c:pt>
                <c:pt idx="2883">
                  <c:v>15.767922640878885</c:v>
                </c:pt>
                <c:pt idx="2884">
                  <c:v>15.769923307767847</c:v>
                </c:pt>
                <c:pt idx="2885">
                  <c:v>15.77192397465681</c:v>
                </c:pt>
                <c:pt idx="2886">
                  <c:v>15.773924641545772</c:v>
                </c:pt>
                <c:pt idx="2887">
                  <c:v>15.775925308434735</c:v>
                </c:pt>
                <c:pt idx="2888">
                  <c:v>15.777925975323697</c:v>
                </c:pt>
                <c:pt idx="2889">
                  <c:v>15.77992664221266</c:v>
                </c:pt>
                <c:pt idx="2890">
                  <c:v>15.781927309101622</c:v>
                </c:pt>
                <c:pt idx="2891">
                  <c:v>15.783927975990585</c:v>
                </c:pt>
                <c:pt idx="2892">
                  <c:v>15.785928642879547</c:v>
                </c:pt>
                <c:pt idx="2893">
                  <c:v>15.78792930976851</c:v>
                </c:pt>
                <c:pt idx="2894">
                  <c:v>15.789929976657472</c:v>
                </c:pt>
                <c:pt idx="2895">
                  <c:v>15.791930643546435</c:v>
                </c:pt>
                <c:pt idx="2896">
                  <c:v>15.793931310435397</c:v>
                </c:pt>
                <c:pt idx="2897">
                  <c:v>15.79593197732436</c:v>
                </c:pt>
                <c:pt idx="2898">
                  <c:v>15.797932644213322</c:v>
                </c:pt>
                <c:pt idx="2899">
                  <c:v>15.799933311102285</c:v>
                </c:pt>
                <c:pt idx="2900">
                  <c:v>15.801933977991247</c:v>
                </c:pt>
                <c:pt idx="2901">
                  <c:v>15.80393464488021</c:v>
                </c:pt>
                <c:pt idx="2902">
                  <c:v>15.805935311769172</c:v>
                </c:pt>
                <c:pt idx="2903">
                  <c:v>15.807935978658135</c:v>
                </c:pt>
                <c:pt idx="2904">
                  <c:v>15.809936645547097</c:v>
                </c:pt>
                <c:pt idx="2905">
                  <c:v>15.81193731243606</c:v>
                </c:pt>
                <c:pt idx="2906">
                  <c:v>15.813937979325022</c:v>
                </c:pt>
                <c:pt idx="2907">
                  <c:v>15.815938646213985</c:v>
                </c:pt>
                <c:pt idx="2908">
                  <c:v>15.817939313102947</c:v>
                </c:pt>
                <c:pt idx="2909">
                  <c:v>15.81993997999191</c:v>
                </c:pt>
                <c:pt idx="2910">
                  <c:v>15.821940646880872</c:v>
                </c:pt>
                <c:pt idx="2911">
                  <c:v>15.823941313769835</c:v>
                </c:pt>
                <c:pt idx="2912">
                  <c:v>15.825941980658797</c:v>
                </c:pt>
                <c:pt idx="2913">
                  <c:v>15.82794264754776</c:v>
                </c:pt>
                <c:pt idx="2914">
                  <c:v>15.829943314436722</c:v>
                </c:pt>
                <c:pt idx="2915">
                  <c:v>15.831943981325685</c:v>
                </c:pt>
                <c:pt idx="2916">
                  <c:v>15.833944648214647</c:v>
                </c:pt>
                <c:pt idx="2917">
                  <c:v>15.83594531510361</c:v>
                </c:pt>
                <c:pt idx="2918">
                  <c:v>15.837945981992572</c:v>
                </c:pt>
                <c:pt idx="2919">
                  <c:v>15.839946648881535</c:v>
                </c:pt>
                <c:pt idx="2920">
                  <c:v>15.841947315770497</c:v>
                </c:pt>
                <c:pt idx="2921">
                  <c:v>15.84394798265946</c:v>
                </c:pt>
                <c:pt idx="2922">
                  <c:v>15.845948649548422</c:v>
                </c:pt>
                <c:pt idx="2923">
                  <c:v>15.847949316437385</c:v>
                </c:pt>
                <c:pt idx="2924">
                  <c:v>15.849949983326347</c:v>
                </c:pt>
                <c:pt idx="2925">
                  <c:v>15.85195065021531</c:v>
                </c:pt>
                <c:pt idx="2926">
                  <c:v>15.853951317104272</c:v>
                </c:pt>
                <c:pt idx="2927">
                  <c:v>15.855951983993235</c:v>
                </c:pt>
                <c:pt idx="2928">
                  <c:v>15.857952650882197</c:v>
                </c:pt>
                <c:pt idx="2929">
                  <c:v>15.85995331777116</c:v>
                </c:pt>
                <c:pt idx="2930">
                  <c:v>15.861953984660122</c:v>
                </c:pt>
                <c:pt idx="2931">
                  <c:v>15.863954651549085</c:v>
                </c:pt>
                <c:pt idx="2932">
                  <c:v>15.865955318438047</c:v>
                </c:pt>
                <c:pt idx="2933">
                  <c:v>15.86795598532701</c:v>
                </c:pt>
                <c:pt idx="2934">
                  <c:v>15.869956652215972</c:v>
                </c:pt>
                <c:pt idx="2935">
                  <c:v>15.871957319104935</c:v>
                </c:pt>
                <c:pt idx="2936">
                  <c:v>15.873957985993897</c:v>
                </c:pt>
                <c:pt idx="2937">
                  <c:v>15.87595865288286</c:v>
                </c:pt>
                <c:pt idx="2938">
                  <c:v>15.877959319771822</c:v>
                </c:pt>
                <c:pt idx="2939">
                  <c:v>15.879959986660785</c:v>
                </c:pt>
                <c:pt idx="2940">
                  <c:v>15.881960653549747</c:v>
                </c:pt>
                <c:pt idx="2941">
                  <c:v>15.88396132043871</c:v>
                </c:pt>
                <c:pt idx="2942">
                  <c:v>15.885961987327672</c:v>
                </c:pt>
                <c:pt idx="2943">
                  <c:v>15.887962654216635</c:v>
                </c:pt>
                <c:pt idx="2944">
                  <c:v>15.889963321105597</c:v>
                </c:pt>
                <c:pt idx="2945">
                  <c:v>15.89196398799456</c:v>
                </c:pt>
                <c:pt idx="2946">
                  <c:v>15.893964654883522</c:v>
                </c:pt>
                <c:pt idx="2947">
                  <c:v>15.895965321772485</c:v>
                </c:pt>
                <c:pt idx="2948">
                  <c:v>15.897965988661447</c:v>
                </c:pt>
                <c:pt idx="2949">
                  <c:v>15.89996665555041</c:v>
                </c:pt>
                <c:pt idx="2950">
                  <c:v>15.901967322439372</c:v>
                </c:pt>
                <c:pt idx="2951">
                  <c:v>15.903967989328335</c:v>
                </c:pt>
                <c:pt idx="2952">
                  <c:v>15.905968656217297</c:v>
                </c:pt>
                <c:pt idx="2953">
                  <c:v>15.90796932310626</c:v>
                </c:pt>
                <c:pt idx="2954">
                  <c:v>15.909969989995222</c:v>
                </c:pt>
                <c:pt idx="2955">
                  <c:v>15.911970656884185</c:v>
                </c:pt>
                <c:pt idx="2956">
                  <c:v>15.913971323773147</c:v>
                </c:pt>
                <c:pt idx="2957">
                  <c:v>15.91597199066211</c:v>
                </c:pt>
                <c:pt idx="2958">
                  <c:v>15.917972657551072</c:v>
                </c:pt>
                <c:pt idx="2959">
                  <c:v>15.919973324440035</c:v>
                </c:pt>
                <c:pt idx="2960">
                  <c:v>15.921973991328997</c:v>
                </c:pt>
                <c:pt idx="2961">
                  <c:v>15.92397465821796</c:v>
                </c:pt>
                <c:pt idx="2962">
                  <c:v>15.925975325106922</c:v>
                </c:pt>
                <c:pt idx="2963">
                  <c:v>15.927975991995885</c:v>
                </c:pt>
                <c:pt idx="2964">
                  <c:v>15.929976658884847</c:v>
                </c:pt>
                <c:pt idx="2965">
                  <c:v>15.93197732577381</c:v>
                </c:pt>
                <c:pt idx="2966">
                  <c:v>15.933977992662772</c:v>
                </c:pt>
                <c:pt idx="2967">
                  <c:v>15.935978659551735</c:v>
                </c:pt>
                <c:pt idx="2968">
                  <c:v>15.937979326440697</c:v>
                </c:pt>
                <c:pt idx="2969">
                  <c:v>15.93997999332966</c:v>
                </c:pt>
                <c:pt idx="2970">
                  <c:v>15.941980660218622</c:v>
                </c:pt>
                <c:pt idx="2971">
                  <c:v>15.943981327107585</c:v>
                </c:pt>
                <c:pt idx="2972">
                  <c:v>15.945981993996547</c:v>
                </c:pt>
                <c:pt idx="2973">
                  <c:v>15.94798266088551</c:v>
                </c:pt>
                <c:pt idx="2974">
                  <c:v>15.949983327774472</c:v>
                </c:pt>
                <c:pt idx="2975">
                  <c:v>15.951983994663435</c:v>
                </c:pt>
                <c:pt idx="2976">
                  <c:v>15.953984661552397</c:v>
                </c:pt>
                <c:pt idx="2977">
                  <c:v>15.95598532844136</c:v>
                </c:pt>
                <c:pt idx="2978">
                  <c:v>15.957985995330322</c:v>
                </c:pt>
                <c:pt idx="2979">
                  <c:v>15.959986662219285</c:v>
                </c:pt>
                <c:pt idx="2980">
                  <c:v>15.961987329108247</c:v>
                </c:pt>
                <c:pt idx="2981">
                  <c:v>15.96398799599721</c:v>
                </c:pt>
                <c:pt idx="2982">
                  <c:v>15.965988662886172</c:v>
                </c:pt>
                <c:pt idx="2983">
                  <c:v>15.967989329775135</c:v>
                </c:pt>
                <c:pt idx="2984">
                  <c:v>15.969989996664097</c:v>
                </c:pt>
                <c:pt idx="2985">
                  <c:v>15.97199066355306</c:v>
                </c:pt>
                <c:pt idx="2986">
                  <c:v>15.973991330442022</c:v>
                </c:pt>
                <c:pt idx="2987">
                  <c:v>15.975991997330985</c:v>
                </c:pt>
                <c:pt idx="2988">
                  <c:v>15.977992664219947</c:v>
                </c:pt>
                <c:pt idx="2989">
                  <c:v>15.97999333110891</c:v>
                </c:pt>
                <c:pt idx="2990">
                  <c:v>15.981993997997872</c:v>
                </c:pt>
                <c:pt idx="2991">
                  <c:v>15.983994664886835</c:v>
                </c:pt>
                <c:pt idx="2992">
                  <c:v>15.985995331775797</c:v>
                </c:pt>
                <c:pt idx="2993">
                  <c:v>15.98799599866476</c:v>
                </c:pt>
                <c:pt idx="2994">
                  <c:v>15.989996665553722</c:v>
                </c:pt>
                <c:pt idx="2995">
                  <c:v>15.991997332442685</c:v>
                </c:pt>
                <c:pt idx="2996">
                  <c:v>15.993997999331647</c:v>
                </c:pt>
                <c:pt idx="2997">
                  <c:v>15.99599866622061</c:v>
                </c:pt>
                <c:pt idx="2998">
                  <c:v>15.997999333109572</c:v>
                </c:pt>
                <c:pt idx="2999">
                  <c:v>15.999999999998535</c:v>
                </c:pt>
              </c:numCache>
            </c:numRef>
          </c:xVal>
          <c:yVal>
            <c:numRef>
              <c:f>'Load Line Plot'!$BF$4:$BF$3003</c:f>
              <c:numCache>
                <c:formatCode>General</c:formatCode>
                <c:ptCount val="3000"/>
                <c:pt idx="0">
                  <c:v>579.28657462716376</c:v>
                </c:pt>
                <c:pt idx="1">
                  <c:v>579.0181400443422</c:v>
                </c:pt>
                <c:pt idx="2">
                  <c:v>578.74980319215399</c:v>
                </c:pt>
                <c:pt idx="3">
                  <c:v>578.48156403149721</c:v>
                </c:pt>
                <c:pt idx="4">
                  <c:v>578.21342252329498</c:v>
                </c:pt>
                <c:pt idx="5">
                  <c:v>577.94537862849768</c:v>
                </c:pt>
                <c:pt idx="6">
                  <c:v>577.6774323080798</c:v>
                </c:pt>
                <c:pt idx="7">
                  <c:v>577.40958352304153</c:v>
                </c:pt>
                <c:pt idx="8">
                  <c:v>577.14183223440875</c:v>
                </c:pt>
                <c:pt idx="9">
                  <c:v>576.87417840323337</c:v>
                </c:pt>
                <c:pt idx="10">
                  <c:v>576.60662199059198</c:v>
                </c:pt>
                <c:pt idx="11">
                  <c:v>576.33916295758661</c:v>
                </c:pt>
                <c:pt idx="12">
                  <c:v>576.07180126534513</c:v>
                </c:pt>
                <c:pt idx="13">
                  <c:v>575.80453687502074</c:v>
                </c:pt>
                <c:pt idx="14">
                  <c:v>575.53736974779156</c:v>
                </c:pt>
                <c:pt idx="15">
                  <c:v>575.27029984486114</c:v>
                </c:pt>
                <c:pt idx="16">
                  <c:v>575.00332712745967</c:v>
                </c:pt>
                <c:pt idx="17">
                  <c:v>574.73645155684017</c:v>
                </c:pt>
                <c:pt idx="18">
                  <c:v>574.46967309428283</c:v>
                </c:pt>
                <c:pt idx="19">
                  <c:v>574.20299170109263</c:v>
                </c:pt>
                <c:pt idx="20">
                  <c:v>573.93640733859934</c:v>
                </c:pt>
                <c:pt idx="21">
                  <c:v>573.66991996815909</c:v>
                </c:pt>
                <c:pt idx="22">
                  <c:v>573.40352955115156</c:v>
                </c:pt>
                <c:pt idx="23">
                  <c:v>573.13723604898234</c:v>
                </c:pt>
                <c:pt idx="24">
                  <c:v>572.87103942308295</c:v>
                </c:pt>
                <c:pt idx="25">
                  <c:v>572.60493963490887</c:v>
                </c:pt>
                <c:pt idx="26">
                  <c:v>572.33893664594154</c:v>
                </c:pt>
                <c:pt idx="27">
                  <c:v>572.07303041768637</c:v>
                </c:pt>
                <c:pt idx="28">
                  <c:v>571.8072209116749</c:v>
                </c:pt>
                <c:pt idx="29">
                  <c:v>571.5415080894636</c:v>
                </c:pt>
                <c:pt idx="30">
                  <c:v>571.27589191263291</c:v>
                </c:pt>
                <c:pt idx="31">
                  <c:v>571.01037234278976</c:v>
                </c:pt>
                <c:pt idx="32">
                  <c:v>570.74494934156473</c:v>
                </c:pt>
                <c:pt idx="33">
                  <c:v>570.47962287061512</c:v>
                </c:pt>
                <c:pt idx="34">
                  <c:v>570.21439289162072</c:v>
                </c:pt>
                <c:pt idx="35">
                  <c:v>569.94925936628772</c:v>
                </c:pt>
                <c:pt idx="36">
                  <c:v>569.6842222563472</c:v>
                </c:pt>
                <c:pt idx="37">
                  <c:v>569.41928152355479</c:v>
                </c:pt>
                <c:pt idx="38">
                  <c:v>569.15443712969079</c:v>
                </c:pt>
                <c:pt idx="39">
                  <c:v>568.88968903656087</c:v>
                </c:pt>
                <c:pt idx="40">
                  <c:v>568.625037205995</c:v>
                </c:pt>
                <c:pt idx="41">
                  <c:v>568.36048159984807</c:v>
                </c:pt>
                <c:pt idx="42">
                  <c:v>568.09602217999952</c:v>
                </c:pt>
                <c:pt idx="43">
                  <c:v>567.83165890835437</c:v>
                </c:pt>
                <c:pt idx="44">
                  <c:v>567.56739174684128</c:v>
                </c:pt>
                <c:pt idx="45">
                  <c:v>567.30322065741404</c:v>
                </c:pt>
                <c:pt idx="46">
                  <c:v>567.03914560205135</c:v>
                </c:pt>
                <c:pt idx="47">
                  <c:v>566.77516654275621</c:v>
                </c:pt>
                <c:pt idx="48">
                  <c:v>566.51128344155597</c:v>
                </c:pt>
                <c:pt idx="49">
                  <c:v>566.24749626050357</c:v>
                </c:pt>
                <c:pt idx="50">
                  <c:v>565.98380496167613</c:v>
                </c:pt>
                <c:pt idx="51">
                  <c:v>565.7202095071741</c:v>
                </c:pt>
                <c:pt idx="52">
                  <c:v>565.4567098591242</c:v>
                </c:pt>
                <c:pt idx="53">
                  <c:v>565.19330597967746</c:v>
                </c:pt>
                <c:pt idx="54">
                  <c:v>564.92999783100765</c:v>
                </c:pt>
                <c:pt idx="55">
                  <c:v>564.66678537531538</c:v>
                </c:pt>
                <c:pt idx="56">
                  <c:v>564.40366857482411</c:v>
                </c:pt>
                <c:pt idx="57">
                  <c:v>564.14064739178298</c:v>
                </c:pt>
                <c:pt idx="58">
                  <c:v>563.87772178846353</c:v>
                </c:pt>
                <c:pt idx="59">
                  <c:v>563.61489172716404</c:v>
                </c:pt>
                <c:pt idx="60">
                  <c:v>563.35215717020594</c:v>
                </c:pt>
                <c:pt idx="61">
                  <c:v>563.08951807993481</c:v>
                </c:pt>
                <c:pt idx="62">
                  <c:v>562.82697441872108</c:v>
                </c:pt>
                <c:pt idx="63">
                  <c:v>562.56452614896</c:v>
                </c:pt>
                <c:pt idx="64">
                  <c:v>562.30217323306931</c:v>
                </c:pt>
                <c:pt idx="65">
                  <c:v>562.03991563349268</c:v>
                </c:pt>
                <c:pt idx="66">
                  <c:v>561.77775331269788</c:v>
                </c:pt>
                <c:pt idx="67">
                  <c:v>561.51568623317644</c:v>
                </c:pt>
                <c:pt idx="68">
                  <c:v>561.25371435744364</c:v>
                </c:pt>
                <c:pt idx="69">
                  <c:v>560.9918376480399</c:v>
                </c:pt>
                <c:pt idx="70">
                  <c:v>560.73005606752929</c:v>
                </c:pt>
                <c:pt idx="71">
                  <c:v>560.4683695785003</c:v>
                </c:pt>
                <c:pt idx="72">
                  <c:v>560.20677814356509</c:v>
                </c:pt>
                <c:pt idx="73">
                  <c:v>559.94528172536036</c:v>
                </c:pt>
                <c:pt idx="74">
                  <c:v>559.68388028654715</c:v>
                </c:pt>
                <c:pt idx="75">
                  <c:v>559.42257378980923</c:v>
                </c:pt>
                <c:pt idx="76">
                  <c:v>559.16136219785619</c:v>
                </c:pt>
                <c:pt idx="77">
                  <c:v>558.90024547342045</c:v>
                </c:pt>
                <c:pt idx="78">
                  <c:v>558.63922357925856</c:v>
                </c:pt>
                <c:pt idx="79">
                  <c:v>558.37829647815136</c:v>
                </c:pt>
                <c:pt idx="80">
                  <c:v>558.11746413290405</c:v>
                </c:pt>
                <c:pt idx="81">
                  <c:v>557.85672650634467</c:v>
                </c:pt>
                <c:pt idx="82">
                  <c:v>557.59608356132594</c:v>
                </c:pt>
                <c:pt idx="83">
                  <c:v>557.33553526072421</c:v>
                </c:pt>
                <c:pt idx="84">
                  <c:v>557.07508156744007</c:v>
                </c:pt>
                <c:pt idx="85">
                  <c:v>556.81472244439726</c:v>
                </c:pt>
                <c:pt idx="86">
                  <c:v>556.55445785454401</c:v>
                </c:pt>
                <c:pt idx="87">
                  <c:v>556.29428776085274</c:v>
                </c:pt>
                <c:pt idx="88">
                  <c:v>556.03421212631793</c:v>
                </c:pt>
                <c:pt idx="89">
                  <c:v>555.77423091395963</c:v>
                </c:pt>
                <c:pt idx="90">
                  <c:v>555.51434408682064</c:v>
                </c:pt>
                <c:pt idx="91">
                  <c:v>555.25455160796878</c:v>
                </c:pt>
                <c:pt idx="92">
                  <c:v>554.99485344049344</c:v>
                </c:pt>
                <c:pt idx="93">
                  <c:v>554.7352495475094</c:v>
                </c:pt>
                <c:pt idx="94">
                  <c:v>554.47573989215505</c:v>
                </c:pt>
                <c:pt idx="95">
                  <c:v>554.21632443759142</c:v>
                </c:pt>
                <c:pt idx="96">
                  <c:v>553.95700314700377</c:v>
                </c:pt>
                <c:pt idx="97">
                  <c:v>553.69777598360145</c:v>
                </c:pt>
                <c:pt idx="98">
                  <c:v>553.43864291061618</c:v>
                </c:pt>
                <c:pt idx="99">
                  <c:v>553.17960389130451</c:v>
                </c:pt>
                <c:pt idx="100">
                  <c:v>552.92065888894592</c:v>
                </c:pt>
                <c:pt idx="101">
                  <c:v>552.66180786684367</c:v>
                </c:pt>
                <c:pt idx="102">
                  <c:v>552.40305078832398</c:v>
                </c:pt>
                <c:pt idx="103">
                  <c:v>552.14438761673716</c:v>
                </c:pt>
                <c:pt idx="104">
                  <c:v>551.88581831545719</c:v>
                </c:pt>
                <c:pt idx="105">
                  <c:v>551.6273428478803</c:v>
                </c:pt>
                <c:pt idx="106">
                  <c:v>551.36896117742742</c:v>
                </c:pt>
                <c:pt idx="107">
                  <c:v>551.11067326754278</c:v>
                </c:pt>
                <c:pt idx="108">
                  <c:v>550.85247908169299</c:v>
                </c:pt>
                <c:pt idx="109">
                  <c:v>550.59437858336878</c:v>
                </c:pt>
                <c:pt idx="110">
                  <c:v>550.33637173608463</c:v>
                </c:pt>
                <c:pt idx="111">
                  <c:v>550.07845850337787</c:v>
                </c:pt>
                <c:pt idx="112">
                  <c:v>549.82063884880813</c:v>
                </c:pt>
                <c:pt idx="113">
                  <c:v>549.56291273596059</c:v>
                </c:pt>
                <c:pt idx="114">
                  <c:v>549.30528012844172</c:v>
                </c:pt>
                <c:pt idx="115">
                  <c:v>549.04774098988253</c:v>
                </c:pt>
                <c:pt idx="116">
                  <c:v>548.79029528393585</c:v>
                </c:pt>
                <c:pt idx="117">
                  <c:v>548.53294297427931</c:v>
                </c:pt>
                <c:pt idx="118">
                  <c:v>548.27568402461338</c:v>
                </c:pt>
                <c:pt idx="119">
                  <c:v>548.01851839866026</c:v>
                </c:pt>
                <c:pt idx="120">
                  <c:v>547.76144606016669</c:v>
                </c:pt>
                <c:pt idx="121">
                  <c:v>547.50446697290329</c:v>
                </c:pt>
                <c:pt idx="122">
                  <c:v>547.24758110066114</c:v>
                </c:pt>
                <c:pt idx="123">
                  <c:v>546.99078840725713</c:v>
                </c:pt>
                <c:pt idx="124">
                  <c:v>546.73408885652987</c:v>
                </c:pt>
                <c:pt idx="125">
                  <c:v>546.47748241234103</c:v>
                </c:pt>
                <c:pt idx="126">
                  <c:v>546.2209690385755</c:v>
                </c:pt>
                <c:pt idx="127">
                  <c:v>545.96454869914169</c:v>
                </c:pt>
                <c:pt idx="128">
                  <c:v>545.7082213579705</c:v>
                </c:pt>
                <c:pt idx="129">
                  <c:v>545.4519869790156</c:v>
                </c:pt>
                <c:pt idx="130">
                  <c:v>545.19584552625372</c:v>
                </c:pt>
                <c:pt idx="131">
                  <c:v>544.93979696368558</c:v>
                </c:pt>
                <c:pt idx="132">
                  <c:v>544.68384125533294</c:v>
                </c:pt>
                <c:pt idx="133">
                  <c:v>544.42797836524164</c:v>
                </c:pt>
                <c:pt idx="134">
                  <c:v>544.17220825748097</c:v>
                </c:pt>
                <c:pt idx="135">
                  <c:v>543.91653089614158</c:v>
                </c:pt>
                <c:pt idx="136">
                  <c:v>543.66094624533787</c:v>
                </c:pt>
                <c:pt idx="137">
                  <c:v>543.40545426920698</c:v>
                </c:pt>
                <c:pt idx="138">
                  <c:v>543.15005493190949</c:v>
                </c:pt>
                <c:pt idx="139">
                  <c:v>542.89474819762677</c:v>
                </c:pt>
                <c:pt idx="140">
                  <c:v>542.63953403056485</c:v>
                </c:pt>
                <c:pt idx="141">
                  <c:v>542.38441239495216</c:v>
                </c:pt>
                <c:pt idx="142">
                  <c:v>542.12938325503944</c:v>
                </c:pt>
                <c:pt idx="143">
                  <c:v>541.87444657509991</c:v>
                </c:pt>
                <c:pt idx="144">
                  <c:v>541.61960231943044</c:v>
                </c:pt>
                <c:pt idx="145">
                  <c:v>541.36485045234974</c:v>
                </c:pt>
                <c:pt idx="146">
                  <c:v>541.11019093819948</c:v>
                </c:pt>
                <c:pt idx="147">
                  <c:v>540.85562374134372</c:v>
                </c:pt>
                <c:pt idx="148">
                  <c:v>540.60114882616972</c:v>
                </c:pt>
                <c:pt idx="149">
                  <c:v>540.34676615708645</c:v>
                </c:pt>
                <c:pt idx="150">
                  <c:v>540.09247569852607</c:v>
                </c:pt>
                <c:pt idx="151">
                  <c:v>539.8382774149436</c:v>
                </c:pt>
                <c:pt idx="152">
                  <c:v>539.58417127081589</c:v>
                </c:pt>
                <c:pt idx="153">
                  <c:v>539.33015723064204</c:v>
                </c:pt>
                <c:pt idx="154">
                  <c:v>539.07623525894519</c:v>
                </c:pt>
                <c:pt idx="155">
                  <c:v>538.82240532026924</c:v>
                </c:pt>
                <c:pt idx="156">
                  <c:v>538.56866737918131</c:v>
                </c:pt>
                <c:pt idx="157">
                  <c:v>538.31502140027123</c:v>
                </c:pt>
                <c:pt idx="158">
                  <c:v>538.0614673481507</c:v>
                </c:pt>
                <c:pt idx="159">
                  <c:v>537.80800518745446</c:v>
                </c:pt>
                <c:pt idx="160">
                  <c:v>537.55463488283863</c:v>
                </c:pt>
                <c:pt idx="161">
                  <c:v>537.30135639898231</c:v>
                </c:pt>
                <c:pt idx="162">
                  <c:v>537.04816970058789</c:v>
                </c:pt>
                <c:pt idx="163">
                  <c:v>536.7950747523779</c:v>
                </c:pt>
                <c:pt idx="164">
                  <c:v>536.54207151909907</c:v>
                </c:pt>
                <c:pt idx="165">
                  <c:v>536.28915996552018</c:v>
                </c:pt>
                <c:pt idx="166">
                  <c:v>536.03634005643084</c:v>
                </c:pt>
                <c:pt idx="167">
                  <c:v>535.78361175664452</c:v>
                </c:pt>
                <c:pt idx="168">
                  <c:v>535.53097503099639</c:v>
                </c:pt>
                <c:pt idx="169">
                  <c:v>535.27842984434403</c:v>
                </c:pt>
                <c:pt idx="170">
                  <c:v>535.0259761615664</c:v>
                </c:pt>
                <c:pt idx="171">
                  <c:v>534.7736139475652</c:v>
                </c:pt>
                <c:pt idx="172">
                  <c:v>534.52134316726494</c:v>
                </c:pt>
                <c:pt idx="173">
                  <c:v>534.269163785611</c:v>
                </c:pt>
                <c:pt idx="174">
                  <c:v>534.0170757675719</c:v>
                </c:pt>
                <c:pt idx="175">
                  <c:v>533.765079078138</c:v>
                </c:pt>
                <c:pt idx="176">
                  <c:v>533.51317368232117</c:v>
                </c:pt>
                <c:pt idx="177">
                  <c:v>533.2613595451561</c:v>
                </c:pt>
                <c:pt idx="178">
                  <c:v>533.00963663169921</c:v>
                </c:pt>
                <c:pt idx="179">
                  <c:v>532.75800490702886</c:v>
                </c:pt>
                <c:pt idx="180">
                  <c:v>532.5064643362457</c:v>
                </c:pt>
                <c:pt idx="181">
                  <c:v>532.25501488447208</c:v>
                </c:pt>
                <c:pt idx="182">
                  <c:v>532.00365651685252</c:v>
                </c:pt>
                <c:pt idx="183">
                  <c:v>531.75238919855337</c:v>
                </c:pt>
                <c:pt idx="184">
                  <c:v>531.50121289476306</c:v>
                </c:pt>
                <c:pt idx="185">
                  <c:v>531.2501275706918</c:v>
                </c:pt>
                <c:pt idx="186">
                  <c:v>530.99913319157201</c:v>
                </c:pt>
                <c:pt idx="187">
                  <c:v>530.7482297226569</c:v>
                </c:pt>
                <c:pt idx="188">
                  <c:v>530.49741712922344</c:v>
                </c:pt>
                <c:pt idx="189">
                  <c:v>530.24669537656916</c:v>
                </c:pt>
                <c:pt idx="190">
                  <c:v>529.99606443001267</c:v>
                </c:pt>
                <c:pt idx="191">
                  <c:v>529.74552425489685</c:v>
                </c:pt>
                <c:pt idx="192">
                  <c:v>529.49507481658372</c:v>
                </c:pt>
                <c:pt idx="193">
                  <c:v>529.24471608045872</c:v>
                </c:pt>
                <c:pt idx="194">
                  <c:v>528.99444801192874</c:v>
                </c:pt>
                <c:pt idx="195">
                  <c:v>528.74427057642208</c:v>
                </c:pt>
                <c:pt idx="196">
                  <c:v>528.4941837393884</c:v>
                </c:pt>
                <c:pt idx="197">
                  <c:v>528.24418746630022</c:v>
                </c:pt>
                <c:pt idx="198">
                  <c:v>527.99428172265084</c:v>
                </c:pt>
                <c:pt idx="199">
                  <c:v>527.74446647395575</c:v>
                </c:pt>
                <c:pt idx="200">
                  <c:v>527.49474168575136</c:v>
                </c:pt>
                <c:pt idx="201">
                  <c:v>527.24510732359636</c:v>
                </c:pt>
                <c:pt idx="202">
                  <c:v>526.99556335307102</c:v>
                </c:pt>
                <c:pt idx="203">
                  <c:v>526.74610973977678</c:v>
                </c:pt>
                <c:pt idx="204">
                  <c:v>526.4967464493368</c:v>
                </c:pt>
                <c:pt idx="205">
                  <c:v>526.24747344739649</c:v>
                </c:pt>
                <c:pt idx="206">
                  <c:v>525.99829069962175</c:v>
                </c:pt>
                <c:pt idx="207">
                  <c:v>525.7491981717003</c:v>
                </c:pt>
                <c:pt idx="208">
                  <c:v>525.50019582934158</c:v>
                </c:pt>
                <c:pt idx="209">
                  <c:v>525.25128363827719</c:v>
                </c:pt>
                <c:pt idx="210">
                  <c:v>525.00246156425862</c:v>
                </c:pt>
                <c:pt idx="211">
                  <c:v>524.75372957305979</c:v>
                </c:pt>
                <c:pt idx="212">
                  <c:v>524.50508763047617</c:v>
                </c:pt>
                <c:pt idx="213">
                  <c:v>524.2565357023243</c:v>
                </c:pt>
                <c:pt idx="214">
                  <c:v>524.00807375444174</c:v>
                </c:pt>
                <c:pt idx="215">
                  <c:v>523.75970175268856</c:v>
                </c:pt>
                <c:pt idx="216">
                  <c:v>523.5114196629454</c:v>
                </c:pt>
                <c:pt idx="217">
                  <c:v>523.26322745111383</c:v>
                </c:pt>
                <c:pt idx="218">
                  <c:v>523.01512508311771</c:v>
                </c:pt>
                <c:pt idx="219">
                  <c:v>522.76711252490168</c:v>
                </c:pt>
                <c:pt idx="220">
                  <c:v>522.51918974243154</c:v>
                </c:pt>
                <c:pt idx="221">
                  <c:v>522.2713567016948</c:v>
                </c:pt>
                <c:pt idx="222">
                  <c:v>522.02361336870001</c:v>
                </c:pt>
                <c:pt idx="223">
                  <c:v>521.77595970947687</c:v>
                </c:pt>
                <c:pt idx="224">
                  <c:v>521.52839569007608</c:v>
                </c:pt>
                <c:pt idx="225">
                  <c:v>521.28092127657044</c:v>
                </c:pt>
                <c:pt idx="226">
                  <c:v>521.03353643505295</c:v>
                </c:pt>
                <c:pt idx="227">
                  <c:v>520.78624113163755</c:v>
                </c:pt>
                <c:pt idx="228">
                  <c:v>520.53903533246114</c:v>
                </c:pt>
                <c:pt idx="229">
                  <c:v>520.2919190036796</c:v>
                </c:pt>
                <c:pt idx="230">
                  <c:v>520.04489211147109</c:v>
                </c:pt>
                <c:pt idx="231">
                  <c:v>519.79795462203424</c:v>
                </c:pt>
                <c:pt idx="232">
                  <c:v>519.55110650159008</c:v>
                </c:pt>
                <c:pt idx="233">
                  <c:v>519.30434771637908</c:v>
                </c:pt>
                <c:pt idx="234">
                  <c:v>519.05767823266342</c:v>
                </c:pt>
                <c:pt idx="235">
                  <c:v>518.81109801672665</c:v>
                </c:pt>
                <c:pt idx="236">
                  <c:v>518.56460703487232</c:v>
                </c:pt>
                <c:pt idx="237">
                  <c:v>518.31820525342653</c:v>
                </c:pt>
                <c:pt idx="238">
                  <c:v>518.07189263873465</c:v>
                </c:pt>
                <c:pt idx="239">
                  <c:v>517.8256691571645</c:v>
                </c:pt>
                <c:pt idx="240">
                  <c:v>517.57953477510364</c:v>
                </c:pt>
                <c:pt idx="241">
                  <c:v>517.33348945896103</c:v>
                </c:pt>
                <c:pt idx="242">
                  <c:v>517.0875331751671</c:v>
                </c:pt>
                <c:pt idx="243">
                  <c:v>516.84166589017207</c:v>
                </c:pt>
                <c:pt idx="244">
                  <c:v>516.59588757044776</c:v>
                </c:pt>
                <c:pt idx="245">
                  <c:v>516.35019818248645</c:v>
                </c:pt>
                <c:pt idx="246">
                  <c:v>516.1045976928018</c:v>
                </c:pt>
                <c:pt idx="247">
                  <c:v>515.85908606792816</c:v>
                </c:pt>
                <c:pt idx="248">
                  <c:v>515.61366327441976</c:v>
                </c:pt>
                <c:pt idx="249">
                  <c:v>515.3683292788528</c:v>
                </c:pt>
                <c:pt idx="250">
                  <c:v>515.12308404782391</c:v>
                </c:pt>
                <c:pt idx="251">
                  <c:v>514.87792754794975</c:v>
                </c:pt>
                <c:pt idx="252">
                  <c:v>514.6328597458687</c:v>
                </c:pt>
                <c:pt idx="253">
                  <c:v>514.38788060823936</c:v>
                </c:pt>
                <c:pt idx="254">
                  <c:v>514.14299010174102</c:v>
                </c:pt>
                <c:pt idx="255">
                  <c:v>513.89818819307413</c:v>
                </c:pt>
                <c:pt idx="256">
                  <c:v>513.65347484895869</c:v>
                </c:pt>
                <c:pt idx="257">
                  <c:v>513.40885003613664</c:v>
                </c:pt>
                <c:pt idx="258">
                  <c:v>513.16431372136947</c:v>
                </c:pt>
                <c:pt idx="259">
                  <c:v>512.91986587144027</c:v>
                </c:pt>
                <c:pt idx="260">
                  <c:v>512.6755064531518</c:v>
                </c:pt>
                <c:pt idx="261">
                  <c:v>512.43123543332831</c:v>
                </c:pt>
                <c:pt idx="262">
                  <c:v>512.18705277881361</c:v>
                </c:pt>
                <c:pt idx="263">
                  <c:v>511.94295845647298</c:v>
                </c:pt>
                <c:pt idx="264">
                  <c:v>511.69895243319138</c:v>
                </c:pt>
                <c:pt idx="265">
                  <c:v>511.45503467587531</c:v>
                </c:pt>
                <c:pt idx="266">
                  <c:v>511.21120515145037</c:v>
                </c:pt>
                <c:pt idx="267">
                  <c:v>510.96746382686405</c:v>
                </c:pt>
                <c:pt idx="268">
                  <c:v>510.72381066908343</c:v>
                </c:pt>
                <c:pt idx="269">
                  <c:v>510.4802456450966</c:v>
                </c:pt>
                <c:pt idx="270">
                  <c:v>510.23676872191095</c:v>
                </c:pt>
                <c:pt idx="271">
                  <c:v>509.99337986655598</c:v>
                </c:pt>
                <c:pt idx="272">
                  <c:v>509.75007904608026</c:v>
                </c:pt>
                <c:pt idx="273">
                  <c:v>509.50686622755308</c:v>
                </c:pt>
                <c:pt idx="274">
                  <c:v>509.26374137806425</c:v>
                </c:pt>
                <c:pt idx="275">
                  <c:v>509.02070446472379</c:v>
                </c:pt>
                <c:pt idx="276">
                  <c:v>508.77775545466221</c:v>
                </c:pt>
                <c:pt idx="277">
                  <c:v>508.53489431503033</c:v>
                </c:pt>
                <c:pt idx="278">
                  <c:v>508.29212101299862</c:v>
                </c:pt>
                <c:pt idx="279">
                  <c:v>508.04943551575838</c:v>
                </c:pt>
                <c:pt idx="280">
                  <c:v>507.8068377905218</c:v>
                </c:pt>
                <c:pt idx="281">
                  <c:v>507.56432780451996</c:v>
                </c:pt>
                <c:pt idx="282">
                  <c:v>507.32190552500492</c:v>
                </c:pt>
                <c:pt idx="283">
                  <c:v>507.07957091924936</c:v>
                </c:pt>
                <c:pt idx="284">
                  <c:v>506.83732395454501</c:v>
                </c:pt>
                <c:pt idx="285">
                  <c:v>506.5951645982048</c:v>
                </c:pt>
                <c:pt idx="286">
                  <c:v>506.35309281756122</c:v>
                </c:pt>
                <c:pt idx="287">
                  <c:v>506.11110857996738</c:v>
                </c:pt>
                <c:pt idx="288">
                  <c:v>505.86921185279579</c:v>
                </c:pt>
                <c:pt idx="289">
                  <c:v>505.62740260344003</c:v>
                </c:pt>
                <c:pt idx="290">
                  <c:v>505.38568079931275</c:v>
                </c:pt>
                <c:pt idx="291">
                  <c:v>505.14404640784761</c:v>
                </c:pt>
                <c:pt idx="292">
                  <c:v>504.90249939649766</c:v>
                </c:pt>
                <c:pt idx="293">
                  <c:v>504.66103973273641</c:v>
                </c:pt>
                <c:pt idx="294">
                  <c:v>504.41966738405728</c:v>
                </c:pt>
                <c:pt idx="295">
                  <c:v>504.17838231797339</c:v>
                </c:pt>
                <c:pt idx="296">
                  <c:v>503.93718450201823</c:v>
                </c:pt>
                <c:pt idx="297">
                  <c:v>503.69607390374506</c:v>
                </c:pt>
                <c:pt idx="298">
                  <c:v>503.45505049072744</c:v>
                </c:pt>
                <c:pt idx="299">
                  <c:v>503.21411423055827</c:v>
                </c:pt>
                <c:pt idx="300">
                  <c:v>502.97326509085059</c:v>
                </c:pt>
                <c:pt idx="301">
                  <c:v>502.73250303923805</c:v>
                </c:pt>
                <c:pt idx="302">
                  <c:v>502.49182804337346</c:v>
                </c:pt>
                <c:pt idx="303">
                  <c:v>502.25124007092921</c:v>
                </c:pt>
                <c:pt idx="304">
                  <c:v>502.01073908959842</c:v>
                </c:pt>
                <c:pt idx="305">
                  <c:v>501.77032506709372</c:v>
                </c:pt>
                <c:pt idx="306">
                  <c:v>501.52999797114711</c:v>
                </c:pt>
                <c:pt idx="307">
                  <c:v>501.28975776951131</c:v>
                </c:pt>
                <c:pt idx="308">
                  <c:v>501.04960442995787</c:v>
                </c:pt>
                <c:pt idx="309">
                  <c:v>500.80953792027884</c:v>
                </c:pt>
                <c:pt idx="310">
                  <c:v>500.56955820828529</c:v>
                </c:pt>
                <c:pt idx="311">
                  <c:v>500.32966526180923</c:v>
                </c:pt>
                <c:pt idx="312">
                  <c:v>500.08985904870144</c:v>
                </c:pt>
                <c:pt idx="313">
                  <c:v>499.8501395368321</c:v>
                </c:pt>
                <c:pt idx="314">
                  <c:v>499.61050669409241</c:v>
                </c:pt>
                <c:pt idx="315">
                  <c:v>499.37096048839186</c:v>
                </c:pt>
                <c:pt idx="316">
                  <c:v>499.13150088766071</c:v>
                </c:pt>
                <c:pt idx="317">
                  <c:v>498.89212785984836</c:v>
                </c:pt>
                <c:pt idx="318">
                  <c:v>498.65284137292383</c:v>
                </c:pt>
                <c:pt idx="319">
                  <c:v>498.41364139487564</c:v>
                </c:pt>
                <c:pt idx="320">
                  <c:v>498.17452789371225</c:v>
                </c:pt>
                <c:pt idx="321">
                  <c:v>497.93550083746163</c:v>
                </c:pt>
                <c:pt idx="322">
                  <c:v>497.69656019417084</c:v>
                </c:pt>
                <c:pt idx="323">
                  <c:v>497.45770593190741</c:v>
                </c:pt>
                <c:pt idx="324">
                  <c:v>497.21893801875774</c:v>
                </c:pt>
                <c:pt idx="325">
                  <c:v>496.98025642282772</c:v>
                </c:pt>
                <c:pt idx="326">
                  <c:v>496.74166111224292</c:v>
                </c:pt>
                <c:pt idx="327">
                  <c:v>496.50315205514875</c:v>
                </c:pt>
                <c:pt idx="328">
                  <c:v>496.26472921970941</c:v>
                </c:pt>
                <c:pt idx="329">
                  <c:v>496.02639257410925</c:v>
                </c:pt>
                <c:pt idx="330">
                  <c:v>495.78814208655172</c:v>
                </c:pt>
                <c:pt idx="331">
                  <c:v>495.5499777252594</c:v>
                </c:pt>
                <c:pt idx="332">
                  <c:v>495.31189945847467</c:v>
                </c:pt>
                <c:pt idx="333">
                  <c:v>495.0739072544593</c:v>
                </c:pt>
                <c:pt idx="334">
                  <c:v>494.83600108149466</c:v>
                </c:pt>
                <c:pt idx="335">
                  <c:v>494.59818090788048</c:v>
                </c:pt>
                <c:pt idx="336">
                  <c:v>494.36044670193729</c:v>
                </c:pt>
                <c:pt idx="337">
                  <c:v>494.12279843200417</c:v>
                </c:pt>
                <c:pt idx="338">
                  <c:v>493.88523606643878</c:v>
                </c:pt>
                <c:pt idx="339">
                  <c:v>493.64775957361968</c:v>
                </c:pt>
                <c:pt idx="340">
                  <c:v>493.41036892194376</c:v>
                </c:pt>
                <c:pt idx="341">
                  <c:v>493.17306407982716</c:v>
                </c:pt>
                <c:pt idx="342">
                  <c:v>492.93584501570547</c:v>
                </c:pt>
                <c:pt idx="343">
                  <c:v>492.69871169803378</c:v>
                </c:pt>
                <c:pt idx="344">
                  <c:v>492.46166409528536</c:v>
                </c:pt>
                <c:pt idx="345">
                  <c:v>492.22470217595441</c:v>
                </c:pt>
                <c:pt idx="346">
                  <c:v>491.98782590855291</c:v>
                </c:pt>
                <c:pt idx="347">
                  <c:v>491.75103526161229</c:v>
                </c:pt>
                <c:pt idx="348">
                  <c:v>491.51433020368353</c:v>
                </c:pt>
                <c:pt idx="349">
                  <c:v>491.27771070333682</c:v>
                </c:pt>
                <c:pt idx="350">
                  <c:v>491.04117672916033</c:v>
                </c:pt>
                <c:pt idx="351">
                  <c:v>490.80472824976329</c:v>
                </c:pt>
                <c:pt idx="352">
                  <c:v>490.56836523377251</c:v>
                </c:pt>
                <c:pt idx="353">
                  <c:v>490.33208764983431</c:v>
                </c:pt>
                <c:pt idx="354">
                  <c:v>490.09589546661385</c:v>
                </c:pt>
                <c:pt idx="355">
                  <c:v>489.85978865279606</c:v>
                </c:pt>
                <c:pt idx="356">
                  <c:v>489.6237671770844</c:v>
                </c:pt>
                <c:pt idx="357">
                  <c:v>489.38783100820109</c:v>
                </c:pt>
                <c:pt idx="358">
                  <c:v>489.15198011488792</c:v>
                </c:pt>
                <c:pt idx="359">
                  <c:v>488.91621446590534</c:v>
                </c:pt>
                <c:pt idx="360">
                  <c:v>488.68053403003267</c:v>
                </c:pt>
                <c:pt idx="361">
                  <c:v>488.44493877606885</c:v>
                </c:pt>
                <c:pt idx="362">
                  <c:v>488.20942867283088</c:v>
                </c:pt>
                <c:pt idx="363">
                  <c:v>487.97400368915527</c:v>
                </c:pt>
                <c:pt idx="364">
                  <c:v>487.73866379389739</c:v>
                </c:pt>
                <c:pt idx="365">
                  <c:v>487.50340895593132</c:v>
                </c:pt>
                <c:pt idx="366">
                  <c:v>487.26823914414979</c:v>
                </c:pt>
                <c:pt idx="367">
                  <c:v>487.03315432746524</c:v>
                </c:pt>
                <c:pt idx="368">
                  <c:v>486.7981544748082</c:v>
                </c:pt>
                <c:pt idx="369">
                  <c:v>486.56323955512806</c:v>
                </c:pt>
                <c:pt idx="370">
                  <c:v>486.32840953739361</c:v>
                </c:pt>
                <c:pt idx="371">
                  <c:v>486.09366439059204</c:v>
                </c:pt>
                <c:pt idx="372">
                  <c:v>485.85900408372902</c:v>
                </c:pt>
                <c:pt idx="373">
                  <c:v>485.62442858582983</c:v>
                </c:pt>
                <c:pt idx="374">
                  <c:v>485.38993786593772</c:v>
                </c:pt>
                <c:pt idx="375">
                  <c:v>485.15553189311498</c:v>
                </c:pt>
                <c:pt idx="376">
                  <c:v>484.92121063644316</c:v>
                </c:pt>
                <c:pt idx="377">
                  <c:v>484.68697406502162</c:v>
                </c:pt>
                <c:pt idx="378">
                  <c:v>484.45282214796896</c:v>
                </c:pt>
                <c:pt idx="379">
                  <c:v>484.21875485442212</c:v>
                </c:pt>
                <c:pt idx="380">
                  <c:v>483.98477215353734</c:v>
                </c:pt>
                <c:pt idx="381">
                  <c:v>483.75087401448855</c:v>
                </c:pt>
                <c:pt idx="382">
                  <c:v>483.51706040646957</c:v>
                </c:pt>
                <c:pt idx="383">
                  <c:v>483.28333129869162</c:v>
                </c:pt>
                <c:pt idx="384">
                  <c:v>483.04968666038508</c:v>
                </c:pt>
                <c:pt idx="385">
                  <c:v>482.81612646079947</c:v>
                </c:pt>
                <c:pt idx="386">
                  <c:v>482.58265066920166</c:v>
                </c:pt>
                <c:pt idx="387">
                  <c:v>482.34925925487835</c:v>
                </c:pt>
                <c:pt idx="388">
                  <c:v>482.1159521871337</c:v>
                </c:pt>
                <c:pt idx="389">
                  <c:v>481.88272943529148</c:v>
                </c:pt>
                <c:pt idx="390">
                  <c:v>481.64959096869291</c:v>
                </c:pt>
                <c:pt idx="391">
                  <c:v>481.41653675669841</c:v>
                </c:pt>
                <c:pt idx="392">
                  <c:v>481.18356676868683</c:v>
                </c:pt>
                <c:pt idx="393">
                  <c:v>480.95068097405522</c:v>
                </c:pt>
                <c:pt idx="394">
                  <c:v>480.71787934221942</c:v>
                </c:pt>
                <c:pt idx="395">
                  <c:v>480.48516184261342</c:v>
                </c:pt>
                <c:pt idx="396">
                  <c:v>480.25252844468963</c:v>
                </c:pt>
                <c:pt idx="397">
                  <c:v>480.01997911791932</c:v>
                </c:pt>
                <c:pt idx="398">
                  <c:v>479.7875138317919</c:v>
                </c:pt>
                <c:pt idx="399">
                  <c:v>479.55513255581496</c:v>
                </c:pt>
                <c:pt idx="400">
                  <c:v>479.32283525951465</c:v>
                </c:pt>
                <c:pt idx="401">
                  <c:v>479.09062191243527</c:v>
                </c:pt>
                <c:pt idx="402">
                  <c:v>478.85849248414013</c:v>
                </c:pt>
                <c:pt idx="403">
                  <c:v>478.62644694420982</c:v>
                </c:pt>
                <c:pt idx="404">
                  <c:v>478.39448526224459</c:v>
                </c:pt>
                <c:pt idx="405">
                  <c:v>478.16260740786163</c:v>
                </c:pt>
                <c:pt idx="406">
                  <c:v>477.93081335069706</c:v>
                </c:pt>
                <c:pt idx="407">
                  <c:v>477.69910306040543</c:v>
                </c:pt>
                <c:pt idx="408">
                  <c:v>477.4674765066593</c:v>
                </c:pt>
                <c:pt idx="409">
                  <c:v>477.2359336591494</c:v>
                </c:pt>
                <c:pt idx="410">
                  <c:v>477.00447448758484</c:v>
                </c:pt>
                <c:pt idx="411">
                  <c:v>476.77309896169311</c:v>
                </c:pt>
                <c:pt idx="412">
                  <c:v>476.54180705121956</c:v>
                </c:pt>
                <c:pt idx="413">
                  <c:v>476.3105987259276</c:v>
                </c:pt>
                <c:pt idx="414">
                  <c:v>476.0794739555995</c:v>
                </c:pt>
                <c:pt idx="415">
                  <c:v>475.84843271003484</c:v>
                </c:pt>
                <c:pt idx="416">
                  <c:v>475.61747495905212</c:v>
                </c:pt>
                <c:pt idx="417">
                  <c:v>475.38660067248753</c:v>
                </c:pt>
                <c:pt idx="418">
                  <c:v>475.15580982019503</c:v>
                </c:pt>
                <c:pt idx="419">
                  <c:v>474.9251023720476</c:v>
                </c:pt>
                <c:pt idx="420">
                  <c:v>474.6944782979354</c:v>
                </c:pt>
                <c:pt idx="421">
                  <c:v>474.46393756776723</c:v>
                </c:pt>
                <c:pt idx="422">
                  <c:v>474.23348015146968</c:v>
                </c:pt>
                <c:pt idx="423">
                  <c:v>474.00310601898747</c:v>
                </c:pt>
                <c:pt idx="424">
                  <c:v>473.77281514028368</c:v>
                </c:pt>
                <c:pt idx="425">
                  <c:v>473.54260748533835</c:v>
                </c:pt>
                <c:pt idx="426">
                  <c:v>473.31248302415065</c:v>
                </c:pt>
                <c:pt idx="427">
                  <c:v>473.08244172673704</c:v>
                </c:pt>
                <c:pt idx="428">
                  <c:v>472.85248356313269</c:v>
                </c:pt>
                <c:pt idx="429">
                  <c:v>472.62260850338993</c:v>
                </c:pt>
                <c:pt idx="430">
                  <c:v>472.39281651757898</c:v>
                </c:pt>
                <c:pt idx="431">
                  <c:v>472.16310757578896</c:v>
                </c:pt>
                <c:pt idx="432">
                  <c:v>471.93348164812562</c:v>
                </c:pt>
                <c:pt idx="433">
                  <c:v>471.70393870471383</c:v>
                </c:pt>
                <c:pt idx="434">
                  <c:v>471.47447871569557</c:v>
                </c:pt>
                <c:pt idx="435">
                  <c:v>471.24510165123064</c:v>
                </c:pt>
                <c:pt idx="436">
                  <c:v>471.01580748149735</c:v>
                </c:pt>
                <c:pt idx="437">
                  <c:v>470.78659617669098</c:v>
                </c:pt>
                <c:pt idx="438">
                  <c:v>470.55746770702552</c:v>
                </c:pt>
                <c:pt idx="439">
                  <c:v>470.32842204273214</c:v>
                </c:pt>
                <c:pt idx="440">
                  <c:v>470.09945915405973</c:v>
                </c:pt>
                <c:pt idx="441">
                  <c:v>469.87057901127577</c:v>
                </c:pt>
                <c:pt idx="442">
                  <c:v>469.64178158466439</c:v>
                </c:pt>
                <c:pt idx="443">
                  <c:v>469.4130668445286</c:v>
                </c:pt>
                <c:pt idx="444">
                  <c:v>469.18443476118824</c:v>
                </c:pt>
                <c:pt idx="445">
                  <c:v>468.95588530498134</c:v>
                </c:pt>
                <c:pt idx="446">
                  <c:v>468.72741844626364</c:v>
                </c:pt>
                <c:pt idx="447">
                  <c:v>468.49903415540808</c:v>
                </c:pt>
                <c:pt idx="448">
                  <c:v>468.27073240280623</c:v>
                </c:pt>
                <c:pt idx="449">
                  <c:v>468.0425131588662</c:v>
                </c:pt>
                <c:pt idx="450">
                  <c:v>467.8143763940148</c:v>
                </c:pt>
                <c:pt idx="451">
                  <c:v>467.58632207869579</c:v>
                </c:pt>
                <c:pt idx="452">
                  <c:v>467.3583501833707</c:v>
                </c:pt>
                <c:pt idx="453">
                  <c:v>467.13046067851906</c:v>
                </c:pt>
                <c:pt idx="454">
                  <c:v>466.90265353463707</c:v>
                </c:pt>
                <c:pt idx="455">
                  <c:v>466.67492872223977</c:v>
                </c:pt>
                <c:pt idx="456">
                  <c:v>466.44728621185885</c:v>
                </c:pt>
                <c:pt idx="457">
                  <c:v>466.21972597404351</c:v>
                </c:pt>
                <c:pt idx="458">
                  <c:v>465.99224797936148</c:v>
                </c:pt>
                <c:pt idx="459">
                  <c:v>465.7648521983968</c:v>
                </c:pt>
                <c:pt idx="460">
                  <c:v>465.53753860175181</c:v>
                </c:pt>
                <c:pt idx="461">
                  <c:v>465.31030716004602</c:v>
                </c:pt>
                <c:pt idx="462">
                  <c:v>465.08315784391658</c:v>
                </c:pt>
                <c:pt idx="463">
                  <c:v>464.85609062401818</c:v>
                </c:pt>
                <c:pt idx="464">
                  <c:v>464.62910547102246</c:v>
                </c:pt>
                <c:pt idx="465">
                  <c:v>464.40220235561929</c:v>
                </c:pt>
                <c:pt idx="466">
                  <c:v>464.17538124851529</c:v>
                </c:pt>
                <c:pt idx="467">
                  <c:v>463.94864212043495</c:v>
                </c:pt>
                <c:pt idx="468">
                  <c:v>463.72198494211989</c:v>
                </c:pt>
                <c:pt idx="469">
                  <c:v>463.49540968432916</c:v>
                </c:pt>
                <c:pt idx="470">
                  <c:v>463.26891631783946</c:v>
                </c:pt>
                <c:pt idx="471">
                  <c:v>463.04250481344422</c:v>
                </c:pt>
                <c:pt idx="472">
                  <c:v>462.81617514195523</c:v>
                </c:pt>
                <c:pt idx="473">
                  <c:v>462.58992727420053</c:v>
                </c:pt>
                <c:pt idx="474">
                  <c:v>462.36376118102612</c:v>
                </c:pt>
                <c:pt idx="475">
                  <c:v>462.13767683329525</c:v>
                </c:pt>
                <c:pt idx="476">
                  <c:v>461.9116742018881</c:v>
                </c:pt>
                <c:pt idx="477">
                  <c:v>461.68575325770274</c:v>
                </c:pt>
                <c:pt idx="478">
                  <c:v>461.45991397165392</c:v>
                </c:pt>
                <c:pt idx="479">
                  <c:v>461.23415631467412</c:v>
                </c:pt>
                <c:pt idx="480">
                  <c:v>461.00848025771239</c:v>
                </c:pt>
                <c:pt idx="481">
                  <c:v>460.78288577173583</c:v>
                </c:pt>
                <c:pt idx="482">
                  <c:v>460.55737282772805</c:v>
                </c:pt>
                <c:pt idx="483">
                  <c:v>460.33194139669064</c:v>
                </c:pt>
                <c:pt idx="484">
                  <c:v>460.10659144964154</c:v>
                </c:pt>
                <c:pt idx="485">
                  <c:v>459.88132295761631</c:v>
                </c:pt>
                <c:pt idx="486">
                  <c:v>459.65613589166759</c:v>
                </c:pt>
                <c:pt idx="487">
                  <c:v>459.43103022286505</c:v>
                </c:pt>
                <c:pt idx="488">
                  <c:v>459.20600592229562</c:v>
                </c:pt>
                <c:pt idx="489">
                  <c:v>458.9810629610634</c:v>
                </c:pt>
                <c:pt idx="490">
                  <c:v>458.75620131028973</c:v>
                </c:pt>
                <c:pt idx="491">
                  <c:v>458.53142094111251</c:v>
                </c:pt>
                <c:pt idx="492">
                  <c:v>458.30672182468686</c:v>
                </c:pt>
                <c:pt idx="493">
                  <c:v>458.0821039321857</c:v>
                </c:pt>
                <c:pt idx="494">
                  <c:v>457.85756723479761</c:v>
                </c:pt>
                <c:pt idx="495">
                  <c:v>457.63311170372987</c:v>
                </c:pt>
                <c:pt idx="496">
                  <c:v>457.40873731020559</c:v>
                </c:pt>
                <c:pt idx="497">
                  <c:v>457.18444402546527</c:v>
                </c:pt>
                <c:pt idx="498">
                  <c:v>456.96023182076624</c:v>
                </c:pt>
                <c:pt idx="499">
                  <c:v>456.73610066738308</c:v>
                </c:pt>
                <c:pt idx="500">
                  <c:v>456.51205053660698</c:v>
                </c:pt>
                <c:pt idx="501">
                  <c:v>456.28808139974649</c:v>
                </c:pt>
                <c:pt idx="502">
                  <c:v>456.06419322812701</c:v>
                </c:pt>
                <c:pt idx="503">
                  <c:v>455.84038599309088</c:v>
                </c:pt>
                <c:pt idx="504">
                  <c:v>455.61665966599668</c:v>
                </c:pt>
                <c:pt idx="505">
                  <c:v>455.39301421822097</c:v>
                </c:pt>
                <c:pt idx="506">
                  <c:v>455.16944962115656</c:v>
                </c:pt>
                <c:pt idx="507">
                  <c:v>454.94596584621326</c:v>
                </c:pt>
                <c:pt idx="508">
                  <c:v>454.72256286481775</c:v>
                </c:pt>
                <c:pt idx="509">
                  <c:v>454.49924064841366</c:v>
                </c:pt>
                <c:pt idx="510">
                  <c:v>454.27599916846123</c:v>
                </c:pt>
                <c:pt idx="511">
                  <c:v>454.05283839643749</c:v>
                </c:pt>
                <c:pt idx="512">
                  <c:v>453.82975830383685</c:v>
                </c:pt>
                <c:pt idx="513">
                  <c:v>453.60675886216944</c:v>
                </c:pt>
                <c:pt idx="514">
                  <c:v>453.3838400429637</c:v>
                </c:pt>
                <c:pt idx="515">
                  <c:v>453.16100181776346</c:v>
                </c:pt>
                <c:pt idx="516">
                  <c:v>452.93824415812969</c:v>
                </c:pt>
                <c:pt idx="517">
                  <c:v>452.71556703564056</c:v>
                </c:pt>
                <c:pt idx="518">
                  <c:v>452.49297042189045</c:v>
                </c:pt>
                <c:pt idx="519">
                  <c:v>452.27045428849078</c:v>
                </c:pt>
                <c:pt idx="520">
                  <c:v>452.04801860706937</c:v>
                </c:pt>
                <c:pt idx="521">
                  <c:v>451.82566334927117</c:v>
                </c:pt>
                <c:pt idx="522">
                  <c:v>451.6033884867573</c:v>
                </c:pt>
                <c:pt idx="523">
                  <c:v>451.38119399120569</c:v>
                </c:pt>
                <c:pt idx="524">
                  <c:v>451.15907983431146</c:v>
                </c:pt>
                <c:pt idx="525">
                  <c:v>450.93704598778544</c:v>
                </c:pt>
                <c:pt idx="526">
                  <c:v>450.71509242335577</c:v>
                </c:pt>
                <c:pt idx="527">
                  <c:v>450.49321911276712</c:v>
                </c:pt>
                <c:pt idx="528">
                  <c:v>450.27142602778036</c:v>
                </c:pt>
                <c:pt idx="529">
                  <c:v>450.04971314017354</c:v>
                </c:pt>
                <c:pt idx="530">
                  <c:v>449.82808042174065</c:v>
                </c:pt>
                <c:pt idx="531">
                  <c:v>449.60652784429294</c:v>
                </c:pt>
                <c:pt idx="532">
                  <c:v>449.38505537965739</c:v>
                </c:pt>
                <c:pt idx="533">
                  <c:v>449.16366299967837</c:v>
                </c:pt>
                <c:pt idx="534">
                  <c:v>448.94235067621622</c:v>
                </c:pt>
                <c:pt idx="535">
                  <c:v>448.72111838114751</c:v>
                </c:pt>
                <c:pt idx="536">
                  <c:v>448.49996608636633</c:v>
                </c:pt>
                <c:pt idx="537">
                  <c:v>448.27889376378232</c:v>
                </c:pt>
                <c:pt idx="538">
                  <c:v>448.05790138532188</c:v>
                </c:pt>
                <c:pt idx="539">
                  <c:v>447.8369889229279</c:v>
                </c:pt>
                <c:pt idx="540">
                  <c:v>447.61615634856003</c:v>
                </c:pt>
                <c:pt idx="541">
                  <c:v>447.3954036341936</c:v>
                </c:pt>
                <c:pt idx="542">
                  <c:v>447.17473075182107</c:v>
                </c:pt>
                <c:pt idx="543">
                  <c:v>446.9541376734507</c:v>
                </c:pt>
                <c:pt idx="544">
                  <c:v>446.73362437110791</c:v>
                </c:pt>
                <c:pt idx="545">
                  <c:v>446.51319081683351</c:v>
                </c:pt>
                <c:pt idx="546">
                  <c:v>446.29283698268597</c:v>
                </c:pt>
                <c:pt idx="547">
                  <c:v>446.07256284073856</c:v>
                </c:pt>
                <c:pt idx="548">
                  <c:v>445.85236836308223</c:v>
                </c:pt>
                <c:pt idx="549">
                  <c:v>445.63225352182349</c:v>
                </c:pt>
                <c:pt idx="550">
                  <c:v>445.41221828908562</c:v>
                </c:pt>
                <c:pt idx="551">
                  <c:v>445.19226263700745</c:v>
                </c:pt>
                <c:pt idx="552">
                  <c:v>444.97238653774531</c:v>
                </c:pt>
                <c:pt idx="553">
                  <c:v>444.75258996347077</c:v>
                </c:pt>
                <c:pt idx="554">
                  <c:v>444.53287288637227</c:v>
                </c:pt>
                <c:pt idx="555">
                  <c:v>444.31323527865379</c:v>
                </c:pt>
                <c:pt idx="556">
                  <c:v>444.09367711253651</c:v>
                </c:pt>
                <c:pt idx="557">
                  <c:v>443.87419836025708</c:v>
                </c:pt>
                <c:pt idx="558">
                  <c:v>443.65479899406876</c:v>
                </c:pt>
                <c:pt idx="559">
                  <c:v>443.43547898624064</c:v>
                </c:pt>
                <c:pt idx="560">
                  <c:v>443.2162383090585</c:v>
                </c:pt>
                <c:pt idx="561">
                  <c:v>442.99707693482395</c:v>
                </c:pt>
                <c:pt idx="562">
                  <c:v>442.77799483585488</c:v>
                </c:pt>
                <c:pt idx="563">
                  <c:v>442.55899198448503</c:v>
                </c:pt>
                <c:pt idx="564">
                  <c:v>442.34006835306513</c:v>
                </c:pt>
                <c:pt idx="565">
                  <c:v>442.1212239139611</c:v>
                </c:pt>
                <c:pt idx="566">
                  <c:v>441.90245863955539</c:v>
                </c:pt>
                <c:pt idx="567">
                  <c:v>441.68377250224626</c:v>
                </c:pt>
                <c:pt idx="568">
                  <c:v>441.46516547444855</c:v>
                </c:pt>
                <c:pt idx="569">
                  <c:v>441.24663752859288</c:v>
                </c:pt>
                <c:pt idx="570">
                  <c:v>441.02818863712577</c:v>
                </c:pt>
                <c:pt idx="571">
                  <c:v>440.8098187725102</c:v>
                </c:pt>
                <c:pt idx="572">
                  <c:v>440.59152790722493</c:v>
                </c:pt>
                <c:pt idx="573">
                  <c:v>440.37331601376496</c:v>
                </c:pt>
                <c:pt idx="574">
                  <c:v>440.15518306464094</c:v>
                </c:pt>
                <c:pt idx="575">
                  <c:v>439.93712903237957</c:v>
                </c:pt>
                <c:pt idx="576">
                  <c:v>439.71915388952397</c:v>
                </c:pt>
                <c:pt idx="577">
                  <c:v>439.50125760863284</c:v>
                </c:pt>
                <c:pt idx="578">
                  <c:v>439.28344016228107</c:v>
                </c:pt>
                <c:pt idx="579">
                  <c:v>439.06570152305898</c:v>
                </c:pt>
                <c:pt idx="580">
                  <c:v>438.84804166357389</c:v>
                </c:pt>
                <c:pt idx="581">
                  <c:v>438.63046055644793</c:v>
                </c:pt>
                <c:pt idx="582">
                  <c:v>438.41295817431967</c:v>
                </c:pt>
                <c:pt idx="583">
                  <c:v>438.19553448984357</c:v>
                </c:pt>
                <c:pt idx="584">
                  <c:v>437.97818947568987</c:v>
                </c:pt>
                <c:pt idx="585">
                  <c:v>437.76092310454487</c:v>
                </c:pt>
                <c:pt idx="586">
                  <c:v>437.54373534911076</c:v>
                </c:pt>
                <c:pt idx="587">
                  <c:v>437.32662618210486</c:v>
                </c:pt>
                <c:pt idx="588">
                  <c:v>437.10959557626148</c:v>
                </c:pt>
                <c:pt idx="589">
                  <c:v>436.89264350432995</c:v>
                </c:pt>
                <c:pt idx="590">
                  <c:v>436.67576993907591</c:v>
                </c:pt>
                <c:pt idx="591">
                  <c:v>436.45897485327987</c:v>
                </c:pt>
                <c:pt idx="592">
                  <c:v>436.2422582197396</c:v>
                </c:pt>
                <c:pt idx="593">
                  <c:v>436.02562001126751</c:v>
                </c:pt>
                <c:pt idx="594">
                  <c:v>435.80906020069216</c:v>
                </c:pt>
                <c:pt idx="595">
                  <c:v>435.59257876085746</c:v>
                </c:pt>
                <c:pt idx="596">
                  <c:v>435.37617566462393</c:v>
                </c:pt>
                <c:pt idx="597">
                  <c:v>435.15985088486707</c:v>
                </c:pt>
                <c:pt idx="598">
                  <c:v>434.94360439447848</c:v>
                </c:pt>
                <c:pt idx="599">
                  <c:v>434.72743616636535</c:v>
                </c:pt>
                <c:pt idx="600">
                  <c:v>434.51134617345042</c:v>
                </c:pt>
                <c:pt idx="601">
                  <c:v>434.29533438867213</c:v>
                </c:pt>
                <c:pt idx="602">
                  <c:v>434.07940078498501</c:v>
                </c:pt>
                <c:pt idx="603">
                  <c:v>433.86354533535871</c:v>
                </c:pt>
                <c:pt idx="604">
                  <c:v>433.64776801277895</c:v>
                </c:pt>
                <c:pt idx="605">
                  <c:v>433.43206879024672</c:v>
                </c:pt>
                <c:pt idx="606">
                  <c:v>433.21644764077882</c:v>
                </c:pt>
                <c:pt idx="607">
                  <c:v>433.00090453740756</c:v>
                </c:pt>
                <c:pt idx="608">
                  <c:v>432.78543945318108</c:v>
                </c:pt>
                <c:pt idx="609">
                  <c:v>432.57005236116277</c:v>
                </c:pt>
                <c:pt idx="610">
                  <c:v>432.35474323443196</c:v>
                </c:pt>
                <c:pt idx="611">
                  <c:v>432.13951204608333</c:v>
                </c:pt>
                <c:pt idx="612">
                  <c:v>431.92435876922718</c:v>
                </c:pt>
                <c:pt idx="613">
                  <c:v>431.70928337698882</c:v>
                </c:pt>
                <c:pt idx="614">
                  <c:v>431.49428584251029</c:v>
                </c:pt>
                <c:pt idx="615">
                  <c:v>431.27936613894786</c:v>
                </c:pt>
                <c:pt idx="616">
                  <c:v>431.06452423947422</c:v>
                </c:pt>
                <c:pt idx="617">
                  <c:v>430.8497601172769</c:v>
                </c:pt>
                <c:pt idx="618">
                  <c:v>430.63507374555945</c:v>
                </c:pt>
                <c:pt idx="619">
                  <c:v>430.42046509754039</c:v>
                </c:pt>
                <c:pt idx="620">
                  <c:v>430.20593414645384</c:v>
                </c:pt>
                <c:pt idx="621">
                  <c:v>429.99148086554999</c:v>
                </c:pt>
                <c:pt idx="622">
                  <c:v>429.77710522809332</c:v>
                </c:pt>
                <c:pt idx="623">
                  <c:v>429.56280720736476</c:v>
                </c:pt>
                <c:pt idx="624">
                  <c:v>429.34858677666017</c:v>
                </c:pt>
                <c:pt idx="625">
                  <c:v>429.13444390929061</c:v>
                </c:pt>
                <c:pt idx="626">
                  <c:v>428.92037857858276</c:v>
                </c:pt>
                <c:pt idx="627">
                  <c:v>428.70639075787886</c:v>
                </c:pt>
                <c:pt idx="628">
                  <c:v>428.49248042053625</c:v>
                </c:pt>
                <c:pt idx="629">
                  <c:v>428.27864753992782</c:v>
                </c:pt>
                <c:pt idx="630">
                  <c:v>428.06489208944168</c:v>
                </c:pt>
                <c:pt idx="631">
                  <c:v>427.85121404248105</c:v>
                </c:pt>
                <c:pt idx="632">
                  <c:v>427.63761337246427</c:v>
                </c:pt>
                <c:pt idx="633">
                  <c:v>427.42409005282633</c:v>
                </c:pt>
                <c:pt idx="634">
                  <c:v>427.21064405701588</c:v>
                </c:pt>
                <c:pt idx="635">
                  <c:v>426.99727535849757</c:v>
                </c:pt>
                <c:pt idx="636">
                  <c:v>426.7839839307515</c:v>
                </c:pt>
                <c:pt idx="637">
                  <c:v>426.57076974727266</c:v>
                </c:pt>
                <c:pt idx="638">
                  <c:v>426.35763278157128</c:v>
                </c:pt>
                <c:pt idx="639">
                  <c:v>426.14457300717282</c:v>
                </c:pt>
                <c:pt idx="640">
                  <c:v>425.93159039761861</c:v>
                </c:pt>
                <c:pt idx="641">
                  <c:v>425.71868492646422</c:v>
                </c:pt>
                <c:pt idx="642">
                  <c:v>425.50585656728117</c:v>
                </c:pt>
                <c:pt idx="643">
                  <c:v>425.29310529365534</c:v>
                </c:pt>
                <c:pt idx="644">
                  <c:v>425.08043107918854</c:v>
                </c:pt>
                <c:pt idx="645">
                  <c:v>424.86783389749746</c:v>
                </c:pt>
                <c:pt idx="646">
                  <c:v>424.6553137222142</c:v>
                </c:pt>
                <c:pt idx="647">
                  <c:v>424.44287052698553</c:v>
                </c:pt>
                <c:pt idx="648">
                  <c:v>424.23050428547356</c:v>
                </c:pt>
                <c:pt idx="649">
                  <c:v>424.01821497135546</c:v>
                </c:pt>
                <c:pt idx="650">
                  <c:v>423.80600255832383</c:v>
                </c:pt>
                <c:pt idx="651">
                  <c:v>423.59386702008561</c:v>
                </c:pt>
                <c:pt idx="652">
                  <c:v>423.3818083303637</c:v>
                </c:pt>
                <c:pt idx="653">
                  <c:v>423.16982646289557</c:v>
                </c:pt>
                <c:pt idx="654">
                  <c:v>422.95792139143396</c:v>
                </c:pt>
                <c:pt idx="655">
                  <c:v>422.74609308974635</c:v>
                </c:pt>
                <c:pt idx="656">
                  <c:v>422.53434153161544</c:v>
                </c:pt>
                <c:pt idx="657">
                  <c:v>422.32266669083884</c:v>
                </c:pt>
                <c:pt idx="658">
                  <c:v>422.11106854122954</c:v>
                </c:pt>
                <c:pt idx="659">
                  <c:v>421.89954705661518</c:v>
                </c:pt>
                <c:pt idx="660">
                  <c:v>421.68810221083845</c:v>
                </c:pt>
                <c:pt idx="661">
                  <c:v>421.47673397775691</c:v>
                </c:pt>
                <c:pt idx="662">
                  <c:v>421.26544233124343</c:v>
                </c:pt>
                <c:pt idx="663">
                  <c:v>421.05422724518559</c:v>
                </c:pt>
                <c:pt idx="664">
                  <c:v>420.84308869348536</c:v>
                </c:pt>
                <c:pt idx="665">
                  <c:v>420.63202665006094</c:v>
                </c:pt>
                <c:pt idx="666">
                  <c:v>420.42104108884445</c:v>
                </c:pt>
                <c:pt idx="667">
                  <c:v>420.21013198378336</c:v>
                </c:pt>
                <c:pt idx="668">
                  <c:v>419.9992993088394</c:v>
                </c:pt>
                <c:pt idx="669">
                  <c:v>419.78854303798988</c:v>
                </c:pt>
                <c:pt idx="670">
                  <c:v>419.57786314522684</c:v>
                </c:pt>
                <c:pt idx="671">
                  <c:v>419.36725960455692</c:v>
                </c:pt>
                <c:pt idx="672">
                  <c:v>419.15673239000193</c:v>
                </c:pt>
                <c:pt idx="673">
                  <c:v>418.94628147559825</c:v>
                </c:pt>
                <c:pt idx="674">
                  <c:v>418.73590683539737</c:v>
                </c:pt>
                <c:pt idx="675">
                  <c:v>418.52560844346516</c:v>
                </c:pt>
                <c:pt idx="676">
                  <c:v>418.31538627388232</c:v>
                </c:pt>
                <c:pt idx="677">
                  <c:v>418.10524030074532</c:v>
                </c:pt>
                <c:pt idx="678">
                  <c:v>417.8951704981643</c:v>
                </c:pt>
                <c:pt idx="679">
                  <c:v>417.68517684026438</c:v>
                </c:pt>
                <c:pt idx="680">
                  <c:v>417.47525930118564</c:v>
                </c:pt>
                <c:pt idx="681">
                  <c:v>417.26541785508294</c:v>
                </c:pt>
                <c:pt idx="682">
                  <c:v>417.05565247612572</c:v>
                </c:pt>
                <c:pt idx="683">
                  <c:v>416.84596313849823</c:v>
                </c:pt>
                <c:pt idx="684">
                  <c:v>416.63634981639979</c:v>
                </c:pt>
                <c:pt idx="685">
                  <c:v>416.42681248404364</c:v>
                </c:pt>
                <c:pt idx="686">
                  <c:v>416.21735111565829</c:v>
                </c:pt>
                <c:pt idx="687">
                  <c:v>416.00796568548674</c:v>
                </c:pt>
                <c:pt idx="688">
                  <c:v>415.79865616778636</c:v>
                </c:pt>
                <c:pt idx="689">
                  <c:v>415.58942253683017</c:v>
                </c:pt>
                <c:pt idx="690">
                  <c:v>415.38026476690487</c:v>
                </c:pt>
                <c:pt idx="691">
                  <c:v>415.17118283231213</c:v>
                </c:pt>
                <c:pt idx="692">
                  <c:v>414.96217670736809</c:v>
                </c:pt>
                <c:pt idx="693">
                  <c:v>414.75324636640346</c:v>
                </c:pt>
                <c:pt idx="694">
                  <c:v>414.5443917837643</c:v>
                </c:pt>
                <c:pt idx="695">
                  <c:v>414.33561293380995</c:v>
                </c:pt>
                <c:pt idx="696">
                  <c:v>414.12690979091582</c:v>
                </c:pt>
                <c:pt idx="697">
                  <c:v>413.9182823294708</c:v>
                </c:pt>
                <c:pt idx="698">
                  <c:v>413.7097305238787</c:v>
                </c:pt>
                <c:pt idx="699">
                  <c:v>413.50125434855761</c:v>
                </c:pt>
                <c:pt idx="700">
                  <c:v>413.29285377794065</c:v>
                </c:pt>
                <c:pt idx="701">
                  <c:v>413.084528786475</c:v>
                </c:pt>
                <c:pt idx="702">
                  <c:v>412.87627934862292</c:v>
                </c:pt>
                <c:pt idx="703">
                  <c:v>412.66810543886072</c:v>
                </c:pt>
                <c:pt idx="704">
                  <c:v>412.46000703167903</c:v>
                </c:pt>
                <c:pt idx="705">
                  <c:v>412.25198410158328</c:v>
                </c:pt>
                <c:pt idx="706">
                  <c:v>412.04403662309375</c:v>
                </c:pt>
                <c:pt idx="707">
                  <c:v>411.83616457074385</c:v>
                </c:pt>
                <c:pt idx="708">
                  <c:v>411.62836791908336</c:v>
                </c:pt>
                <c:pt idx="709">
                  <c:v>411.42064664267508</c:v>
                </c:pt>
                <c:pt idx="710">
                  <c:v>411.21300071609653</c:v>
                </c:pt>
                <c:pt idx="711">
                  <c:v>411.00543011393984</c:v>
                </c:pt>
                <c:pt idx="712">
                  <c:v>410.79793481081123</c:v>
                </c:pt>
                <c:pt idx="713">
                  <c:v>410.59051478133171</c:v>
                </c:pt>
                <c:pt idx="714">
                  <c:v>410.38317000013654</c:v>
                </c:pt>
                <c:pt idx="715">
                  <c:v>410.17590044187534</c:v>
                </c:pt>
                <c:pt idx="716">
                  <c:v>409.96870608121179</c:v>
                </c:pt>
                <c:pt idx="717">
                  <c:v>409.76158689282448</c:v>
                </c:pt>
                <c:pt idx="718">
                  <c:v>409.55454285140593</c:v>
                </c:pt>
                <c:pt idx="719">
                  <c:v>409.34757393166308</c:v>
                </c:pt>
                <c:pt idx="720">
                  <c:v>409.1406801083171</c:v>
                </c:pt>
                <c:pt idx="721">
                  <c:v>408.93386135610399</c:v>
                </c:pt>
                <c:pt idx="722">
                  <c:v>408.72711764977328</c:v>
                </c:pt>
                <c:pt idx="723">
                  <c:v>408.52044896408921</c:v>
                </c:pt>
                <c:pt idx="724">
                  <c:v>408.31385527383026</c:v>
                </c:pt>
                <c:pt idx="725">
                  <c:v>408.10733655378908</c:v>
                </c:pt>
                <c:pt idx="726">
                  <c:v>407.90089277877257</c:v>
                </c:pt>
                <c:pt idx="727">
                  <c:v>407.69452392360199</c:v>
                </c:pt>
                <c:pt idx="728">
                  <c:v>407.48822996311304</c:v>
                </c:pt>
                <c:pt idx="729">
                  <c:v>407.28201087215484</c:v>
                </c:pt>
                <c:pt idx="730">
                  <c:v>407.07586662559169</c:v>
                </c:pt>
                <c:pt idx="731">
                  <c:v>406.86979719830157</c:v>
                </c:pt>
                <c:pt idx="732">
                  <c:v>406.66380256517635</c:v>
                </c:pt>
                <c:pt idx="733">
                  <c:v>406.45788270112308</c:v>
                </c:pt>
                <c:pt idx="734">
                  <c:v>406.25203758106187</c:v>
                </c:pt>
                <c:pt idx="735">
                  <c:v>406.04626717992778</c:v>
                </c:pt>
                <c:pt idx="736">
                  <c:v>405.84057147266924</c:v>
                </c:pt>
                <c:pt idx="737">
                  <c:v>405.63495043424984</c:v>
                </c:pt>
                <c:pt idx="738">
                  <c:v>405.42940403964644</c:v>
                </c:pt>
                <c:pt idx="739">
                  <c:v>405.22393226385014</c:v>
                </c:pt>
                <c:pt idx="740">
                  <c:v>405.0185350818665</c:v>
                </c:pt>
                <c:pt idx="741">
                  <c:v>404.81321246871528</c:v>
                </c:pt>
                <c:pt idx="742">
                  <c:v>404.60796439942959</c:v>
                </c:pt>
                <c:pt idx="743">
                  <c:v>404.40279084905711</c:v>
                </c:pt>
                <c:pt idx="744">
                  <c:v>404.19769179265944</c:v>
                </c:pt>
                <c:pt idx="745">
                  <c:v>403.99266720531261</c:v>
                </c:pt>
                <c:pt idx="746">
                  <c:v>403.78771706210608</c:v>
                </c:pt>
                <c:pt idx="747">
                  <c:v>403.58284133814402</c:v>
                </c:pt>
                <c:pt idx="748">
                  <c:v>403.37804000854385</c:v>
                </c:pt>
                <c:pt idx="749">
                  <c:v>403.17331304843731</c:v>
                </c:pt>
                <c:pt idx="750">
                  <c:v>402.96866043297052</c:v>
                </c:pt>
                <c:pt idx="751">
                  <c:v>402.76408213730303</c:v>
                </c:pt>
                <c:pt idx="752">
                  <c:v>402.55957813660871</c:v>
                </c:pt>
                <c:pt idx="753">
                  <c:v>402.35514840607561</c:v>
                </c:pt>
                <c:pt idx="754">
                  <c:v>402.15079292090508</c:v>
                </c:pt>
                <c:pt idx="755">
                  <c:v>401.94651165631279</c:v>
                </c:pt>
                <c:pt idx="756">
                  <c:v>401.74230458752805</c:v>
                </c:pt>
                <c:pt idx="757">
                  <c:v>401.53817168979481</c:v>
                </c:pt>
                <c:pt idx="758">
                  <c:v>401.33411293837042</c:v>
                </c:pt>
                <c:pt idx="759">
                  <c:v>401.13012830852603</c:v>
                </c:pt>
                <c:pt idx="760">
                  <c:v>400.92621777554695</c:v>
                </c:pt>
                <c:pt idx="761">
                  <c:v>400.72238131473188</c:v>
                </c:pt>
                <c:pt idx="762">
                  <c:v>400.51861890139429</c:v>
                </c:pt>
                <c:pt idx="763">
                  <c:v>400.31493051086085</c:v>
                </c:pt>
                <c:pt idx="764">
                  <c:v>400.1113161184719</c:v>
                </c:pt>
                <c:pt idx="765">
                  <c:v>399.90777569958243</c:v>
                </c:pt>
                <c:pt idx="766">
                  <c:v>399.70430922956047</c:v>
                </c:pt>
                <c:pt idx="767">
                  <c:v>399.50091668378832</c:v>
                </c:pt>
                <c:pt idx="768">
                  <c:v>399.29759803766166</c:v>
                </c:pt>
                <c:pt idx="769">
                  <c:v>399.0943532665907</c:v>
                </c:pt>
                <c:pt idx="770">
                  <c:v>398.89118234599852</c:v>
                </c:pt>
                <c:pt idx="771">
                  <c:v>398.68808525132283</c:v>
                </c:pt>
                <c:pt idx="772">
                  <c:v>398.48506195801457</c:v>
                </c:pt>
                <c:pt idx="773">
                  <c:v>398.28211244153829</c:v>
                </c:pt>
                <c:pt idx="774">
                  <c:v>398.07923667737316</c:v>
                </c:pt>
                <c:pt idx="775">
                  <c:v>397.87643464101131</c:v>
                </c:pt>
                <c:pt idx="776">
                  <c:v>397.6737063079583</c:v>
                </c:pt>
                <c:pt idx="777">
                  <c:v>397.47105165373461</c:v>
                </c:pt>
                <c:pt idx="778">
                  <c:v>397.26847065387346</c:v>
                </c:pt>
                <c:pt idx="779">
                  <c:v>397.06596328392209</c:v>
                </c:pt>
                <c:pt idx="780">
                  <c:v>396.86352951944099</c:v>
                </c:pt>
                <c:pt idx="781">
                  <c:v>396.66116933600523</c:v>
                </c:pt>
                <c:pt idx="782">
                  <c:v>396.45888270920256</c:v>
                </c:pt>
                <c:pt idx="783">
                  <c:v>396.25666961463514</c:v>
                </c:pt>
                <c:pt idx="784">
                  <c:v>396.05453002791836</c:v>
                </c:pt>
                <c:pt idx="785">
                  <c:v>395.85246392468127</c:v>
                </c:pt>
                <c:pt idx="786">
                  <c:v>395.65047128056688</c:v>
                </c:pt>
                <c:pt idx="787">
                  <c:v>395.4485520712314</c:v>
                </c:pt>
                <c:pt idx="788">
                  <c:v>395.24670627234485</c:v>
                </c:pt>
                <c:pt idx="789">
                  <c:v>395.0449338595904</c:v>
                </c:pt>
                <c:pt idx="790">
                  <c:v>394.8432348086655</c:v>
                </c:pt>
                <c:pt idx="791">
                  <c:v>394.64160909528141</c:v>
                </c:pt>
                <c:pt idx="792">
                  <c:v>394.44005669516173</c:v>
                </c:pt>
                <c:pt idx="793">
                  <c:v>394.23857758404461</c:v>
                </c:pt>
                <c:pt idx="794">
                  <c:v>394.03717173768109</c:v>
                </c:pt>
                <c:pt idx="795">
                  <c:v>393.83583913183617</c:v>
                </c:pt>
                <c:pt idx="796">
                  <c:v>393.63457974228874</c:v>
                </c:pt>
                <c:pt idx="797">
                  <c:v>393.43339354483044</c:v>
                </c:pt>
                <c:pt idx="798">
                  <c:v>393.23228051526678</c:v>
                </c:pt>
                <c:pt idx="799">
                  <c:v>393.03124062941652</c:v>
                </c:pt>
                <c:pt idx="800">
                  <c:v>392.83027386311227</c:v>
                </c:pt>
                <c:pt idx="801">
                  <c:v>392.62938019219996</c:v>
                </c:pt>
                <c:pt idx="802">
                  <c:v>392.42855959253882</c:v>
                </c:pt>
                <c:pt idx="803">
                  <c:v>392.22781204000188</c:v>
                </c:pt>
                <c:pt idx="804">
                  <c:v>392.02713751047509</c:v>
                </c:pt>
                <c:pt idx="805">
                  <c:v>391.82653597985831</c:v>
                </c:pt>
                <c:pt idx="806">
                  <c:v>391.62600742406465</c:v>
                </c:pt>
                <c:pt idx="807">
                  <c:v>391.42555181902071</c:v>
                </c:pt>
                <c:pt idx="808">
                  <c:v>391.22516914066614</c:v>
                </c:pt>
                <c:pt idx="809">
                  <c:v>391.02485936495424</c:v>
                </c:pt>
                <c:pt idx="810">
                  <c:v>390.82462246785229</c:v>
                </c:pt>
                <c:pt idx="811">
                  <c:v>390.62445842533987</c:v>
                </c:pt>
                <c:pt idx="812">
                  <c:v>390.42436721341045</c:v>
                </c:pt>
                <c:pt idx="813">
                  <c:v>390.22434880807117</c:v>
                </c:pt>
                <c:pt idx="814">
                  <c:v>390.02440318534127</c:v>
                </c:pt>
                <c:pt idx="815">
                  <c:v>389.82453032125517</c:v>
                </c:pt>
                <c:pt idx="816">
                  <c:v>389.62473019185944</c:v>
                </c:pt>
                <c:pt idx="817">
                  <c:v>389.42500277321369</c:v>
                </c:pt>
                <c:pt idx="818">
                  <c:v>389.22534804139178</c:v>
                </c:pt>
                <c:pt idx="819">
                  <c:v>389.02576597248026</c:v>
                </c:pt>
                <c:pt idx="820">
                  <c:v>388.82625654257907</c:v>
                </c:pt>
                <c:pt idx="821">
                  <c:v>388.62681972780166</c:v>
                </c:pt>
                <c:pt idx="822">
                  <c:v>388.42745550427441</c:v>
                </c:pt>
                <c:pt idx="823">
                  <c:v>388.22816384813694</c:v>
                </c:pt>
                <c:pt idx="824">
                  <c:v>388.02894473554238</c:v>
                </c:pt>
                <c:pt idx="825">
                  <c:v>387.82979814265707</c:v>
                </c:pt>
                <c:pt idx="826">
                  <c:v>387.63072404566014</c:v>
                </c:pt>
                <c:pt idx="827">
                  <c:v>387.43172242074479</c:v>
                </c:pt>
                <c:pt idx="828">
                  <c:v>387.23279324411658</c:v>
                </c:pt>
                <c:pt idx="829">
                  <c:v>387.03393649199438</c:v>
                </c:pt>
                <c:pt idx="830">
                  <c:v>386.83515214061089</c:v>
                </c:pt>
                <c:pt idx="831">
                  <c:v>386.6364401662114</c:v>
                </c:pt>
                <c:pt idx="832">
                  <c:v>386.43780054505442</c:v>
                </c:pt>
                <c:pt idx="833">
                  <c:v>386.23923325341144</c:v>
                </c:pt>
                <c:pt idx="834">
                  <c:v>386.04073826756803</c:v>
                </c:pt>
                <c:pt idx="835">
                  <c:v>385.84231556382173</c:v>
                </c:pt>
                <c:pt idx="836">
                  <c:v>385.64396511848412</c:v>
                </c:pt>
                <c:pt idx="837">
                  <c:v>385.44568690787889</c:v>
                </c:pt>
                <c:pt idx="838">
                  <c:v>385.24748090834379</c:v>
                </c:pt>
                <c:pt idx="839">
                  <c:v>385.04934709622927</c:v>
                </c:pt>
                <c:pt idx="840">
                  <c:v>384.85128544789893</c:v>
                </c:pt>
                <c:pt idx="841">
                  <c:v>384.65329593972933</c:v>
                </c:pt>
                <c:pt idx="842">
                  <c:v>384.45537854811045</c:v>
                </c:pt>
                <c:pt idx="843">
                  <c:v>384.25753324944463</c:v>
                </c:pt>
                <c:pt idx="844">
                  <c:v>384.0597600201483</c:v>
                </c:pt>
                <c:pt idx="845">
                  <c:v>383.86205883664945</c:v>
                </c:pt>
                <c:pt idx="846">
                  <c:v>383.66442967539086</c:v>
                </c:pt>
                <c:pt idx="847">
                  <c:v>383.46687251282708</c:v>
                </c:pt>
                <c:pt idx="848">
                  <c:v>383.26938732542578</c:v>
                </c:pt>
                <c:pt idx="849">
                  <c:v>383.07197408966834</c:v>
                </c:pt>
                <c:pt idx="850">
                  <c:v>382.87463278204854</c:v>
                </c:pt>
                <c:pt idx="851">
                  <c:v>382.67736337907303</c:v>
                </c:pt>
                <c:pt idx="852">
                  <c:v>382.4801658572618</c:v>
                </c:pt>
                <c:pt idx="853">
                  <c:v>382.28304019314777</c:v>
                </c:pt>
                <c:pt idx="854">
                  <c:v>382.08598636327679</c:v>
                </c:pt>
                <c:pt idx="855">
                  <c:v>381.88900434420754</c:v>
                </c:pt>
                <c:pt idx="856">
                  <c:v>381.69209411251148</c:v>
                </c:pt>
                <c:pt idx="857">
                  <c:v>381.49525564477347</c:v>
                </c:pt>
                <c:pt idx="858">
                  <c:v>381.29848891759053</c:v>
                </c:pt>
                <c:pt idx="859">
                  <c:v>381.10179390757366</c:v>
                </c:pt>
                <c:pt idx="860">
                  <c:v>380.90517059134606</c:v>
                </c:pt>
                <c:pt idx="861">
                  <c:v>380.70861894554366</c:v>
                </c:pt>
                <c:pt idx="862">
                  <c:v>380.51213894681553</c:v>
                </c:pt>
                <c:pt idx="863">
                  <c:v>380.31573057182374</c:v>
                </c:pt>
                <c:pt idx="864">
                  <c:v>380.11939379724294</c:v>
                </c:pt>
                <c:pt idx="865">
                  <c:v>379.92312859976084</c:v>
                </c:pt>
                <c:pt idx="866">
                  <c:v>379.72693495607803</c:v>
                </c:pt>
                <c:pt idx="867">
                  <c:v>379.53081284290755</c:v>
                </c:pt>
                <c:pt idx="868">
                  <c:v>379.33476223697591</c:v>
                </c:pt>
                <c:pt idx="869">
                  <c:v>379.13878311502179</c:v>
                </c:pt>
                <c:pt idx="870">
                  <c:v>378.94287545379677</c:v>
                </c:pt>
                <c:pt idx="871">
                  <c:v>378.74703923006558</c:v>
                </c:pt>
                <c:pt idx="872">
                  <c:v>378.55127442060552</c:v>
                </c:pt>
                <c:pt idx="873">
                  <c:v>378.35558100220669</c:v>
                </c:pt>
                <c:pt idx="874">
                  <c:v>378.15995895167185</c:v>
                </c:pt>
                <c:pt idx="875">
                  <c:v>377.96440824581657</c:v>
                </c:pt>
                <c:pt idx="876">
                  <c:v>377.76892886146913</c:v>
                </c:pt>
                <c:pt idx="877">
                  <c:v>377.57352077547068</c:v>
                </c:pt>
                <c:pt idx="878">
                  <c:v>377.3781839646752</c:v>
                </c:pt>
                <c:pt idx="879">
                  <c:v>377.18291840594895</c:v>
                </c:pt>
                <c:pt idx="880">
                  <c:v>376.98772407617139</c:v>
                </c:pt>
                <c:pt idx="881">
                  <c:v>376.79260095223412</c:v>
                </c:pt>
                <c:pt idx="882">
                  <c:v>376.59754901104191</c:v>
                </c:pt>
                <c:pt idx="883">
                  <c:v>376.40256822951193</c:v>
                </c:pt>
                <c:pt idx="884">
                  <c:v>376.20765858457446</c:v>
                </c:pt>
                <c:pt idx="885">
                  <c:v>376.01282005317182</c:v>
                </c:pt>
                <c:pt idx="886">
                  <c:v>375.81805261225952</c:v>
                </c:pt>
                <c:pt idx="887">
                  <c:v>375.623356238805</c:v>
                </c:pt>
                <c:pt idx="888">
                  <c:v>375.42873090978912</c:v>
                </c:pt>
                <c:pt idx="889">
                  <c:v>375.23417660220508</c:v>
                </c:pt>
                <c:pt idx="890">
                  <c:v>375.0396932930588</c:v>
                </c:pt>
                <c:pt idx="891">
                  <c:v>374.84528095936821</c:v>
                </c:pt>
                <c:pt idx="892">
                  <c:v>374.6509395781647</c:v>
                </c:pt>
                <c:pt idx="893">
                  <c:v>374.45666912649165</c:v>
                </c:pt>
                <c:pt idx="894">
                  <c:v>374.26246958140524</c:v>
                </c:pt>
                <c:pt idx="895">
                  <c:v>374.06834091997399</c:v>
                </c:pt>
                <c:pt idx="896">
                  <c:v>373.87428311927937</c:v>
                </c:pt>
                <c:pt idx="897">
                  <c:v>373.68029615641524</c:v>
                </c:pt>
                <c:pt idx="898">
                  <c:v>373.48638000848797</c:v>
                </c:pt>
                <c:pt idx="899">
                  <c:v>373.29253465261627</c:v>
                </c:pt>
                <c:pt idx="900">
                  <c:v>373.09876006593163</c:v>
                </c:pt>
                <c:pt idx="901">
                  <c:v>372.90505622557765</c:v>
                </c:pt>
                <c:pt idx="902">
                  <c:v>372.71142310871141</c:v>
                </c:pt>
                <c:pt idx="903">
                  <c:v>372.51786069250136</c:v>
                </c:pt>
                <c:pt idx="904">
                  <c:v>372.32436895412911</c:v>
                </c:pt>
                <c:pt idx="905">
                  <c:v>372.13094787078836</c:v>
                </c:pt>
                <c:pt idx="906">
                  <c:v>371.93759741968552</c:v>
                </c:pt>
                <c:pt idx="907">
                  <c:v>371.74431757803939</c:v>
                </c:pt>
                <c:pt idx="908">
                  <c:v>371.55110832308128</c:v>
                </c:pt>
                <c:pt idx="909">
                  <c:v>371.35796963205485</c:v>
                </c:pt>
                <c:pt idx="910">
                  <c:v>371.16490148221624</c:v>
                </c:pt>
                <c:pt idx="911">
                  <c:v>370.97190385083383</c:v>
                </c:pt>
                <c:pt idx="912">
                  <c:v>370.77897671518866</c:v>
                </c:pt>
                <c:pt idx="913">
                  <c:v>370.58612005257436</c:v>
                </c:pt>
                <c:pt idx="914">
                  <c:v>370.39333384029629</c:v>
                </c:pt>
                <c:pt idx="915">
                  <c:v>370.20061805567286</c:v>
                </c:pt>
                <c:pt idx="916">
                  <c:v>370.00797267603429</c:v>
                </c:pt>
                <c:pt idx="917">
                  <c:v>369.8153976787238</c:v>
                </c:pt>
                <c:pt idx="918">
                  <c:v>369.62289304109646</c:v>
                </c:pt>
                <c:pt idx="919">
                  <c:v>369.4304587405199</c:v>
                </c:pt>
                <c:pt idx="920">
                  <c:v>369.23809475437389</c:v>
                </c:pt>
                <c:pt idx="921">
                  <c:v>369.04580106005074</c:v>
                </c:pt>
                <c:pt idx="922">
                  <c:v>368.85357763495529</c:v>
                </c:pt>
                <c:pt idx="923">
                  <c:v>368.66142445650411</c:v>
                </c:pt>
                <c:pt idx="924">
                  <c:v>368.46934150212655</c:v>
                </c:pt>
                <c:pt idx="925">
                  <c:v>368.27732874926414</c:v>
                </c:pt>
                <c:pt idx="926">
                  <c:v>368.08538617537022</c:v>
                </c:pt>
                <c:pt idx="927">
                  <c:v>367.89351375791153</c:v>
                </c:pt>
                <c:pt idx="928">
                  <c:v>367.70171147436611</c:v>
                </c:pt>
                <c:pt idx="929">
                  <c:v>367.50997930222439</c:v>
                </c:pt>
                <c:pt idx="930">
                  <c:v>367.31831721898919</c:v>
                </c:pt>
                <c:pt idx="931">
                  <c:v>367.12672520217586</c:v>
                </c:pt>
                <c:pt idx="932">
                  <c:v>366.93520322931158</c:v>
                </c:pt>
                <c:pt idx="933">
                  <c:v>366.74375127793564</c:v>
                </c:pt>
                <c:pt idx="934">
                  <c:v>366.55236932560007</c:v>
                </c:pt>
                <c:pt idx="935">
                  <c:v>366.36105734986847</c:v>
                </c:pt>
                <c:pt idx="936">
                  <c:v>366.1698153283175</c:v>
                </c:pt>
                <c:pt idx="937">
                  <c:v>365.9786432385352</c:v>
                </c:pt>
                <c:pt idx="938">
                  <c:v>365.78754105812226</c:v>
                </c:pt>
                <c:pt idx="939">
                  <c:v>365.5965087646909</c:v>
                </c:pt>
                <c:pt idx="940">
                  <c:v>365.40554633586635</c:v>
                </c:pt>
                <c:pt idx="941">
                  <c:v>365.21465374928562</c:v>
                </c:pt>
                <c:pt idx="942">
                  <c:v>365.02383098259787</c:v>
                </c:pt>
                <c:pt idx="943">
                  <c:v>364.8330780134641</c:v>
                </c:pt>
                <c:pt idx="944">
                  <c:v>364.64239481955804</c:v>
                </c:pt>
                <c:pt idx="945">
                  <c:v>364.45178137856459</c:v>
                </c:pt>
                <c:pt idx="946">
                  <c:v>364.26123766818205</c:v>
                </c:pt>
                <c:pt idx="947">
                  <c:v>364.07076366612017</c:v>
                </c:pt>
                <c:pt idx="948">
                  <c:v>363.88035935010043</c:v>
                </c:pt>
                <c:pt idx="949">
                  <c:v>363.69002469785659</c:v>
                </c:pt>
                <c:pt idx="950">
                  <c:v>363.49975968713494</c:v>
                </c:pt>
                <c:pt idx="951">
                  <c:v>363.30956429569324</c:v>
                </c:pt>
                <c:pt idx="952">
                  <c:v>363.119438501302</c:v>
                </c:pt>
                <c:pt idx="953">
                  <c:v>362.92938228174302</c:v>
                </c:pt>
                <c:pt idx="954">
                  <c:v>362.73939561481075</c:v>
                </c:pt>
                <c:pt idx="955">
                  <c:v>362.54947847831085</c:v>
                </c:pt>
                <c:pt idx="956">
                  <c:v>362.35963085006222</c:v>
                </c:pt>
                <c:pt idx="957">
                  <c:v>362.16985270789462</c:v>
                </c:pt>
                <c:pt idx="958">
                  <c:v>361.98014402965049</c:v>
                </c:pt>
                <c:pt idx="959">
                  <c:v>361.7905047931838</c:v>
                </c:pt>
                <c:pt idx="960">
                  <c:v>361.60093497636132</c:v>
                </c:pt>
                <c:pt idx="961">
                  <c:v>361.41143455706077</c:v>
                </c:pt>
                <c:pt idx="962">
                  <c:v>361.22200351317264</c:v>
                </c:pt>
                <c:pt idx="963">
                  <c:v>361.03264182259909</c:v>
                </c:pt>
                <c:pt idx="964">
                  <c:v>360.84334946325339</c:v>
                </c:pt>
                <c:pt idx="965">
                  <c:v>360.65412641306261</c:v>
                </c:pt>
                <c:pt idx="966">
                  <c:v>360.46497264996435</c:v>
                </c:pt>
                <c:pt idx="967">
                  <c:v>360.27588815190825</c:v>
                </c:pt>
                <c:pt idx="968">
                  <c:v>360.08687289685645</c:v>
                </c:pt>
                <c:pt idx="969">
                  <c:v>359.89792686278236</c:v>
                </c:pt>
                <c:pt idx="970">
                  <c:v>359.70905002767148</c:v>
                </c:pt>
                <c:pt idx="971">
                  <c:v>359.5202423695219</c:v>
                </c:pt>
                <c:pt idx="972">
                  <c:v>359.33150386634259</c:v>
                </c:pt>
                <c:pt idx="973">
                  <c:v>359.14283449615499</c:v>
                </c:pt>
                <c:pt idx="974">
                  <c:v>358.95423423699174</c:v>
                </c:pt>
                <c:pt idx="975">
                  <c:v>358.76570306689831</c:v>
                </c:pt>
                <c:pt idx="976">
                  <c:v>358.57724096393144</c:v>
                </c:pt>
                <c:pt idx="977">
                  <c:v>358.38884790615958</c:v>
                </c:pt>
                <c:pt idx="978">
                  <c:v>358.20052387166345</c:v>
                </c:pt>
                <c:pt idx="979">
                  <c:v>358.01226883853508</c:v>
                </c:pt>
                <c:pt idx="980">
                  <c:v>357.82408278487912</c:v>
                </c:pt>
                <c:pt idx="981">
                  <c:v>357.6359656888111</c:v>
                </c:pt>
                <c:pt idx="982">
                  <c:v>357.44791752845885</c:v>
                </c:pt>
                <c:pt idx="983">
                  <c:v>357.25993828196158</c:v>
                </c:pt>
                <c:pt idx="984">
                  <c:v>357.07202792747097</c:v>
                </c:pt>
                <c:pt idx="985">
                  <c:v>356.8841864431501</c:v>
                </c:pt>
                <c:pt idx="986">
                  <c:v>356.69641380717394</c:v>
                </c:pt>
                <c:pt idx="987">
                  <c:v>356.5087099977286</c:v>
                </c:pt>
                <c:pt idx="988">
                  <c:v>356.32107499301253</c:v>
                </c:pt>
                <c:pt idx="989">
                  <c:v>356.13350877123611</c:v>
                </c:pt>
                <c:pt idx="990">
                  <c:v>355.94601131062092</c:v>
                </c:pt>
                <c:pt idx="991">
                  <c:v>355.75858258940065</c:v>
                </c:pt>
                <c:pt idx="992">
                  <c:v>355.57122258582035</c:v>
                </c:pt>
                <c:pt idx="993">
                  <c:v>355.3839312781368</c:v>
                </c:pt>
                <c:pt idx="994">
                  <c:v>355.19670864461909</c:v>
                </c:pt>
                <c:pt idx="995">
                  <c:v>355.00955466354691</c:v>
                </c:pt>
                <c:pt idx="996">
                  <c:v>354.82246931321282</c:v>
                </c:pt>
                <c:pt idx="997">
                  <c:v>354.6354525719205</c:v>
                </c:pt>
                <c:pt idx="998">
                  <c:v>354.44850441798468</c:v>
                </c:pt>
                <c:pt idx="999">
                  <c:v>354.26162482973302</c:v>
                </c:pt>
                <c:pt idx="1000">
                  <c:v>354.07481378550375</c:v>
                </c:pt>
                <c:pt idx="1001">
                  <c:v>353.88807126364719</c:v>
                </c:pt>
                <c:pt idx="1002">
                  <c:v>353.70139724252533</c:v>
                </c:pt>
                <c:pt idx="1003">
                  <c:v>353.51479170051141</c:v>
                </c:pt>
                <c:pt idx="1004">
                  <c:v>353.32825461599094</c:v>
                </c:pt>
                <c:pt idx="1005">
                  <c:v>353.14178596736048</c:v>
                </c:pt>
                <c:pt idx="1006">
                  <c:v>352.95538573302815</c:v>
                </c:pt>
                <c:pt idx="1007">
                  <c:v>352.7690538914141</c:v>
                </c:pt>
                <c:pt idx="1008">
                  <c:v>352.58279042094944</c:v>
                </c:pt>
                <c:pt idx="1009">
                  <c:v>352.39659530007799</c:v>
                </c:pt>
                <c:pt idx="1010">
                  <c:v>352.21046850725367</c:v>
                </c:pt>
                <c:pt idx="1011">
                  <c:v>352.02441002094292</c:v>
                </c:pt>
                <c:pt idx="1012">
                  <c:v>351.83841981962325</c:v>
                </c:pt>
                <c:pt idx="1013">
                  <c:v>351.65249788178409</c:v>
                </c:pt>
                <c:pt idx="1014">
                  <c:v>351.46664418592604</c:v>
                </c:pt>
                <c:pt idx="1015">
                  <c:v>351.28085871056163</c:v>
                </c:pt>
                <c:pt idx="1016">
                  <c:v>351.09514143421467</c:v>
                </c:pt>
                <c:pt idx="1017">
                  <c:v>350.90949233542023</c:v>
                </c:pt>
                <c:pt idx="1018">
                  <c:v>350.72391139272509</c:v>
                </c:pt>
                <c:pt idx="1019">
                  <c:v>350.53839858468768</c:v>
                </c:pt>
                <c:pt idx="1020">
                  <c:v>350.35295388987782</c:v>
                </c:pt>
                <c:pt idx="1021">
                  <c:v>350.16757728687674</c:v>
                </c:pt>
                <c:pt idx="1022">
                  <c:v>349.98226875427702</c:v>
                </c:pt>
                <c:pt idx="1023">
                  <c:v>349.7970282706828</c:v>
                </c:pt>
                <c:pt idx="1024">
                  <c:v>349.61185581470988</c:v>
                </c:pt>
                <c:pt idx="1025">
                  <c:v>349.42675136498508</c:v>
                </c:pt>
                <c:pt idx="1026">
                  <c:v>349.24171490014709</c:v>
                </c:pt>
                <c:pt idx="1027">
                  <c:v>349.05674639884535</c:v>
                </c:pt>
                <c:pt idx="1028">
                  <c:v>348.87184583974175</c:v>
                </c:pt>
                <c:pt idx="1029">
                  <c:v>348.68701320150853</c:v>
                </c:pt>
                <c:pt idx="1030">
                  <c:v>348.5022484628301</c:v>
                </c:pt>
                <c:pt idx="1031">
                  <c:v>348.31755160240186</c:v>
                </c:pt>
                <c:pt idx="1032">
                  <c:v>348.13292259893046</c:v>
                </c:pt>
                <c:pt idx="1033">
                  <c:v>347.94836143113423</c:v>
                </c:pt>
                <c:pt idx="1034">
                  <c:v>347.76386807774315</c:v>
                </c:pt>
                <c:pt idx="1035">
                  <c:v>347.5794425174978</c:v>
                </c:pt>
                <c:pt idx="1036">
                  <c:v>347.39508472915077</c:v>
                </c:pt>
                <c:pt idx="1037">
                  <c:v>347.21079469146525</c:v>
                </c:pt>
                <c:pt idx="1038">
                  <c:v>347.0265723832166</c:v>
                </c:pt>
                <c:pt idx="1039">
                  <c:v>346.8424177831908</c:v>
                </c:pt>
                <c:pt idx="1040">
                  <c:v>346.65833087018598</c:v>
                </c:pt>
                <c:pt idx="1041">
                  <c:v>346.47431162301081</c:v>
                </c:pt>
                <c:pt idx="1042">
                  <c:v>346.2903600204852</c:v>
                </c:pt>
                <c:pt idx="1043">
                  <c:v>346.10647604144111</c:v>
                </c:pt>
                <c:pt idx="1044">
                  <c:v>345.92265966472115</c:v>
                </c:pt>
                <c:pt idx="1045">
                  <c:v>345.73891086917934</c:v>
                </c:pt>
                <c:pt idx="1046">
                  <c:v>345.55522963368128</c:v>
                </c:pt>
                <c:pt idx="1047">
                  <c:v>345.37161593710312</c:v>
                </c:pt>
                <c:pt idx="1048">
                  <c:v>345.18806975833303</c:v>
                </c:pt>
                <c:pt idx="1049">
                  <c:v>345.00459107627029</c:v>
                </c:pt>
                <c:pt idx="1050">
                  <c:v>344.82117986982485</c:v>
                </c:pt>
                <c:pt idx="1051">
                  <c:v>344.63783611791837</c:v>
                </c:pt>
                <c:pt idx="1052">
                  <c:v>344.45455979948343</c:v>
                </c:pt>
                <c:pt idx="1053">
                  <c:v>344.27135089346439</c:v>
                </c:pt>
                <c:pt idx="1054">
                  <c:v>344.08820937881632</c:v>
                </c:pt>
                <c:pt idx="1055">
                  <c:v>343.90513523450562</c:v>
                </c:pt>
                <c:pt idx="1056">
                  <c:v>343.72212843950956</c:v>
                </c:pt>
                <c:pt idx="1057">
                  <c:v>343.53918897281744</c:v>
                </c:pt>
                <c:pt idx="1058">
                  <c:v>343.35631681342863</c:v>
                </c:pt>
                <c:pt idx="1059">
                  <c:v>343.17351194035462</c:v>
                </c:pt>
                <c:pt idx="1060">
                  <c:v>342.99077433261743</c:v>
                </c:pt>
                <c:pt idx="1061">
                  <c:v>342.80810396925045</c:v>
                </c:pt>
                <c:pt idx="1062">
                  <c:v>342.62550082929818</c:v>
                </c:pt>
                <c:pt idx="1063">
                  <c:v>342.44296489181647</c:v>
                </c:pt>
                <c:pt idx="1064">
                  <c:v>342.26049613587173</c:v>
                </c:pt>
                <c:pt idx="1065">
                  <c:v>342.07809454054228</c:v>
                </c:pt>
                <c:pt idx="1066">
                  <c:v>341.89576008491673</c:v>
                </c:pt>
                <c:pt idx="1067">
                  <c:v>341.71349274809558</c:v>
                </c:pt>
                <c:pt idx="1068">
                  <c:v>341.53129250918971</c:v>
                </c:pt>
                <c:pt idx="1069">
                  <c:v>341.34915934732152</c:v>
                </c:pt>
                <c:pt idx="1070">
                  <c:v>341.16709324162434</c:v>
                </c:pt>
                <c:pt idx="1071">
                  <c:v>340.98509417124222</c:v>
                </c:pt>
                <c:pt idx="1072">
                  <c:v>340.8031621153313</c:v>
                </c:pt>
                <c:pt idx="1073">
                  <c:v>340.62129705305784</c:v>
                </c:pt>
                <c:pt idx="1074">
                  <c:v>340.43949896359942</c:v>
                </c:pt>
                <c:pt idx="1075">
                  <c:v>340.25776782614452</c:v>
                </c:pt>
                <c:pt idx="1076">
                  <c:v>340.07610361989271</c:v>
                </c:pt>
                <c:pt idx="1077">
                  <c:v>339.89450632405476</c:v>
                </c:pt>
                <c:pt idx="1078">
                  <c:v>339.71297591785253</c:v>
                </c:pt>
                <c:pt idx="1079">
                  <c:v>339.53151238051868</c:v>
                </c:pt>
                <c:pt idx="1080">
                  <c:v>339.35011569129665</c:v>
                </c:pt>
                <c:pt idx="1081">
                  <c:v>339.16878582944122</c:v>
                </c:pt>
                <c:pt idx="1082">
                  <c:v>338.98752277421801</c:v>
                </c:pt>
                <c:pt idx="1083">
                  <c:v>338.80632650490372</c:v>
                </c:pt>
                <c:pt idx="1084">
                  <c:v>338.62519700078587</c:v>
                </c:pt>
                <c:pt idx="1085">
                  <c:v>338.44413424116283</c:v>
                </c:pt>
                <c:pt idx="1086">
                  <c:v>338.26313820534449</c:v>
                </c:pt>
                <c:pt idx="1087">
                  <c:v>338.08220887265117</c:v>
                </c:pt>
                <c:pt idx="1088">
                  <c:v>337.90134622241408</c:v>
                </c:pt>
                <c:pt idx="1089">
                  <c:v>337.72055023397553</c:v>
                </c:pt>
                <c:pt idx="1090">
                  <c:v>337.53982088668869</c:v>
                </c:pt>
                <c:pt idx="1091">
                  <c:v>337.35915815991808</c:v>
                </c:pt>
                <c:pt idx="1092">
                  <c:v>337.17856203303847</c:v>
                </c:pt>
                <c:pt idx="1093">
                  <c:v>336.99803248543577</c:v>
                </c:pt>
                <c:pt idx="1094">
                  <c:v>336.81756949650674</c:v>
                </c:pt>
                <c:pt idx="1095">
                  <c:v>336.63717304565904</c:v>
                </c:pt>
                <c:pt idx="1096">
                  <c:v>336.45684311231156</c:v>
                </c:pt>
                <c:pt idx="1097">
                  <c:v>336.27657967589363</c:v>
                </c:pt>
                <c:pt idx="1098">
                  <c:v>336.09638271584555</c:v>
                </c:pt>
                <c:pt idx="1099">
                  <c:v>335.91625221161826</c:v>
                </c:pt>
                <c:pt idx="1100">
                  <c:v>335.73618814267388</c:v>
                </c:pt>
                <c:pt idx="1101">
                  <c:v>335.5561904884853</c:v>
                </c:pt>
                <c:pt idx="1102">
                  <c:v>335.37625922853607</c:v>
                </c:pt>
                <c:pt idx="1103">
                  <c:v>335.19639434232096</c:v>
                </c:pt>
                <c:pt idx="1104">
                  <c:v>335.01659580934501</c:v>
                </c:pt>
                <c:pt idx="1105">
                  <c:v>334.83686360912418</c:v>
                </c:pt>
                <c:pt idx="1106">
                  <c:v>334.65719772118575</c:v>
                </c:pt>
                <c:pt idx="1107">
                  <c:v>334.47759812506706</c:v>
                </c:pt>
                <c:pt idx="1108">
                  <c:v>334.29806480031658</c:v>
                </c:pt>
                <c:pt idx="1109">
                  <c:v>334.11859772649387</c:v>
                </c:pt>
                <c:pt idx="1110">
                  <c:v>333.93919688316845</c:v>
                </c:pt>
                <c:pt idx="1111">
                  <c:v>333.75986224992158</c:v>
                </c:pt>
                <c:pt idx="1112">
                  <c:v>333.58059380634438</c:v>
                </c:pt>
                <c:pt idx="1113">
                  <c:v>333.40139153203938</c:v>
                </c:pt>
                <c:pt idx="1114">
                  <c:v>333.2222554066193</c:v>
                </c:pt>
                <c:pt idx="1115">
                  <c:v>333.04318540970803</c:v>
                </c:pt>
                <c:pt idx="1116">
                  <c:v>332.86418152094006</c:v>
                </c:pt>
                <c:pt idx="1117">
                  <c:v>332.68524371996045</c:v>
                </c:pt>
                <c:pt idx="1118">
                  <c:v>332.50637198642511</c:v>
                </c:pt>
                <c:pt idx="1119">
                  <c:v>332.32756630000046</c:v>
                </c:pt>
                <c:pt idx="1120">
                  <c:v>332.14882664036384</c:v>
                </c:pt>
                <c:pt idx="1121">
                  <c:v>331.97015298720311</c:v>
                </c:pt>
                <c:pt idx="1122">
                  <c:v>331.7915453202171</c:v>
                </c:pt>
                <c:pt idx="1123">
                  <c:v>331.61300361911498</c:v>
                </c:pt>
                <c:pt idx="1124">
                  <c:v>331.43452786361644</c:v>
                </c:pt>
                <c:pt idx="1125">
                  <c:v>331.25611803345225</c:v>
                </c:pt>
                <c:pt idx="1126">
                  <c:v>331.07777410836383</c:v>
                </c:pt>
                <c:pt idx="1127">
                  <c:v>330.89949606810268</c:v>
                </c:pt>
                <c:pt idx="1128">
                  <c:v>330.7212838924317</c:v>
                </c:pt>
                <c:pt idx="1129">
                  <c:v>330.54313756112367</c:v>
                </c:pt>
                <c:pt idx="1130">
                  <c:v>330.36505705396257</c:v>
                </c:pt>
                <c:pt idx="1131">
                  <c:v>330.18704235074267</c:v>
                </c:pt>
                <c:pt idx="1132">
                  <c:v>330.00909343126887</c:v>
                </c:pt>
                <c:pt idx="1133">
                  <c:v>329.83121027535663</c:v>
                </c:pt>
                <c:pt idx="1134">
                  <c:v>329.65339286283205</c:v>
                </c:pt>
                <c:pt idx="1135">
                  <c:v>329.47564117353215</c:v>
                </c:pt>
                <c:pt idx="1136">
                  <c:v>329.29795518730413</c:v>
                </c:pt>
                <c:pt idx="1137">
                  <c:v>329.12033488400567</c:v>
                </c:pt>
                <c:pt idx="1138">
                  <c:v>328.94278024350524</c:v>
                </c:pt>
                <c:pt idx="1139">
                  <c:v>328.76529124568145</c:v>
                </c:pt>
                <c:pt idx="1140">
                  <c:v>328.58786787042436</c:v>
                </c:pt>
                <c:pt idx="1141">
                  <c:v>328.41051009763368</c:v>
                </c:pt>
                <c:pt idx="1142">
                  <c:v>328.23321790722008</c:v>
                </c:pt>
                <c:pt idx="1143">
                  <c:v>328.05599127910449</c:v>
                </c:pt>
                <c:pt idx="1144">
                  <c:v>327.87883019321839</c:v>
                </c:pt>
                <c:pt idx="1145">
                  <c:v>327.70173462950419</c:v>
                </c:pt>
                <c:pt idx="1146">
                  <c:v>327.524704567914</c:v>
                </c:pt>
                <c:pt idx="1147">
                  <c:v>327.34773998841149</c:v>
                </c:pt>
                <c:pt idx="1148">
                  <c:v>327.17084087096953</c:v>
                </c:pt>
                <c:pt idx="1149">
                  <c:v>326.99400719557286</c:v>
                </c:pt>
                <c:pt idx="1150">
                  <c:v>326.81723894221545</c:v>
                </c:pt>
                <c:pt idx="1151">
                  <c:v>326.64053609090251</c:v>
                </c:pt>
                <c:pt idx="1152">
                  <c:v>326.46389862164915</c:v>
                </c:pt>
                <c:pt idx="1153">
                  <c:v>326.28732651448144</c:v>
                </c:pt>
                <c:pt idx="1154">
                  <c:v>326.11081974943573</c:v>
                </c:pt>
                <c:pt idx="1155">
                  <c:v>325.93437830655881</c:v>
                </c:pt>
                <c:pt idx="1156">
                  <c:v>325.7580021659075</c:v>
                </c:pt>
                <c:pt idx="1157">
                  <c:v>325.58169130754948</c:v>
                </c:pt>
                <c:pt idx="1158">
                  <c:v>325.40544571156255</c:v>
                </c:pt>
                <c:pt idx="1159">
                  <c:v>325.22926535803549</c:v>
                </c:pt>
                <c:pt idx="1160">
                  <c:v>325.05315022706696</c:v>
                </c:pt>
                <c:pt idx="1161">
                  <c:v>324.87710029876587</c:v>
                </c:pt>
                <c:pt idx="1162">
                  <c:v>324.70111555325195</c:v>
                </c:pt>
                <c:pt idx="1163">
                  <c:v>324.52519597065481</c:v>
                </c:pt>
                <c:pt idx="1164">
                  <c:v>324.34934153111504</c:v>
                </c:pt>
                <c:pt idx="1165">
                  <c:v>324.17355221478317</c:v>
                </c:pt>
                <c:pt idx="1166">
                  <c:v>323.99782800182021</c:v>
                </c:pt>
                <c:pt idx="1167">
                  <c:v>323.82216887239747</c:v>
                </c:pt>
                <c:pt idx="1168">
                  <c:v>323.64657480669638</c:v>
                </c:pt>
                <c:pt idx="1169">
                  <c:v>323.47104578490922</c:v>
                </c:pt>
                <c:pt idx="1170">
                  <c:v>323.29558178723823</c:v>
                </c:pt>
                <c:pt idx="1171">
                  <c:v>323.12018279389582</c:v>
                </c:pt>
                <c:pt idx="1172">
                  <c:v>322.94484878510514</c:v>
                </c:pt>
                <c:pt idx="1173">
                  <c:v>322.76957974109928</c:v>
                </c:pt>
                <c:pt idx="1174">
                  <c:v>322.59437564212197</c:v>
                </c:pt>
                <c:pt idx="1175">
                  <c:v>322.41923646842702</c:v>
                </c:pt>
                <c:pt idx="1176">
                  <c:v>322.2441622002782</c:v>
                </c:pt>
                <c:pt idx="1177">
                  <c:v>322.06915281795</c:v>
                </c:pt>
                <c:pt idx="1178">
                  <c:v>321.89420830172702</c:v>
                </c:pt>
                <c:pt idx="1179">
                  <c:v>321.71932863190443</c:v>
                </c:pt>
                <c:pt idx="1180">
                  <c:v>321.54451378878701</c:v>
                </c:pt>
                <c:pt idx="1181">
                  <c:v>321.36976375269052</c:v>
                </c:pt>
                <c:pt idx="1182">
                  <c:v>321.19507850393995</c:v>
                </c:pt>
                <c:pt idx="1183">
                  <c:v>321.02045802287154</c:v>
                </c:pt>
                <c:pt idx="1184">
                  <c:v>320.84590228983143</c:v>
                </c:pt>
                <c:pt idx="1185">
                  <c:v>320.67141128517579</c:v>
                </c:pt>
                <c:pt idx="1186">
                  <c:v>320.49698498927097</c:v>
                </c:pt>
                <c:pt idx="1187">
                  <c:v>320.3226233824937</c:v>
                </c:pt>
                <c:pt idx="1188">
                  <c:v>320.14832644523091</c:v>
                </c:pt>
                <c:pt idx="1189">
                  <c:v>319.97409415787968</c:v>
                </c:pt>
                <c:pt idx="1190">
                  <c:v>319.79992650084728</c:v>
                </c:pt>
                <c:pt idx="1191">
                  <c:v>319.62582345455104</c:v>
                </c:pt>
                <c:pt idx="1192">
                  <c:v>319.45178499941841</c:v>
                </c:pt>
                <c:pt idx="1193">
                  <c:v>319.27781111588729</c:v>
                </c:pt>
                <c:pt idx="1194">
                  <c:v>319.10390178440559</c:v>
                </c:pt>
                <c:pt idx="1195">
                  <c:v>318.93005698543124</c:v>
                </c:pt>
                <c:pt idx="1196">
                  <c:v>318.75627669943225</c:v>
                </c:pt>
                <c:pt idx="1197">
                  <c:v>318.58256090688712</c:v>
                </c:pt>
                <c:pt idx="1198">
                  <c:v>318.40890958828436</c:v>
                </c:pt>
                <c:pt idx="1199">
                  <c:v>318.23532272412251</c:v>
                </c:pt>
                <c:pt idx="1200">
                  <c:v>318.06180029490986</c:v>
                </c:pt>
                <c:pt idx="1201">
                  <c:v>317.88834228116536</c:v>
                </c:pt>
                <c:pt idx="1202">
                  <c:v>317.71494866341754</c:v>
                </c:pt>
                <c:pt idx="1203">
                  <c:v>317.541619422206</c:v>
                </c:pt>
                <c:pt idx="1204">
                  <c:v>317.3683545380793</c:v>
                </c:pt>
                <c:pt idx="1205">
                  <c:v>317.1951539915965</c:v>
                </c:pt>
                <c:pt idx="1206">
                  <c:v>317.0220177633268</c:v>
                </c:pt>
                <c:pt idx="1207">
                  <c:v>316.8489458338492</c:v>
                </c:pt>
                <c:pt idx="1208">
                  <c:v>316.67593818375315</c:v>
                </c:pt>
                <c:pt idx="1209">
                  <c:v>316.50299479363815</c:v>
                </c:pt>
                <c:pt idx="1210">
                  <c:v>316.33011564411316</c:v>
                </c:pt>
                <c:pt idx="1211">
                  <c:v>316.15730071579782</c:v>
                </c:pt>
                <c:pt idx="1212">
                  <c:v>315.98454998932112</c:v>
                </c:pt>
                <c:pt idx="1213">
                  <c:v>315.81186344532296</c:v>
                </c:pt>
                <c:pt idx="1214">
                  <c:v>315.63924106445239</c:v>
                </c:pt>
                <c:pt idx="1215">
                  <c:v>315.46668282736897</c:v>
                </c:pt>
                <c:pt idx="1216">
                  <c:v>315.29418871474223</c:v>
                </c:pt>
                <c:pt idx="1217">
                  <c:v>315.12175870725122</c:v>
                </c:pt>
                <c:pt idx="1218">
                  <c:v>314.9493927855857</c:v>
                </c:pt>
                <c:pt idx="1219">
                  <c:v>314.77709093044467</c:v>
                </c:pt>
                <c:pt idx="1220">
                  <c:v>314.60485312253797</c:v>
                </c:pt>
                <c:pt idx="1221">
                  <c:v>314.43267934258427</c:v>
                </c:pt>
                <c:pt idx="1222">
                  <c:v>314.26056957131334</c:v>
                </c:pt>
                <c:pt idx="1223">
                  <c:v>314.08852378946432</c:v>
                </c:pt>
                <c:pt idx="1224">
                  <c:v>313.9165419777861</c:v>
                </c:pt>
                <c:pt idx="1225">
                  <c:v>313.74462411703786</c:v>
                </c:pt>
                <c:pt idx="1226">
                  <c:v>313.57277018798845</c:v>
                </c:pt>
                <c:pt idx="1227">
                  <c:v>313.40098017141702</c:v>
                </c:pt>
                <c:pt idx="1228">
                  <c:v>313.22925404811241</c:v>
                </c:pt>
                <c:pt idx="1229">
                  <c:v>313.0575917988732</c:v>
                </c:pt>
                <c:pt idx="1230">
                  <c:v>312.88599340450816</c:v>
                </c:pt>
                <c:pt idx="1231">
                  <c:v>312.71445884583562</c:v>
                </c:pt>
                <c:pt idx="1232">
                  <c:v>312.54298810368425</c:v>
                </c:pt>
                <c:pt idx="1233">
                  <c:v>312.37158115889213</c:v>
                </c:pt>
                <c:pt idx="1234">
                  <c:v>312.20023799230756</c:v>
                </c:pt>
                <c:pt idx="1235">
                  <c:v>312.02895858478877</c:v>
                </c:pt>
                <c:pt idx="1236">
                  <c:v>311.8577429172031</c:v>
                </c:pt>
                <c:pt idx="1237">
                  <c:v>311.68659097042894</c:v>
                </c:pt>
                <c:pt idx="1238">
                  <c:v>311.51550272535337</c:v>
                </c:pt>
                <c:pt idx="1239">
                  <c:v>311.34447816287428</c:v>
                </c:pt>
                <c:pt idx="1240">
                  <c:v>311.17351726389842</c:v>
                </c:pt>
                <c:pt idx="1241">
                  <c:v>311.0026200093431</c:v>
                </c:pt>
                <c:pt idx="1242">
                  <c:v>310.8317863801355</c:v>
                </c:pt>
                <c:pt idx="1243">
                  <c:v>310.66101635721185</c:v>
                </c:pt>
                <c:pt idx="1244">
                  <c:v>310.49030992151921</c:v>
                </c:pt>
                <c:pt idx="1245">
                  <c:v>310.31966705401328</c:v>
                </c:pt>
                <c:pt idx="1246">
                  <c:v>310.14908773566077</c:v>
                </c:pt>
                <c:pt idx="1247">
                  <c:v>309.97857194743733</c:v>
                </c:pt>
                <c:pt idx="1248">
                  <c:v>309.80811967032867</c:v>
                </c:pt>
                <c:pt idx="1249">
                  <c:v>309.63773088533009</c:v>
                </c:pt>
                <c:pt idx="1250">
                  <c:v>309.46740557344685</c:v>
                </c:pt>
                <c:pt idx="1251">
                  <c:v>309.29714371569406</c:v>
                </c:pt>
                <c:pt idx="1252">
                  <c:v>309.1269452930963</c:v>
                </c:pt>
                <c:pt idx="1253">
                  <c:v>308.9568102866881</c:v>
                </c:pt>
                <c:pt idx="1254">
                  <c:v>308.7867386775136</c:v>
                </c:pt>
                <c:pt idx="1255">
                  <c:v>308.61673044662672</c:v>
                </c:pt>
                <c:pt idx="1256">
                  <c:v>308.44678557509121</c:v>
                </c:pt>
                <c:pt idx="1257">
                  <c:v>308.27690404398038</c:v>
                </c:pt>
                <c:pt idx="1258">
                  <c:v>308.10708583437719</c:v>
                </c:pt>
                <c:pt idx="1259">
                  <c:v>307.93733092737466</c:v>
                </c:pt>
                <c:pt idx="1260">
                  <c:v>307.76763930407509</c:v>
                </c:pt>
                <c:pt idx="1261">
                  <c:v>307.59801094559083</c:v>
                </c:pt>
                <c:pt idx="1262">
                  <c:v>307.42844583304361</c:v>
                </c:pt>
                <c:pt idx="1263">
                  <c:v>307.258943947565</c:v>
                </c:pt>
                <c:pt idx="1264">
                  <c:v>307.089505270296</c:v>
                </c:pt>
                <c:pt idx="1265">
                  <c:v>306.92012978238745</c:v>
                </c:pt>
                <c:pt idx="1266">
                  <c:v>306.75081746500052</c:v>
                </c:pt>
                <c:pt idx="1267">
                  <c:v>306.58156829930454</c:v>
                </c:pt>
                <c:pt idx="1268">
                  <c:v>306.41238226648005</c:v>
                </c:pt>
                <c:pt idx="1269">
                  <c:v>306.2432593477161</c:v>
                </c:pt>
                <c:pt idx="1270">
                  <c:v>306.07419952421174</c:v>
                </c:pt>
                <c:pt idx="1271">
                  <c:v>305.90520277717576</c:v>
                </c:pt>
                <c:pt idx="1272">
                  <c:v>305.73626908782671</c:v>
                </c:pt>
                <c:pt idx="1273">
                  <c:v>305.56739843739228</c:v>
                </c:pt>
                <c:pt idx="1274">
                  <c:v>305.39859080711011</c:v>
                </c:pt>
                <c:pt idx="1275">
                  <c:v>305.22984617822715</c:v>
                </c:pt>
                <c:pt idx="1276">
                  <c:v>305.06116453200042</c:v>
                </c:pt>
                <c:pt idx="1277">
                  <c:v>304.89254584969586</c:v>
                </c:pt>
                <c:pt idx="1278">
                  <c:v>304.72399011258983</c:v>
                </c:pt>
                <c:pt idx="1279">
                  <c:v>304.55549730196742</c:v>
                </c:pt>
                <c:pt idx="1280">
                  <c:v>304.38706739912396</c:v>
                </c:pt>
                <c:pt idx="1281">
                  <c:v>304.21870038536383</c:v>
                </c:pt>
                <c:pt idx="1282">
                  <c:v>304.05039624200123</c:v>
                </c:pt>
                <c:pt idx="1283">
                  <c:v>303.88215495035956</c:v>
                </c:pt>
                <c:pt idx="1284">
                  <c:v>303.71397649177237</c:v>
                </c:pt>
                <c:pt idx="1285">
                  <c:v>303.54586084758256</c:v>
                </c:pt>
                <c:pt idx="1286">
                  <c:v>303.37780799914225</c:v>
                </c:pt>
                <c:pt idx="1287">
                  <c:v>303.20981792781311</c:v>
                </c:pt>
                <c:pt idx="1288">
                  <c:v>303.04189061496646</c:v>
                </c:pt>
                <c:pt idx="1289">
                  <c:v>302.8740260419832</c:v>
                </c:pt>
                <c:pt idx="1290">
                  <c:v>302.70622419025329</c:v>
                </c:pt>
                <c:pt idx="1291">
                  <c:v>302.53848504117718</c:v>
                </c:pt>
                <c:pt idx="1292">
                  <c:v>302.37080857616394</c:v>
                </c:pt>
                <c:pt idx="1293">
                  <c:v>302.20319477663236</c:v>
                </c:pt>
                <c:pt idx="1294">
                  <c:v>302.03564362401028</c:v>
                </c:pt>
                <c:pt idx="1295">
                  <c:v>301.86815509973587</c:v>
                </c:pt>
                <c:pt idx="1296">
                  <c:v>301.70072918525608</c:v>
                </c:pt>
                <c:pt idx="1297">
                  <c:v>301.53336586202778</c:v>
                </c:pt>
                <c:pt idx="1298">
                  <c:v>301.36606511151678</c:v>
                </c:pt>
                <c:pt idx="1299">
                  <c:v>301.19882691519871</c:v>
                </c:pt>
                <c:pt idx="1300">
                  <c:v>301.03165125455854</c:v>
                </c:pt>
                <c:pt idx="1301">
                  <c:v>300.86453811109055</c:v>
                </c:pt>
                <c:pt idx="1302">
                  <c:v>300.69748746629864</c:v>
                </c:pt>
                <c:pt idx="1303">
                  <c:v>300.53049930169607</c:v>
                </c:pt>
                <c:pt idx="1304">
                  <c:v>300.36357359880526</c:v>
                </c:pt>
                <c:pt idx="1305">
                  <c:v>300.19671033915847</c:v>
                </c:pt>
                <c:pt idx="1306">
                  <c:v>300.029909504297</c:v>
                </c:pt>
                <c:pt idx="1307">
                  <c:v>299.86317107577173</c:v>
                </c:pt>
                <c:pt idx="1308">
                  <c:v>299.6964950351429</c:v>
                </c:pt>
                <c:pt idx="1309">
                  <c:v>299.52988136397965</c:v>
                </c:pt>
                <c:pt idx="1310">
                  <c:v>299.36333004386154</c:v>
                </c:pt>
                <c:pt idx="1311">
                  <c:v>299.19684105637663</c:v>
                </c:pt>
                <c:pt idx="1312">
                  <c:v>299.03041438312249</c:v>
                </c:pt>
                <c:pt idx="1313">
                  <c:v>298.86405000570625</c:v>
                </c:pt>
                <c:pt idx="1314">
                  <c:v>298.69774790574388</c:v>
                </c:pt>
                <c:pt idx="1315">
                  <c:v>298.53150806486173</c:v>
                </c:pt>
                <c:pt idx="1316">
                  <c:v>298.36533046469464</c:v>
                </c:pt>
                <c:pt idx="1317">
                  <c:v>298.19921508688674</c:v>
                </c:pt>
                <c:pt idx="1318">
                  <c:v>298.0331619130917</c:v>
                </c:pt>
                <c:pt idx="1319">
                  <c:v>297.86717092497281</c:v>
                </c:pt>
                <c:pt idx="1320">
                  <c:v>297.70124210420209</c:v>
                </c:pt>
                <c:pt idx="1321">
                  <c:v>297.53537543246119</c:v>
                </c:pt>
                <c:pt idx="1322">
                  <c:v>297.36957089144119</c:v>
                </c:pt>
                <c:pt idx="1323">
                  <c:v>297.20382846284195</c:v>
                </c:pt>
                <c:pt idx="1324">
                  <c:v>297.03814812837311</c:v>
                </c:pt>
                <c:pt idx="1325">
                  <c:v>296.87252986975346</c:v>
                </c:pt>
                <c:pt idx="1326">
                  <c:v>296.70697366871093</c:v>
                </c:pt>
                <c:pt idx="1327">
                  <c:v>296.54147950698263</c:v>
                </c:pt>
                <c:pt idx="1328">
                  <c:v>296.37604736631522</c:v>
                </c:pt>
                <c:pt idx="1329">
                  <c:v>296.21067722846459</c:v>
                </c:pt>
                <c:pt idx="1330">
                  <c:v>296.04536907519577</c:v>
                </c:pt>
                <c:pt idx="1331">
                  <c:v>295.8801228882827</c:v>
                </c:pt>
                <c:pt idx="1332">
                  <c:v>295.71493864950918</c:v>
                </c:pt>
                <c:pt idx="1333">
                  <c:v>295.54981634066735</c:v>
                </c:pt>
                <c:pt idx="1334">
                  <c:v>295.38475594355992</c:v>
                </c:pt>
                <c:pt idx="1335">
                  <c:v>295.21975743999764</c:v>
                </c:pt>
                <c:pt idx="1336">
                  <c:v>295.05482081180094</c:v>
                </c:pt>
                <c:pt idx="1337">
                  <c:v>294.88994604079892</c:v>
                </c:pt>
                <c:pt idx="1338">
                  <c:v>294.72513310883107</c:v>
                </c:pt>
                <c:pt idx="1339">
                  <c:v>294.56038199774474</c:v>
                </c:pt>
                <c:pt idx="1340">
                  <c:v>294.39569268939726</c:v>
                </c:pt>
                <c:pt idx="1341">
                  <c:v>294.23106516565502</c:v>
                </c:pt>
                <c:pt idx="1342">
                  <c:v>294.0664994083931</c:v>
                </c:pt>
                <c:pt idx="1343">
                  <c:v>293.90199539949634</c:v>
                </c:pt>
                <c:pt idx="1344">
                  <c:v>293.73755312085865</c:v>
                </c:pt>
                <c:pt idx="1345">
                  <c:v>293.57317255438272</c:v>
                </c:pt>
                <c:pt idx="1346">
                  <c:v>293.40885368198053</c:v>
                </c:pt>
                <c:pt idx="1347">
                  <c:v>293.24459648557325</c:v>
                </c:pt>
                <c:pt idx="1348">
                  <c:v>293.08040094709168</c:v>
                </c:pt>
                <c:pt idx="1349">
                  <c:v>292.91626704847488</c:v>
                </c:pt>
                <c:pt idx="1350">
                  <c:v>292.75219477167144</c:v>
                </c:pt>
                <c:pt idx="1351">
                  <c:v>292.58818409863915</c:v>
                </c:pt>
                <c:pt idx="1352">
                  <c:v>292.42423501134436</c:v>
                </c:pt>
                <c:pt idx="1353">
                  <c:v>292.26034749176358</c:v>
                </c:pt>
                <c:pt idx="1354">
                  <c:v>292.09652152188158</c:v>
                </c:pt>
                <c:pt idx="1355">
                  <c:v>291.93275708369248</c:v>
                </c:pt>
                <c:pt idx="1356">
                  <c:v>291.76905415919924</c:v>
                </c:pt>
                <c:pt idx="1357">
                  <c:v>291.60541273041395</c:v>
                </c:pt>
                <c:pt idx="1358">
                  <c:v>291.44183277935821</c:v>
                </c:pt>
                <c:pt idx="1359">
                  <c:v>291.27831428806235</c:v>
                </c:pt>
                <c:pt idx="1360">
                  <c:v>291.11485723856583</c:v>
                </c:pt>
                <c:pt idx="1361">
                  <c:v>290.95146161291689</c:v>
                </c:pt>
                <c:pt idx="1362">
                  <c:v>290.78812739317311</c:v>
                </c:pt>
                <c:pt idx="1363">
                  <c:v>290.62485456140115</c:v>
                </c:pt>
                <c:pt idx="1364">
                  <c:v>290.46164309967662</c:v>
                </c:pt>
                <c:pt idx="1365">
                  <c:v>290.29849299008379</c:v>
                </c:pt>
                <c:pt idx="1366">
                  <c:v>290.13540421471686</c:v>
                </c:pt>
                <c:pt idx="1367">
                  <c:v>289.97237675567789</c:v>
                </c:pt>
                <c:pt idx="1368">
                  <c:v>289.80941059507893</c:v>
                </c:pt>
                <c:pt idx="1369">
                  <c:v>289.6465057150404</c:v>
                </c:pt>
                <c:pt idx="1370">
                  <c:v>289.48366209769227</c:v>
                </c:pt>
                <c:pt idx="1371">
                  <c:v>289.32087972517274</c:v>
                </c:pt>
                <c:pt idx="1372">
                  <c:v>289.15815857962951</c:v>
                </c:pt>
                <c:pt idx="1373">
                  <c:v>288.99549864321961</c:v>
                </c:pt>
                <c:pt idx="1374">
                  <c:v>288.83289989810822</c:v>
                </c:pt>
                <c:pt idx="1375">
                  <c:v>288.67036232647001</c:v>
                </c:pt>
                <c:pt idx="1376">
                  <c:v>288.50788591048826</c:v>
                </c:pt>
                <c:pt idx="1377">
                  <c:v>288.34547063235556</c:v>
                </c:pt>
                <c:pt idx="1378">
                  <c:v>288.18311647427362</c:v>
                </c:pt>
                <c:pt idx="1379">
                  <c:v>288.02082341845249</c:v>
                </c:pt>
                <c:pt idx="1380">
                  <c:v>287.85859144711139</c:v>
                </c:pt>
                <c:pt idx="1381">
                  <c:v>287.69642054247839</c:v>
                </c:pt>
                <c:pt idx="1382">
                  <c:v>287.534310686791</c:v>
                </c:pt>
                <c:pt idx="1383">
                  <c:v>287.3722618622952</c:v>
                </c:pt>
                <c:pt idx="1384">
                  <c:v>287.21027405124562</c:v>
                </c:pt>
                <c:pt idx="1385">
                  <c:v>287.04834723590636</c:v>
                </c:pt>
                <c:pt idx="1386">
                  <c:v>286.88648139855007</c:v>
                </c:pt>
                <c:pt idx="1387">
                  <c:v>286.72467652145878</c:v>
                </c:pt>
                <c:pt idx="1388">
                  <c:v>286.56293258692256</c:v>
                </c:pt>
                <c:pt idx="1389">
                  <c:v>286.40124957724117</c:v>
                </c:pt>
                <c:pt idx="1390">
                  <c:v>286.23962747472251</c:v>
                </c:pt>
                <c:pt idx="1391">
                  <c:v>286.078066261684</c:v>
                </c:pt>
                <c:pt idx="1392">
                  <c:v>285.91656592045194</c:v>
                </c:pt>
                <c:pt idx="1393">
                  <c:v>285.75512643336083</c:v>
                </c:pt>
                <c:pt idx="1394">
                  <c:v>285.59374778275452</c:v>
                </c:pt>
                <c:pt idx="1395">
                  <c:v>285.43242995098547</c:v>
                </c:pt>
                <c:pt idx="1396">
                  <c:v>285.2711729204151</c:v>
                </c:pt>
                <c:pt idx="1397">
                  <c:v>285.10997667341417</c:v>
                </c:pt>
                <c:pt idx="1398">
                  <c:v>284.94884119236116</c:v>
                </c:pt>
                <c:pt idx="1399">
                  <c:v>284.78776645964439</c:v>
                </c:pt>
                <c:pt idx="1400">
                  <c:v>284.62675245766042</c:v>
                </c:pt>
                <c:pt idx="1401">
                  <c:v>284.46579916881444</c:v>
                </c:pt>
                <c:pt idx="1402">
                  <c:v>284.30490657552127</c:v>
                </c:pt>
                <c:pt idx="1403">
                  <c:v>284.14407466020407</c:v>
                </c:pt>
                <c:pt idx="1404">
                  <c:v>283.98330340529452</c:v>
                </c:pt>
                <c:pt idx="1405">
                  <c:v>283.82259279323347</c:v>
                </c:pt>
                <c:pt idx="1406">
                  <c:v>283.66194280647005</c:v>
                </c:pt>
                <c:pt idx="1407">
                  <c:v>283.50135342746313</c:v>
                </c:pt>
                <c:pt idx="1408">
                  <c:v>283.34082463867918</c:v>
                </c:pt>
                <c:pt idx="1409">
                  <c:v>283.18035642259451</c:v>
                </c:pt>
                <c:pt idx="1410">
                  <c:v>283.01994876169323</c:v>
                </c:pt>
                <c:pt idx="1411">
                  <c:v>282.85960163846909</c:v>
                </c:pt>
                <c:pt idx="1412">
                  <c:v>282.69931503542381</c:v>
                </c:pt>
                <c:pt idx="1413">
                  <c:v>282.53908893506838</c:v>
                </c:pt>
                <c:pt idx="1414">
                  <c:v>282.37892331992214</c:v>
                </c:pt>
                <c:pt idx="1415">
                  <c:v>282.21881817251318</c:v>
                </c:pt>
                <c:pt idx="1416">
                  <c:v>282.05877347537904</c:v>
                </c:pt>
                <c:pt idx="1417">
                  <c:v>281.89878921106504</c:v>
                </c:pt>
                <c:pt idx="1418">
                  <c:v>281.73886536212558</c:v>
                </c:pt>
                <c:pt idx="1419">
                  <c:v>281.5790019111239</c:v>
                </c:pt>
                <c:pt idx="1420">
                  <c:v>281.41919884063145</c:v>
                </c:pt>
                <c:pt idx="1421">
                  <c:v>281.25945613322921</c:v>
                </c:pt>
                <c:pt idx="1422">
                  <c:v>281.09977377150608</c:v>
                </c:pt>
                <c:pt idx="1423">
                  <c:v>280.94015173806002</c:v>
                </c:pt>
                <c:pt idx="1424">
                  <c:v>280.78059001549758</c:v>
                </c:pt>
                <c:pt idx="1425">
                  <c:v>280.6210885864337</c:v>
                </c:pt>
                <c:pt idx="1426">
                  <c:v>280.46164743349266</c:v>
                </c:pt>
                <c:pt idx="1427">
                  <c:v>280.30226653930669</c:v>
                </c:pt>
                <c:pt idx="1428">
                  <c:v>280.14294588651711</c:v>
                </c:pt>
                <c:pt idx="1429">
                  <c:v>279.98368545777373</c:v>
                </c:pt>
                <c:pt idx="1430">
                  <c:v>279.82448523573476</c:v>
                </c:pt>
                <c:pt idx="1431">
                  <c:v>279.66534520306772</c:v>
                </c:pt>
                <c:pt idx="1432">
                  <c:v>279.5062653424481</c:v>
                </c:pt>
                <c:pt idx="1433">
                  <c:v>279.34724563656022</c:v>
                </c:pt>
                <c:pt idx="1434">
                  <c:v>279.18828606809706</c:v>
                </c:pt>
                <c:pt idx="1435">
                  <c:v>279.02938661976043</c:v>
                </c:pt>
                <c:pt idx="1436">
                  <c:v>278.87054727426022</c:v>
                </c:pt>
                <c:pt idx="1437">
                  <c:v>278.71176801431545</c:v>
                </c:pt>
                <c:pt idx="1438">
                  <c:v>278.55304882265341</c:v>
                </c:pt>
                <c:pt idx="1439">
                  <c:v>278.39438968200983</c:v>
                </c:pt>
                <c:pt idx="1440">
                  <c:v>278.2357905751295</c:v>
                </c:pt>
                <c:pt idx="1441">
                  <c:v>278.07725148476555</c:v>
                </c:pt>
                <c:pt idx="1442">
                  <c:v>277.91877239367966</c:v>
                </c:pt>
                <c:pt idx="1443">
                  <c:v>277.76035328464201</c:v>
                </c:pt>
                <c:pt idx="1444">
                  <c:v>277.60199414043143</c:v>
                </c:pt>
                <c:pt idx="1445">
                  <c:v>277.4436949438354</c:v>
                </c:pt>
                <c:pt idx="1446">
                  <c:v>277.28545567764962</c:v>
                </c:pt>
                <c:pt idx="1447">
                  <c:v>277.12727632467886</c:v>
                </c:pt>
                <c:pt idx="1448">
                  <c:v>276.96915686773605</c:v>
                </c:pt>
                <c:pt idx="1449">
                  <c:v>276.81109728964242</c:v>
                </c:pt>
                <c:pt idx="1450">
                  <c:v>276.65309757322842</c:v>
                </c:pt>
                <c:pt idx="1451">
                  <c:v>276.4951577013324</c:v>
                </c:pt>
                <c:pt idx="1452">
                  <c:v>276.33727765680146</c:v>
                </c:pt>
                <c:pt idx="1453">
                  <c:v>276.17945742249128</c:v>
                </c:pt>
                <c:pt idx="1454">
                  <c:v>276.0216969812659</c:v>
                </c:pt>
                <c:pt idx="1455">
                  <c:v>275.86399631599807</c:v>
                </c:pt>
                <c:pt idx="1456">
                  <c:v>275.70635540956852</c:v>
                </c:pt>
                <c:pt idx="1457">
                  <c:v>275.54877424486739</c:v>
                </c:pt>
                <c:pt idx="1458">
                  <c:v>275.3912528047922</c:v>
                </c:pt>
                <c:pt idx="1459">
                  <c:v>275.23379107224957</c:v>
                </c:pt>
                <c:pt idx="1460">
                  <c:v>275.07638903015476</c:v>
                </c:pt>
                <c:pt idx="1461">
                  <c:v>274.91904666143125</c:v>
                </c:pt>
                <c:pt idx="1462">
                  <c:v>274.7617639490108</c:v>
                </c:pt>
                <c:pt idx="1463">
                  <c:v>274.60454087583372</c:v>
                </c:pt>
                <c:pt idx="1464">
                  <c:v>274.44737742484881</c:v>
                </c:pt>
                <c:pt idx="1465">
                  <c:v>274.29027357901339</c:v>
                </c:pt>
                <c:pt idx="1466">
                  <c:v>274.13322932129336</c:v>
                </c:pt>
                <c:pt idx="1467">
                  <c:v>273.97624463466269</c:v>
                </c:pt>
                <c:pt idx="1468">
                  <c:v>273.81931950210384</c:v>
                </c:pt>
                <c:pt idx="1469">
                  <c:v>273.66245390660771</c:v>
                </c:pt>
                <c:pt idx="1470">
                  <c:v>273.50564783117397</c:v>
                </c:pt>
                <c:pt idx="1471">
                  <c:v>273.34890125881009</c:v>
                </c:pt>
                <c:pt idx="1472">
                  <c:v>273.1922141725326</c:v>
                </c:pt>
                <c:pt idx="1473">
                  <c:v>273.03558655536568</c:v>
                </c:pt>
                <c:pt idx="1474">
                  <c:v>272.87901839034271</c:v>
                </c:pt>
                <c:pt idx="1475">
                  <c:v>272.72250966050473</c:v>
                </c:pt>
                <c:pt idx="1476">
                  <c:v>272.56606034890177</c:v>
                </c:pt>
                <c:pt idx="1477">
                  <c:v>272.4096704385916</c:v>
                </c:pt>
                <c:pt idx="1478">
                  <c:v>272.25333991264068</c:v>
                </c:pt>
                <c:pt idx="1479">
                  <c:v>272.09706875412417</c:v>
                </c:pt>
                <c:pt idx="1480">
                  <c:v>271.94085694612522</c:v>
                </c:pt>
                <c:pt idx="1481">
                  <c:v>271.78470447173532</c:v>
                </c:pt>
                <c:pt idx="1482">
                  <c:v>271.6286113140543</c:v>
                </c:pt>
                <c:pt idx="1483">
                  <c:v>271.47257745619009</c:v>
                </c:pt>
                <c:pt idx="1484">
                  <c:v>271.31660288126005</c:v>
                </c:pt>
                <c:pt idx="1485">
                  <c:v>271.1606875723885</c:v>
                </c:pt>
                <c:pt idx="1486">
                  <c:v>271.00483151270873</c:v>
                </c:pt>
                <c:pt idx="1487">
                  <c:v>270.84903468536248</c:v>
                </c:pt>
                <c:pt idx="1488">
                  <c:v>270.6932970734992</c:v>
                </c:pt>
                <c:pt idx="1489">
                  <c:v>270.53761866027742</c:v>
                </c:pt>
                <c:pt idx="1490">
                  <c:v>270.38199942886337</c:v>
                </c:pt>
                <c:pt idx="1491">
                  <c:v>270.22643936243213</c:v>
                </c:pt>
                <c:pt idx="1492">
                  <c:v>270.07093844416647</c:v>
                </c:pt>
                <c:pt idx="1493">
                  <c:v>269.91549665725768</c:v>
                </c:pt>
                <c:pt idx="1494">
                  <c:v>269.76011398490556</c:v>
                </c:pt>
                <c:pt idx="1495">
                  <c:v>269.60479041031795</c:v>
                </c:pt>
                <c:pt idx="1496">
                  <c:v>269.4495259167108</c:v>
                </c:pt>
                <c:pt idx="1497">
                  <c:v>269.29432048730882</c:v>
                </c:pt>
                <c:pt idx="1498">
                  <c:v>269.13917410534441</c:v>
                </c:pt>
                <c:pt idx="1499">
                  <c:v>268.98408675405886</c:v>
                </c:pt>
                <c:pt idx="1500">
                  <c:v>268.82905841670117</c:v>
                </c:pt>
                <c:pt idx="1501">
                  <c:v>268.67408907652867</c:v>
                </c:pt>
                <c:pt idx="1502">
                  <c:v>268.51917871680695</c:v>
                </c:pt>
                <c:pt idx="1503">
                  <c:v>268.36432732080971</c:v>
                </c:pt>
                <c:pt idx="1504">
                  <c:v>268.20953487181976</c:v>
                </c:pt>
                <c:pt idx="1505">
                  <c:v>268.05480135312695</c:v>
                </c:pt>
                <c:pt idx="1506">
                  <c:v>267.90012674803</c:v>
                </c:pt>
                <c:pt idx="1507">
                  <c:v>267.74551103983532</c:v>
                </c:pt>
                <c:pt idx="1508">
                  <c:v>267.5909542118581</c:v>
                </c:pt>
                <c:pt idx="1509">
                  <c:v>267.43645624742163</c:v>
                </c:pt>
                <c:pt idx="1510">
                  <c:v>267.28201712985714</c:v>
                </c:pt>
                <c:pt idx="1511">
                  <c:v>267.12763684250393</c:v>
                </c:pt>
                <c:pt idx="1512">
                  <c:v>266.97331536870996</c:v>
                </c:pt>
                <c:pt idx="1513">
                  <c:v>266.81905269183119</c:v>
                </c:pt>
                <c:pt idx="1514">
                  <c:v>266.66484879523148</c:v>
                </c:pt>
                <c:pt idx="1515">
                  <c:v>266.51070366228294</c:v>
                </c:pt>
                <c:pt idx="1516">
                  <c:v>266.35661727636631</c:v>
                </c:pt>
                <c:pt idx="1517">
                  <c:v>266.2025896208699</c:v>
                </c:pt>
                <c:pt idx="1518">
                  <c:v>266.04862067919044</c:v>
                </c:pt>
                <c:pt idx="1519">
                  <c:v>265.89471043473293</c:v>
                </c:pt>
                <c:pt idx="1520">
                  <c:v>265.74085887091002</c:v>
                </c:pt>
                <c:pt idx="1521">
                  <c:v>265.58706597114303</c:v>
                </c:pt>
                <c:pt idx="1522">
                  <c:v>265.43333171886093</c:v>
                </c:pt>
                <c:pt idx="1523">
                  <c:v>265.27965609750146</c:v>
                </c:pt>
                <c:pt idx="1524">
                  <c:v>265.12603909050995</c:v>
                </c:pt>
                <c:pt idx="1525">
                  <c:v>264.9724806813399</c:v>
                </c:pt>
                <c:pt idx="1526">
                  <c:v>264.81898085345301</c:v>
                </c:pt>
                <c:pt idx="1527">
                  <c:v>264.66553959031882</c:v>
                </c:pt>
                <c:pt idx="1528">
                  <c:v>264.51215687541577</c:v>
                </c:pt>
                <c:pt idx="1529">
                  <c:v>264.35883269222956</c:v>
                </c:pt>
                <c:pt idx="1530">
                  <c:v>264.20556702425432</c:v>
                </c:pt>
                <c:pt idx="1531">
                  <c:v>264.05235985499201</c:v>
                </c:pt>
                <c:pt idx="1532">
                  <c:v>263.89921116795301</c:v>
                </c:pt>
                <c:pt idx="1533">
                  <c:v>263.74612094665559</c:v>
                </c:pt>
                <c:pt idx="1534">
                  <c:v>263.5930891746259</c:v>
                </c:pt>
                <c:pt idx="1535">
                  <c:v>263.44011583539856</c:v>
                </c:pt>
                <c:pt idx="1536">
                  <c:v>263.28720091251597</c:v>
                </c:pt>
                <c:pt idx="1537">
                  <c:v>263.13434438952851</c:v>
                </c:pt>
                <c:pt idx="1538">
                  <c:v>262.98154624999506</c:v>
                </c:pt>
                <c:pt idx="1539">
                  <c:v>262.82880647748192</c:v>
                </c:pt>
                <c:pt idx="1540">
                  <c:v>262.67612505556377</c:v>
                </c:pt>
                <c:pt idx="1541">
                  <c:v>262.52350196782317</c:v>
                </c:pt>
                <c:pt idx="1542">
                  <c:v>262.37093719785099</c:v>
                </c:pt>
                <c:pt idx="1543">
                  <c:v>262.21843072924594</c:v>
                </c:pt>
                <c:pt idx="1544">
                  <c:v>262.06598254561442</c:v>
                </c:pt>
                <c:pt idx="1545">
                  <c:v>261.91359263057137</c:v>
                </c:pt>
                <c:pt idx="1546">
                  <c:v>261.76126096773913</c:v>
                </c:pt>
                <c:pt idx="1547">
                  <c:v>261.6089875407489</c:v>
                </c:pt>
                <c:pt idx="1548">
                  <c:v>261.45677233323926</c:v>
                </c:pt>
                <c:pt idx="1549">
                  <c:v>261.3046153288567</c:v>
                </c:pt>
                <c:pt idx="1550">
                  <c:v>261.15251651125578</c:v>
                </c:pt>
                <c:pt idx="1551">
                  <c:v>261.00047586409926</c:v>
                </c:pt>
                <c:pt idx="1552">
                  <c:v>260.84849337105777</c:v>
                </c:pt>
                <c:pt idx="1553">
                  <c:v>260.69656901580987</c:v>
                </c:pt>
                <c:pt idx="1554">
                  <c:v>260.54470278204212</c:v>
                </c:pt>
                <c:pt idx="1555">
                  <c:v>260.39289465344893</c:v>
                </c:pt>
                <c:pt idx="1556">
                  <c:v>260.24114461373256</c:v>
                </c:pt>
                <c:pt idx="1557">
                  <c:v>260.0894526466036</c:v>
                </c:pt>
                <c:pt idx="1558">
                  <c:v>259.93781873578024</c:v>
                </c:pt>
                <c:pt idx="1559">
                  <c:v>259.78624286498865</c:v>
                </c:pt>
                <c:pt idx="1560">
                  <c:v>259.63472501796309</c:v>
                </c:pt>
                <c:pt idx="1561">
                  <c:v>259.48326517844549</c:v>
                </c:pt>
                <c:pt idx="1562">
                  <c:v>259.33186333018608</c:v>
                </c:pt>
                <c:pt idx="1563">
                  <c:v>259.1805194569427</c:v>
                </c:pt>
                <c:pt idx="1564">
                  <c:v>259.02923354248105</c:v>
                </c:pt>
                <c:pt idx="1565">
                  <c:v>258.87800557057471</c:v>
                </c:pt>
                <c:pt idx="1566">
                  <c:v>258.72683552500553</c:v>
                </c:pt>
                <c:pt idx="1567">
                  <c:v>258.575723389563</c:v>
                </c:pt>
                <c:pt idx="1568">
                  <c:v>258.42466914804459</c:v>
                </c:pt>
                <c:pt idx="1569">
                  <c:v>258.27367278425533</c:v>
                </c:pt>
                <c:pt idx="1570">
                  <c:v>258.12273428200831</c:v>
                </c:pt>
                <c:pt idx="1571">
                  <c:v>257.97185362512482</c:v>
                </c:pt>
                <c:pt idx="1572">
                  <c:v>257.82103079743365</c:v>
                </c:pt>
                <c:pt idx="1573">
                  <c:v>257.67026578277148</c:v>
                </c:pt>
                <c:pt idx="1574">
                  <c:v>257.51955856498284</c:v>
                </c:pt>
                <c:pt idx="1575">
                  <c:v>257.36890912792023</c:v>
                </c:pt>
                <c:pt idx="1576">
                  <c:v>257.21831745544415</c:v>
                </c:pt>
                <c:pt idx="1577">
                  <c:v>257.06778353142244</c:v>
                </c:pt>
                <c:pt idx="1578">
                  <c:v>256.91730733973117</c:v>
                </c:pt>
                <c:pt idx="1579">
                  <c:v>256.76688886425416</c:v>
                </c:pt>
                <c:pt idx="1580">
                  <c:v>256.61652808888289</c:v>
                </c:pt>
                <c:pt idx="1581">
                  <c:v>256.46622499751697</c:v>
                </c:pt>
                <c:pt idx="1582">
                  <c:v>256.31597957406353</c:v>
                </c:pt>
                <c:pt idx="1583">
                  <c:v>256.1657918024377</c:v>
                </c:pt>
                <c:pt idx="1584">
                  <c:v>256.01566166656221</c:v>
                </c:pt>
                <c:pt idx="1585">
                  <c:v>255.86558915036778</c:v>
                </c:pt>
                <c:pt idx="1586">
                  <c:v>255.71557423779302</c:v>
                </c:pt>
                <c:pt idx="1587">
                  <c:v>255.56561691278401</c:v>
                </c:pt>
                <c:pt idx="1588">
                  <c:v>255.41571715929484</c:v>
                </c:pt>
                <c:pt idx="1589">
                  <c:v>255.26587496128724</c:v>
                </c:pt>
                <c:pt idx="1590">
                  <c:v>255.11609030273056</c:v>
                </c:pt>
                <c:pt idx="1591">
                  <c:v>254.96636316760262</c:v>
                </c:pt>
                <c:pt idx="1592">
                  <c:v>254.81669353988835</c:v>
                </c:pt>
                <c:pt idx="1593">
                  <c:v>254.6670814035806</c:v>
                </c:pt>
                <c:pt idx="1594">
                  <c:v>254.51752674267991</c:v>
                </c:pt>
                <c:pt idx="1595">
                  <c:v>254.36802954119452</c:v>
                </c:pt>
                <c:pt idx="1596">
                  <c:v>254.21858978314091</c:v>
                </c:pt>
                <c:pt idx="1597">
                  <c:v>254.0692074525426</c:v>
                </c:pt>
                <c:pt idx="1598">
                  <c:v>253.91988253343132</c:v>
                </c:pt>
                <c:pt idx="1599">
                  <c:v>253.77061500984624</c:v>
                </c:pt>
                <c:pt idx="1600">
                  <c:v>253.62140486583471</c:v>
                </c:pt>
                <c:pt idx="1601">
                  <c:v>253.47225208545126</c:v>
                </c:pt>
                <c:pt idx="1602">
                  <c:v>253.32315665275823</c:v>
                </c:pt>
                <c:pt idx="1603">
                  <c:v>253.17411855182596</c:v>
                </c:pt>
                <c:pt idx="1604">
                  <c:v>253.0251377667322</c:v>
                </c:pt>
                <c:pt idx="1605">
                  <c:v>252.87621428156271</c:v>
                </c:pt>
                <c:pt idx="1606">
                  <c:v>252.72734808041074</c:v>
                </c:pt>
                <c:pt idx="1607">
                  <c:v>252.57853914737683</c:v>
                </c:pt>
                <c:pt idx="1608">
                  <c:v>252.42978746657008</c:v>
                </c:pt>
                <c:pt idx="1609">
                  <c:v>252.28109302210649</c:v>
                </c:pt>
                <c:pt idx="1610">
                  <c:v>252.13245579811024</c:v>
                </c:pt>
                <c:pt idx="1611">
                  <c:v>251.98387577871299</c:v>
                </c:pt>
                <c:pt idx="1612">
                  <c:v>251.8353529480539</c:v>
                </c:pt>
                <c:pt idx="1613">
                  <c:v>251.68688729028005</c:v>
                </c:pt>
                <c:pt idx="1614">
                  <c:v>251.53847878954582</c:v>
                </c:pt>
                <c:pt idx="1615">
                  <c:v>251.39012743001376</c:v>
                </c:pt>
                <c:pt idx="1616">
                  <c:v>251.24183319585376</c:v>
                </c:pt>
                <c:pt idx="1617">
                  <c:v>251.09359607124341</c:v>
                </c:pt>
                <c:pt idx="1618">
                  <c:v>250.9454160403676</c:v>
                </c:pt>
                <c:pt idx="1619">
                  <c:v>250.79729308741935</c:v>
                </c:pt>
                <c:pt idx="1620">
                  <c:v>250.64922719659916</c:v>
                </c:pt>
                <c:pt idx="1621">
                  <c:v>250.50121835211476</c:v>
                </c:pt>
                <c:pt idx="1622">
                  <c:v>250.35326653818225</c:v>
                </c:pt>
                <c:pt idx="1623">
                  <c:v>250.20537173902477</c:v>
                </c:pt>
                <c:pt idx="1624">
                  <c:v>250.05753393887289</c:v>
                </c:pt>
                <c:pt idx="1625">
                  <c:v>249.90975312196542</c:v>
                </c:pt>
                <c:pt idx="1626">
                  <c:v>249.76202927254835</c:v>
                </c:pt>
                <c:pt idx="1627">
                  <c:v>249.61436237487527</c:v>
                </c:pt>
                <c:pt idx="1628">
                  <c:v>249.46675241320722</c:v>
                </c:pt>
                <c:pt idx="1629">
                  <c:v>249.31919937181348</c:v>
                </c:pt>
                <c:pt idx="1630">
                  <c:v>249.17170323497029</c:v>
                </c:pt>
                <c:pt idx="1631">
                  <c:v>249.0242639869615</c:v>
                </c:pt>
                <c:pt idx="1632">
                  <c:v>248.87688161207859</c:v>
                </c:pt>
                <c:pt idx="1633">
                  <c:v>248.72955609462062</c:v>
                </c:pt>
                <c:pt idx="1634">
                  <c:v>248.58228741889423</c:v>
                </c:pt>
                <c:pt idx="1635">
                  <c:v>248.43507556921404</c:v>
                </c:pt>
                <c:pt idx="1636">
                  <c:v>248.28792052990113</c:v>
                </c:pt>
                <c:pt idx="1637">
                  <c:v>248.14082228528525</c:v>
                </c:pt>
                <c:pt idx="1638">
                  <c:v>247.99378081970278</c:v>
                </c:pt>
                <c:pt idx="1639">
                  <c:v>247.84679611749849</c:v>
                </c:pt>
                <c:pt idx="1640">
                  <c:v>247.69986816302384</c:v>
                </c:pt>
                <c:pt idx="1641">
                  <c:v>247.55299694063856</c:v>
                </c:pt>
                <c:pt idx="1642">
                  <c:v>247.40618243470945</c:v>
                </c:pt>
                <c:pt idx="1643">
                  <c:v>247.25942462961072</c:v>
                </c:pt>
                <c:pt idx="1644">
                  <c:v>247.11272350972445</c:v>
                </c:pt>
                <c:pt idx="1645">
                  <c:v>246.96607905943983</c:v>
                </c:pt>
                <c:pt idx="1646">
                  <c:v>246.81949126315408</c:v>
                </c:pt>
                <c:pt idx="1647">
                  <c:v>246.67296010527141</c:v>
                </c:pt>
                <c:pt idx="1648">
                  <c:v>246.52648557020373</c:v>
                </c:pt>
                <c:pt idx="1649">
                  <c:v>246.38006764237048</c:v>
                </c:pt>
                <c:pt idx="1650">
                  <c:v>246.23370630619851</c:v>
                </c:pt>
                <c:pt idx="1651">
                  <c:v>246.0874015461219</c:v>
                </c:pt>
                <c:pt idx="1652">
                  <c:v>245.94115334658275</c:v>
                </c:pt>
                <c:pt idx="1653">
                  <c:v>245.79496169202969</c:v>
                </c:pt>
                <c:pt idx="1654">
                  <c:v>245.64882656692012</c:v>
                </c:pt>
                <c:pt idx="1655">
                  <c:v>245.50274795571798</c:v>
                </c:pt>
                <c:pt idx="1656">
                  <c:v>245.35672584289469</c:v>
                </c:pt>
                <c:pt idx="1657">
                  <c:v>245.2107602129295</c:v>
                </c:pt>
                <c:pt idx="1658">
                  <c:v>245.06485105030859</c:v>
                </c:pt>
                <c:pt idx="1659">
                  <c:v>244.91899833952601</c:v>
                </c:pt>
                <c:pt idx="1660">
                  <c:v>244.77320206508332</c:v>
                </c:pt>
                <c:pt idx="1661">
                  <c:v>244.62746221148905</c:v>
                </c:pt>
                <c:pt idx="1662">
                  <c:v>244.4817787632592</c:v>
                </c:pt>
                <c:pt idx="1663">
                  <c:v>244.3361517049178</c:v>
                </c:pt>
                <c:pt idx="1664">
                  <c:v>244.19058102099561</c:v>
                </c:pt>
                <c:pt idx="1665">
                  <c:v>244.04506669603094</c:v>
                </c:pt>
                <c:pt idx="1666">
                  <c:v>243.89960871456978</c:v>
                </c:pt>
                <c:pt idx="1667">
                  <c:v>243.75420706116515</c:v>
                </c:pt>
                <c:pt idx="1668">
                  <c:v>243.60886172037783</c:v>
                </c:pt>
                <c:pt idx="1669">
                  <c:v>243.46357267677558</c:v>
                </c:pt>
                <c:pt idx="1670">
                  <c:v>243.31833991493392</c:v>
                </c:pt>
                <c:pt idx="1671">
                  <c:v>243.17316341943544</c:v>
                </c:pt>
                <c:pt idx="1672">
                  <c:v>243.02804317487036</c:v>
                </c:pt>
                <c:pt idx="1673">
                  <c:v>242.88297916583625</c:v>
                </c:pt>
                <c:pt idx="1674">
                  <c:v>242.73797137693776</c:v>
                </c:pt>
                <c:pt idx="1675">
                  <c:v>242.59301979278709</c:v>
                </c:pt>
                <c:pt idx="1676">
                  <c:v>242.44812439800381</c:v>
                </c:pt>
                <c:pt idx="1677">
                  <c:v>242.30328517721469</c:v>
                </c:pt>
                <c:pt idx="1678">
                  <c:v>242.15850211505395</c:v>
                </c:pt>
                <c:pt idx="1679">
                  <c:v>242.01377519616346</c:v>
                </c:pt>
                <c:pt idx="1680">
                  <c:v>241.86910440519188</c:v>
                </c:pt>
                <c:pt idx="1681">
                  <c:v>241.72448972679544</c:v>
                </c:pt>
                <c:pt idx="1682">
                  <c:v>241.57993114563772</c:v>
                </c:pt>
                <c:pt idx="1683">
                  <c:v>241.43542864638957</c:v>
                </c:pt>
                <c:pt idx="1684">
                  <c:v>241.29098221372905</c:v>
                </c:pt>
                <c:pt idx="1685">
                  <c:v>241.14659183234195</c:v>
                </c:pt>
                <c:pt idx="1686">
                  <c:v>241.00225748692085</c:v>
                </c:pt>
                <c:pt idx="1687">
                  <c:v>240.85797916216575</c:v>
                </c:pt>
                <c:pt idx="1688">
                  <c:v>240.71375684278433</c:v>
                </c:pt>
                <c:pt idx="1689">
                  <c:v>240.56959051349114</c:v>
                </c:pt>
                <c:pt idx="1690">
                  <c:v>240.42548015900795</c:v>
                </c:pt>
                <c:pt idx="1691">
                  <c:v>240.28142576406438</c:v>
                </c:pt>
                <c:pt idx="1692">
                  <c:v>240.13742731339636</c:v>
                </c:pt>
                <c:pt idx="1693">
                  <c:v>239.99348479174847</c:v>
                </c:pt>
                <c:pt idx="1694">
                  <c:v>239.84959818387131</c:v>
                </c:pt>
                <c:pt idx="1695">
                  <c:v>239.70576747452336</c:v>
                </c:pt>
                <c:pt idx="1696">
                  <c:v>239.56199264846987</c:v>
                </c:pt>
                <c:pt idx="1697">
                  <c:v>239.41827369048417</c:v>
                </c:pt>
                <c:pt idx="1698">
                  <c:v>239.27461058534615</c:v>
                </c:pt>
                <c:pt idx="1699">
                  <c:v>239.13100331784307</c:v>
                </c:pt>
                <c:pt idx="1700">
                  <c:v>238.98745187276955</c:v>
                </c:pt>
                <c:pt idx="1701">
                  <c:v>238.8439562349273</c:v>
                </c:pt>
                <c:pt idx="1702">
                  <c:v>238.70051638912557</c:v>
                </c:pt>
                <c:pt idx="1703">
                  <c:v>238.55713232018033</c:v>
                </c:pt>
                <c:pt idx="1704">
                  <c:v>238.41380401291534</c:v>
                </c:pt>
                <c:pt idx="1705">
                  <c:v>238.27053145216121</c:v>
                </c:pt>
                <c:pt idx="1706">
                  <c:v>238.12731462275568</c:v>
                </c:pt>
                <c:pt idx="1707">
                  <c:v>237.98415350954414</c:v>
                </c:pt>
                <c:pt idx="1708">
                  <c:v>237.84104809737889</c:v>
                </c:pt>
                <c:pt idx="1709">
                  <c:v>237.69799837111904</c:v>
                </c:pt>
                <c:pt idx="1710">
                  <c:v>237.55500431563183</c:v>
                </c:pt>
                <c:pt idx="1711">
                  <c:v>237.41206591579083</c:v>
                </c:pt>
                <c:pt idx="1712">
                  <c:v>237.2691831564774</c:v>
                </c:pt>
                <c:pt idx="1713">
                  <c:v>237.12635602257953</c:v>
                </c:pt>
                <c:pt idx="1714">
                  <c:v>236.98358449899268</c:v>
                </c:pt>
                <c:pt idx="1715">
                  <c:v>236.84086857061951</c:v>
                </c:pt>
                <c:pt idx="1716">
                  <c:v>236.69820822236974</c:v>
                </c:pt>
                <c:pt idx="1717">
                  <c:v>236.55560343916059</c:v>
                </c:pt>
                <c:pt idx="1718">
                  <c:v>236.41305420591593</c:v>
                </c:pt>
                <c:pt idx="1719">
                  <c:v>236.27056050756704</c:v>
                </c:pt>
                <c:pt idx="1720">
                  <c:v>236.12812232905233</c:v>
                </c:pt>
                <c:pt idx="1721">
                  <c:v>235.98573965531699</c:v>
                </c:pt>
                <c:pt idx="1722">
                  <c:v>235.84341247131425</c:v>
                </c:pt>
                <c:pt idx="1723">
                  <c:v>235.70114076200372</c:v>
                </c:pt>
                <c:pt idx="1724">
                  <c:v>235.55892451235215</c:v>
                </c:pt>
                <c:pt idx="1725">
                  <c:v>235.41676370733367</c:v>
                </c:pt>
                <c:pt idx="1726">
                  <c:v>235.27465833192969</c:v>
                </c:pt>
                <c:pt idx="1727">
                  <c:v>235.13260837112821</c:v>
                </c:pt>
                <c:pt idx="1728">
                  <c:v>234.99061380992478</c:v>
                </c:pt>
                <c:pt idx="1729">
                  <c:v>234.84867463332193</c:v>
                </c:pt>
                <c:pt idx="1730">
                  <c:v>234.70679082632913</c:v>
                </c:pt>
                <c:pt idx="1731">
                  <c:v>234.56496237396325</c:v>
                </c:pt>
                <c:pt idx="1732">
                  <c:v>234.42318926124815</c:v>
                </c:pt>
                <c:pt idx="1733">
                  <c:v>234.28147147321451</c:v>
                </c:pt>
                <c:pt idx="1734">
                  <c:v>234.13980899490031</c:v>
                </c:pt>
                <c:pt idx="1735">
                  <c:v>233.9982018113507</c:v>
                </c:pt>
                <c:pt idx="1736">
                  <c:v>233.85664990761796</c:v>
                </c:pt>
                <c:pt idx="1737">
                  <c:v>233.71515326876113</c:v>
                </c:pt>
                <c:pt idx="1738">
                  <c:v>233.57371187984643</c:v>
                </c:pt>
                <c:pt idx="1739">
                  <c:v>233.43232572594721</c:v>
                </c:pt>
                <c:pt idx="1740">
                  <c:v>233.29099479214369</c:v>
                </c:pt>
                <c:pt idx="1741">
                  <c:v>233.1497190635238</c:v>
                </c:pt>
                <c:pt idx="1742">
                  <c:v>233.00849852518175</c:v>
                </c:pt>
                <c:pt idx="1743">
                  <c:v>232.86733316221901</c:v>
                </c:pt>
                <c:pt idx="1744">
                  <c:v>232.72622295974418</c:v>
                </c:pt>
                <c:pt idx="1745">
                  <c:v>232.58516790287274</c:v>
                </c:pt>
                <c:pt idx="1746">
                  <c:v>232.44416797672741</c:v>
                </c:pt>
                <c:pt idx="1747">
                  <c:v>232.30322316643804</c:v>
                </c:pt>
                <c:pt idx="1748">
                  <c:v>232.16233345714119</c:v>
                </c:pt>
                <c:pt idx="1749">
                  <c:v>232.02149883398047</c:v>
                </c:pt>
                <c:pt idx="1750">
                  <c:v>231.88071928210647</c:v>
                </c:pt>
                <c:pt idx="1751">
                  <c:v>231.73999478667724</c:v>
                </c:pt>
                <c:pt idx="1752">
                  <c:v>231.59932533285723</c:v>
                </c:pt>
                <c:pt idx="1753">
                  <c:v>231.45871090581818</c:v>
                </c:pt>
                <c:pt idx="1754">
                  <c:v>231.31815149073896</c:v>
                </c:pt>
                <c:pt idx="1755">
                  <c:v>231.17764707280494</c:v>
                </c:pt>
                <c:pt idx="1756">
                  <c:v>231.03719763720923</c:v>
                </c:pt>
                <c:pt idx="1757">
                  <c:v>230.89680316915133</c:v>
                </c:pt>
                <c:pt idx="1758">
                  <c:v>230.75646365383776</c:v>
                </c:pt>
                <c:pt idx="1759">
                  <c:v>230.61617907648198</c:v>
                </c:pt>
                <c:pt idx="1760">
                  <c:v>230.47594942230509</c:v>
                </c:pt>
                <c:pt idx="1761">
                  <c:v>230.33577467653424</c:v>
                </c:pt>
                <c:pt idx="1762">
                  <c:v>230.19565482440416</c:v>
                </c:pt>
                <c:pt idx="1763">
                  <c:v>230.05558985115601</c:v>
                </c:pt>
                <c:pt idx="1764">
                  <c:v>229.91557974203832</c:v>
                </c:pt>
                <c:pt idx="1765">
                  <c:v>229.77562448230654</c:v>
                </c:pt>
                <c:pt idx="1766">
                  <c:v>229.63572405722297</c:v>
                </c:pt>
                <c:pt idx="1767">
                  <c:v>229.49587845205681</c:v>
                </c:pt>
                <c:pt idx="1768">
                  <c:v>229.35608765208426</c:v>
                </c:pt>
                <c:pt idx="1769">
                  <c:v>229.21635164258808</c:v>
                </c:pt>
                <c:pt idx="1770">
                  <c:v>229.07667040885866</c:v>
                </c:pt>
                <c:pt idx="1771">
                  <c:v>228.93704393619285</c:v>
                </c:pt>
                <c:pt idx="1772">
                  <c:v>228.79747220989435</c:v>
                </c:pt>
                <c:pt idx="1773">
                  <c:v>228.65795521527414</c:v>
                </c:pt>
                <c:pt idx="1774">
                  <c:v>228.51849293764965</c:v>
                </c:pt>
                <c:pt idx="1775">
                  <c:v>228.37908536234573</c:v>
                </c:pt>
                <c:pt idx="1776">
                  <c:v>228.2397324746936</c:v>
                </c:pt>
                <c:pt idx="1777">
                  <c:v>228.1004342600317</c:v>
                </c:pt>
                <c:pt idx="1778">
                  <c:v>227.96119070370506</c:v>
                </c:pt>
                <c:pt idx="1779">
                  <c:v>227.82200179106613</c:v>
                </c:pt>
                <c:pt idx="1780">
                  <c:v>227.68286750747376</c:v>
                </c:pt>
                <c:pt idx="1781">
                  <c:v>227.54378783829395</c:v>
                </c:pt>
                <c:pt idx="1782">
                  <c:v>227.4047627688993</c:v>
                </c:pt>
                <c:pt idx="1783">
                  <c:v>227.26579228466963</c:v>
                </c:pt>
                <c:pt idx="1784">
                  <c:v>227.12687637099091</c:v>
                </c:pt>
                <c:pt idx="1785">
                  <c:v>226.98801501325704</c:v>
                </c:pt>
                <c:pt idx="1786">
                  <c:v>226.84920819686815</c:v>
                </c:pt>
                <c:pt idx="1787">
                  <c:v>226.71045590723091</c:v>
                </c:pt>
                <c:pt idx="1788">
                  <c:v>226.57175812975956</c:v>
                </c:pt>
                <c:pt idx="1789">
                  <c:v>226.43311484987481</c:v>
                </c:pt>
                <c:pt idx="1790">
                  <c:v>226.29452605300395</c:v>
                </c:pt>
                <c:pt idx="1791">
                  <c:v>226.1559917245817</c:v>
                </c:pt>
                <c:pt idx="1792">
                  <c:v>226.01751185004923</c:v>
                </c:pt>
                <c:pt idx="1793">
                  <c:v>225.87908641485427</c:v>
                </c:pt>
                <c:pt idx="1794">
                  <c:v>225.74071540445209</c:v>
                </c:pt>
                <c:pt idx="1795">
                  <c:v>225.60239880430419</c:v>
                </c:pt>
                <c:pt idx="1796">
                  <c:v>225.46413659987905</c:v>
                </c:pt>
                <c:pt idx="1797">
                  <c:v>225.32592877665186</c:v>
                </c:pt>
                <c:pt idx="1798">
                  <c:v>225.18777532010486</c:v>
                </c:pt>
                <c:pt idx="1799">
                  <c:v>225.04967621572712</c:v>
                </c:pt>
                <c:pt idx="1800">
                  <c:v>224.91163144901404</c:v>
                </c:pt>
                <c:pt idx="1801">
                  <c:v>224.77364100546819</c:v>
                </c:pt>
                <c:pt idx="1802">
                  <c:v>224.63570487059891</c:v>
                </c:pt>
                <c:pt idx="1803">
                  <c:v>224.49782302992193</c:v>
                </c:pt>
                <c:pt idx="1804">
                  <c:v>224.35999546896056</c:v>
                </c:pt>
                <c:pt idx="1805">
                  <c:v>224.22222217324412</c:v>
                </c:pt>
                <c:pt idx="1806">
                  <c:v>224.08450312830902</c:v>
                </c:pt>
                <c:pt idx="1807">
                  <c:v>223.9468383196984</c:v>
                </c:pt>
                <c:pt idx="1808">
                  <c:v>223.80922773296192</c:v>
                </c:pt>
                <c:pt idx="1809">
                  <c:v>223.67167135365651</c:v>
                </c:pt>
                <c:pt idx="1810">
                  <c:v>223.53416916734537</c:v>
                </c:pt>
                <c:pt idx="1811">
                  <c:v>223.39672115959883</c:v>
                </c:pt>
                <c:pt idx="1812">
                  <c:v>223.25932731599374</c:v>
                </c:pt>
                <c:pt idx="1813">
                  <c:v>223.12198762211344</c:v>
                </c:pt>
                <c:pt idx="1814">
                  <c:v>222.98470206354861</c:v>
                </c:pt>
                <c:pt idx="1815">
                  <c:v>222.84747062589605</c:v>
                </c:pt>
                <c:pt idx="1816">
                  <c:v>222.71029329475982</c:v>
                </c:pt>
                <c:pt idx="1817">
                  <c:v>222.57317005575027</c:v>
                </c:pt>
                <c:pt idx="1818">
                  <c:v>222.43610089448467</c:v>
                </c:pt>
                <c:pt idx="1819">
                  <c:v>222.29908579658704</c:v>
                </c:pt>
                <c:pt idx="1820">
                  <c:v>222.16212474768804</c:v>
                </c:pt>
                <c:pt idx="1821">
                  <c:v>222.02521773342497</c:v>
                </c:pt>
                <c:pt idx="1822">
                  <c:v>221.88836473944167</c:v>
                </c:pt>
                <c:pt idx="1823">
                  <c:v>221.75156575138936</c:v>
                </c:pt>
                <c:pt idx="1824">
                  <c:v>221.61482075492532</c:v>
                </c:pt>
                <c:pt idx="1825">
                  <c:v>221.47812973571357</c:v>
                </c:pt>
                <c:pt idx="1826">
                  <c:v>221.34149267942502</c:v>
                </c:pt>
                <c:pt idx="1827">
                  <c:v>221.20490957173703</c:v>
                </c:pt>
                <c:pt idx="1828">
                  <c:v>221.06838039833394</c:v>
                </c:pt>
                <c:pt idx="1829">
                  <c:v>220.93190514490666</c:v>
                </c:pt>
                <c:pt idx="1830">
                  <c:v>220.79548379715251</c:v>
                </c:pt>
                <c:pt idx="1831">
                  <c:v>220.65911634077585</c:v>
                </c:pt>
                <c:pt idx="1832">
                  <c:v>220.52280276148724</c:v>
                </c:pt>
                <c:pt idx="1833">
                  <c:v>220.38654304500437</c:v>
                </c:pt>
                <c:pt idx="1834">
                  <c:v>220.25033717705125</c:v>
                </c:pt>
                <c:pt idx="1835">
                  <c:v>220.11418514335881</c:v>
                </c:pt>
                <c:pt idx="1836">
                  <c:v>219.9780869296645</c:v>
                </c:pt>
                <c:pt idx="1837">
                  <c:v>219.84204252171216</c:v>
                </c:pt>
                <c:pt idx="1838">
                  <c:v>219.70605190525268</c:v>
                </c:pt>
                <c:pt idx="1839">
                  <c:v>219.57011506604329</c:v>
                </c:pt>
                <c:pt idx="1840">
                  <c:v>219.43423198984783</c:v>
                </c:pt>
                <c:pt idx="1841">
                  <c:v>219.2984026624371</c:v>
                </c:pt>
                <c:pt idx="1842">
                  <c:v>219.16262706958798</c:v>
                </c:pt>
                <c:pt idx="1843">
                  <c:v>219.02690519708463</c:v>
                </c:pt>
                <c:pt idx="1844">
                  <c:v>218.89123703071718</c:v>
                </c:pt>
                <c:pt idx="1845">
                  <c:v>218.75562255628279</c:v>
                </c:pt>
                <c:pt idx="1846">
                  <c:v>218.6200617595849</c:v>
                </c:pt>
                <c:pt idx="1847">
                  <c:v>218.48455462643352</c:v>
                </c:pt>
                <c:pt idx="1848">
                  <c:v>218.34910114264599</c:v>
                </c:pt>
                <c:pt idx="1849">
                  <c:v>218.21370129404536</c:v>
                </c:pt>
                <c:pt idx="1850">
                  <c:v>218.07835506646163</c:v>
                </c:pt>
                <c:pt idx="1851">
                  <c:v>217.94306244573133</c:v>
                </c:pt>
                <c:pt idx="1852">
                  <c:v>217.80782341769751</c:v>
                </c:pt>
                <c:pt idx="1853">
                  <c:v>217.67263796820981</c:v>
                </c:pt>
                <c:pt idx="1854">
                  <c:v>217.53750608312484</c:v>
                </c:pt>
                <c:pt idx="1855">
                  <c:v>217.40242774830503</c:v>
                </c:pt>
                <c:pt idx="1856">
                  <c:v>217.26740294961982</c:v>
                </c:pt>
                <c:pt idx="1857">
                  <c:v>217.13243167294536</c:v>
                </c:pt>
                <c:pt idx="1858">
                  <c:v>216.99751390416378</c:v>
                </c:pt>
                <c:pt idx="1859">
                  <c:v>216.86264962916431</c:v>
                </c:pt>
                <c:pt idx="1860">
                  <c:v>216.72783883384258</c:v>
                </c:pt>
                <c:pt idx="1861">
                  <c:v>216.59308150410052</c:v>
                </c:pt>
                <c:pt idx="1862">
                  <c:v>216.45837762584694</c:v>
                </c:pt>
                <c:pt idx="1863">
                  <c:v>216.32372718499687</c:v>
                </c:pt>
                <c:pt idx="1864">
                  <c:v>216.18913016747209</c:v>
                </c:pt>
                <c:pt idx="1865">
                  <c:v>216.05458655920074</c:v>
                </c:pt>
                <c:pt idx="1866">
                  <c:v>215.92009634611728</c:v>
                </c:pt>
                <c:pt idx="1867">
                  <c:v>215.7856595141636</c:v>
                </c:pt>
                <c:pt idx="1868">
                  <c:v>215.65127604928699</c:v>
                </c:pt>
                <c:pt idx="1869">
                  <c:v>215.51694593744182</c:v>
                </c:pt>
                <c:pt idx="1870">
                  <c:v>215.38266916458889</c:v>
                </c:pt>
                <c:pt idx="1871">
                  <c:v>215.24844571669519</c:v>
                </c:pt>
                <c:pt idx="1872">
                  <c:v>215.11427557973479</c:v>
                </c:pt>
                <c:pt idx="1873">
                  <c:v>214.98015873968791</c:v>
                </c:pt>
                <c:pt idx="1874">
                  <c:v>214.84609518254118</c:v>
                </c:pt>
                <c:pt idx="1875">
                  <c:v>214.71208489428781</c:v>
                </c:pt>
                <c:pt idx="1876">
                  <c:v>214.57812786092731</c:v>
                </c:pt>
                <c:pt idx="1877">
                  <c:v>214.44422406846618</c:v>
                </c:pt>
                <c:pt idx="1878">
                  <c:v>214.31037350291669</c:v>
                </c:pt>
                <c:pt idx="1879">
                  <c:v>214.17657615029825</c:v>
                </c:pt>
                <c:pt idx="1880">
                  <c:v>214.04283199663624</c:v>
                </c:pt>
                <c:pt idx="1881">
                  <c:v>213.90914102796242</c:v>
                </c:pt>
                <c:pt idx="1882">
                  <c:v>213.77550323031585</c:v>
                </c:pt>
                <c:pt idx="1883">
                  <c:v>213.64191858974104</c:v>
                </c:pt>
                <c:pt idx="1884">
                  <c:v>213.5083870922893</c:v>
                </c:pt>
                <c:pt idx="1885">
                  <c:v>213.3749087240185</c:v>
                </c:pt>
                <c:pt idx="1886">
                  <c:v>213.24148347099299</c:v>
                </c:pt>
                <c:pt idx="1887">
                  <c:v>213.10811131928335</c:v>
                </c:pt>
                <c:pt idx="1888">
                  <c:v>212.97479225496667</c:v>
                </c:pt>
                <c:pt idx="1889">
                  <c:v>212.84152626412643</c:v>
                </c:pt>
                <c:pt idx="1890">
                  <c:v>212.7083133328523</c:v>
                </c:pt>
                <c:pt idx="1891">
                  <c:v>212.57515344724121</c:v>
                </c:pt>
                <c:pt idx="1892">
                  <c:v>212.44204659339559</c:v>
                </c:pt>
                <c:pt idx="1893">
                  <c:v>212.30899275742465</c:v>
                </c:pt>
                <c:pt idx="1894">
                  <c:v>212.17599192544398</c:v>
                </c:pt>
                <c:pt idx="1895">
                  <c:v>212.04304408357532</c:v>
                </c:pt>
                <c:pt idx="1896">
                  <c:v>211.91014921794758</c:v>
                </c:pt>
                <c:pt idx="1897">
                  <c:v>211.77730731469492</c:v>
                </c:pt>
                <c:pt idx="1898">
                  <c:v>211.64451835995905</c:v>
                </c:pt>
                <c:pt idx="1899">
                  <c:v>211.51178233988716</c:v>
                </c:pt>
                <c:pt idx="1900">
                  <c:v>211.37909924063314</c:v>
                </c:pt>
                <c:pt idx="1901">
                  <c:v>211.2464690483576</c:v>
                </c:pt>
                <c:pt idx="1902">
                  <c:v>211.11389174922701</c:v>
                </c:pt>
                <c:pt idx="1903">
                  <c:v>210.98136732941421</c:v>
                </c:pt>
                <c:pt idx="1904">
                  <c:v>210.84889577509907</c:v>
                </c:pt>
                <c:pt idx="1905">
                  <c:v>210.71647707246677</c:v>
                </c:pt>
                <c:pt idx="1906">
                  <c:v>210.58411120771015</c:v>
                </c:pt>
                <c:pt idx="1907">
                  <c:v>210.45179816702725</c:v>
                </c:pt>
                <c:pt idx="1908">
                  <c:v>210.31953793662288</c:v>
                </c:pt>
                <c:pt idx="1909">
                  <c:v>210.18733050270825</c:v>
                </c:pt>
                <c:pt idx="1910">
                  <c:v>210.05517585150091</c:v>
                </c:pt>
                <c:pt idx="1911">
                  <c:v>209.92307396922476</c:v>
                </c:pt>
                <c:pt idx="1912">
                  <c:v>209.79102484211003</c:v>
                </c:pt>
                <c:pt idx="1913">
                  <c:v>209.65902845639309</c:v>
                </c:pt>
                <c:pt idx="1914">
                  <c:v>209.52708479831671</c:v>
                </c:pt>
                <c:pt idx="1915">
                  <c:v>209.39519385413024</c:v>
                </c:pt>
                <c:pt idx="1916">
                  <c:v>209.26335561008909</c:v>
                </c:pt>
                <c:pt idx="1917">
                  <c:v>209.13157005245512</c:v>
                </c:pt>
                <c:pt idx="1918">
                  <c:v>208.99983716749637</c:v>
                </c:pt>
                <c:pt idx="1919">
                  <c:v>208.86815694148711</c:v>
                </c:pt>
                <c:pt idx="1920">
                  <c:v>208.73652936070835</c:v>
                </c:pt>
                <c:pt idx="1921">
                  <c:v>208.60495441144684</c:v>
                </c:pt>
                <c:pt idx="1922">
                  <c:v>208.47343207999594</c:v>
                </c:pt>
                <c:pt idx="1923">
                  <c:v>208.34196235265537</c:v>
                </c:pt>
                <c:pt idx="1924">
                  <c:v>208.2105452157308</c:v>
                </c:pt>
                <c:pt idx="1925">
                  <c:v>208.07918065553463</c:v>
                </c:pt>
                <c:pt idx="1926">
                  <c:v>207.94786865838515</c:v>
                </c:pt>
                <c:pt idx="1927">
                  <c:v>207.81660921060711</c:v>
                </c:pt>
                <c:pt idx="1928">
                  <c:v>207.68540229853147</c:v>
                </c:pt>
                <c:pt idx="1929">
                  <c:v>207.55424790849528</c:v>
                </c:pt>
                <c:pt idx="1930">
                  <c:v>207.42314602684255</c:v>
                </c:pt>
                <c:pt idx="1931">
                  <c:v>207.29209663992287</c:v>
                </c:pt>
                <c:pt idx="1932">
                  <c:v>207.16109973409212</c:v>
                </c:pt>
                <c:pt idx="1933">
                  <c:v>207.03015529571269</c:v>
                </c:pt>
                <c:pt idx="1934">
                  <c:v>206.89926331115279</c:v>
                </c:pt>
                <c:pt idx="1935">
                  <c:v>206.76842376678789</c:v>
                </c:pt>
                <c:pt idx="1936">
                  <c:v>206.63763664899847</c:v>
                </c:pt>
                <c:pt idx="1937">
                  <c:v>206.50690194417191</c:v>
                </c:pt>
                <c:pt idx="1938">
                  <c:v>206.37621963870177</c:v>
                </c:pt>
                <c:pt idx="1939">
                  <c:v>206.24558971898756</c:v>
                </c:pt>
                <c:pt idx="1940">
                  <c:v>206.1150121714355</c:v>
                </c:pt>
                <c:pt idx="1941">
                  <c:v>205.98448698245741</c:v>
                </c:pt>
                <c:pt idx="1942">
                  <c:v>205.85401413847191</c:v>
                </c:pt>
                <c:pt idx="1943">
                  <c:v>205.72359362590367</c:v>
                </c:pt>
                <c:pt idx="1944">
                  <c:v>205.59322543118319</c:v>
                </c:pt>
                <c:pt idx="1945">
                  <c:v>205.4629095407478</c:v>
                </c:pt>
                <c:pt idx="1946">
                  <c:v>205.33264594104048</c:v>
                </c:pt>
                <c:pt idx="1947">
                  <c:v>205.20243461851055</c:v>
                </c:pt>
                <c:pt idx="1948">
                  <c:v>205.07227555961393</c:v>
                </c:pt>
                <c:pt idx="1949">
                  <c:v>204.94216875081207</c:v>
                </c:pt>
                <c:pt idx="1950">
                  <c:v>204.81211417857321</c:v>
                </c:pt>
                <c:pt idx="1951">
                  <c:v>204.68211182937139</c:v>
                </c:pt>
                <c:pt idx="1952">
                  <c:v>204.55216168968687</c:v>
                </c:pt>
                <c:pt idx="1953">
                  <c:v>204.42226374600608</c:v>
                </c:pt>
                <c:pt idx="1954">
                  <c:v>204.29241798482207</c:v>
                </c:pt>
                <c:pt idx="1955">
                  <c:v>204.16262439263357</c:v>
                </c:pt>
                <c:pt idx="1956">
                  <c:v>204.03288295594541</c:v>
                </c:pt>
                <c:pt idx="1957">
                  <c:v>203.90319366126883</c:v>
                </c:pt>
                <c:pt idx="1958">
                  <c:v>203.77355649512114</c:v>
                </c:pt>
                <c:pt idx="1959">
                  <c:v>203.64397144402579</c:v>
                </c:pt>
                <c:pt idx="1960">
                  <c:v>203.51443849451258</c:v>
                </c:pt>
                <c:pt idx="1961">
                  <c:v>203.38495763311718</c:v>
                </c:pt>
                <c:pt idx="1962">
                  <c:v>203.25552884638142</c:v>
                </c:pt>
                <c:pt idx="1963">
                  <c:v>203.12615212085339</c:v>
                </c:pt>
                <c:pt idx="1964">
                  <c:v>202.9968274430874</c:v>
                </c:pt>
                <c:pt idx="1965">
                  <c:v>202.86755479964361</c:v>
                </c:pt>
                <c:pt idx="1966">
                  <c:v>202.7383341770884</c:v>
                </c:pt>
                <c:pt idx="1967">
                  <c:v>202.60916556199459</c:v>
                </c:pt>
                <c:pt idx="1968">
                  <c:v>202.48004894094055</c:v>
                </c:pt>
                <c:pt idx="1969">
                  <c:v>202.35098430051141</c:v>
                </c:pt>
                <c:pt idx="1970">
                  <c:v>202.22197162729785</c:v>
                </c:pt>
                <c:pt idx="1971">
                  <c:v>202.09301090789685</c:v>
                </c:pt>
                <c:pt idx="1972">
                  <c:v>201.96410212891155</c:v>
                </c:pt>
                <c:pt idx="1973">
                  <c:v>201.83524527695116</c:v>
                </c:pt>
                <c:pt idx="1974">
                  <c:v>201.70644033863121</c:v>
                </c:pt>
                <c:pt idx="1975">
                  <c:v>201.57768730057282</c:v>
                </c:pt>
                <c:pt idx="1976">
                  <c:v>201.44898614940351</c:v>
                </c:pt>
                <c:pt idx="1977">
                  <c:v>201.32033687175689</c:v>
                </c:pt>
                <c:pt idx="1978">
                  <c:v>201.19173945427264</c:v>
                </c:pt>
                <c:pt idx="1979">
                  <c:v>201.06319388359654</c:v>
                </c:pt>
                <c:pt idx="1980">
                  <c:v>200.93470014638044</c:v>
                </c:pt>
                <c:pt idx="1981">
                  <c:v>200.80625822928204</c:v>
                </c:pt>
                <c:pt idx="1982">
                  <c:v>200.67786811896534</c:v>
                </c:pt>
                <c:pt idx="1983">
                  <c:v>200.54952980210032</c:v>
                </c:pt>
                <c:pt idx="1984">
                  <c:v>200.42124326536299</c:v>
                </c:pt>
                <c:pt idx="1985">
                  <c:v>200.29300849543566</c:v>
                </c:pt>
                <c:pt idx="1986">
                  <c:v>200.16482547900628</c:v>
                </c:pt>
                <c:pt idx="1987">
                  <c:v>200.03669420276913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A-095A-49C7-8209-8AFFF324E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227584"/>
        <c:axId val="196679168"/>
      </c:scatterChart>
      <c:valAx>
        <c:axId val="194227584"/>
        <c:scaling>
          <c:orientation val="minMax"/>
          <c:max val="1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Peak Field [T]</a:t>
                </a:r>
              </a:p>
            </c:rich>
          </c:tx>
          <c:layout>
            <c:manualLayout>
              <c:xMode val="edge"/>
              <c:yMode val="edge"/>
              <c:x val="0.49062048315675438"/>
              <c:y val="0.926572037037037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79168"/>
        <c:crosses val="autoZero"/>
        <c:crossBetween val="midCat"/>
      </c:valAx>
      <c:valAx>
        <c:axId val="1966791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Current or Current Density</a:t>
                </a:r>
              </a:p>
            </c:rich>
          </c:tx>
          <c:layout>
            <c:manualLayout>
              <c:xMode val="edge"/>
              <c:yMode val="edge"/>
              <c:x val="1.7335942506242763E-2"/>
              <c:y val="0.28304629629629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2275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egendEntry>
        <c:idx val="16"/>
        <c:delete val="1"/>
      </c:legendEntry>
      <c:legendEntry>
        <c:idx val="17"/>
        <c:delete val="1"/>
      </c:legendEntry>
      <c:legendEntry>
        <c:idx val="18"/>
        <c:delete val="1"/>
      </c:legendEntry>
      <c:legendEntry>
        <c:idx val="19"/>
        <c:delete val="1"/>
      </c:legendEntry>
      <c:layout>
        <c:manualLayout>
          <c:xMode val="edge"/>
          <c:yMode val="edge"/>
          <c:x val="0.12267489330116904"/>
          <c:y val="0.10327500000000001"/>
          <c:w val="0.4994906002667962"/>
          <c:h val="0.544178128886304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28T14:10:52.611" idx="2">
    <p:pos x="10" y="10"/>
    <p:text>number in the production plan is 307 not 327</p:text>
    <p:extLst>
      <p:ext uri="{C676402C-5697-4E1C-873F-D02D1690AC5C}">
        <p15:threadingInfo xmlns:p15="http://schemas.microsoft.com/office/powerpoint/2012/main" timeZoneBias="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17/12/2018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17/12/2018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HL-LHC AUP MQXFAP1b Coil QXFP06 Readiness Review – 18th Dec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>
            <a:lvl1pPr>
              <a:defRPr sz="2400"/>
            </a:lvl1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HL-LHC AUP MQXFAP1b Coil QXFP06 Readiness Review – 18th Dec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HL-LHC AUP MQXFAP1b Coil QXFP06 Readiness Review – 18th Dec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HL-LHC AUP MQXFAP1b Coil QXFP06 Readiness Review – 18th Dec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HL-LHC AUP MQXFAP1b Coil QXFP06 Readiness Review – 18th Dec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HL-LHC AUP MQXFAP1b Coil QXFP06 Readiness Review – 18th Dec 2018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HL-LHC AUP MQXFAP1b Coil QXFP06 Readiness Review – 18th Dec 2018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14087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634656"/>
            <a:ext cx="7200000" cy="1658439"/>
          </a:xfrm>
        </p:spPr>
        <p:txBody>
          <a:bodyPr/>
          <a:lstStyle/>
          <a:p>
            <a:r>
              <a:rPr lang="en-US" sz="3600" dirty="0"/>
              <a:t>Magnets 302.2.02 </a:t>
            </a:r>
            <a:r>
              <a:rPr lang="en-US" sz="3600" dirty="0" smtClean="0"/>
              <a:t>– </a:t>
            </a:r>
            <a:br>
              <a:rPr lang="en-US" sz="3600" dirty="0" smtClean="0"/>
            </a:br>
            <a:r>
              <a:rPr lang="en-US" sz="3600" dirty="0" smtClean="0"/>
              <a:t>Strand </a:t>
            </a:r>
            <a:r>
              <a:rPr lang="en-US" sz="3600" dirty="0"/>
              <a:t>Procurement and Testing</a:t>
            </a:r>
            <a:br>
              <a:rPr lang="en-US" sz="3600" dirty="0"/>
            </a:b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Lance Cooley – </a:t>
            </a:r>
            <a:r>
              <a:rPr lang="en-GB" dirty="0">
                <a:sym typeface="Wingdings" panose="05000000000000000000" pitchFamily="2" charset="2"/>
              </a:rPr>
              <a:t>Florida State / NHMFL (L3)</a:t>
            </a:r>
          </a:p>
          <a:p>
            <a:r>
              <a:rPr lang="en-GB" dirty="0">
                <a:sym typeface="Wingdings" panose="05000000000000000000" pitchFamily="2" charset="2"/>
              </a:rPr>
              <a:t>Vito Lombardo – </a:t>
            </a:r>
            <a:r>
              <a:rPr lang="en-GB" dirty="0" err="1">
                <a:sym typeface="Wingdings" panose="05000000000000000000" pitchFamily="2" charset="2"/>
              </a:rPr>
              <a:t>Fermilab</a:t>
            </a:r>
            <a:r>
              <a:rPr lang="en-GB" dirty="0">
                <a:sym typeface="Wingdings" panose="05000000000000000000" pitchFamily="2" charset="2"/>
              </a:rPr>
              <a:t> (L3 Deputy and CAM)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HL-LHC AUP </a:t>
            </a:r>
            <a:r>
              <a:rPr lang="en-US" dirty="0" smtClean="0"/>
              <a:t>MQXFAP1b Coil QXFP06 Readiness Review </a:t>
            </a:r>
            <a:r>
              <a:rPr lang="en-US" dirty="0"/>
              <a:t>– Dec. </a:t>
            </a:r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2018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3680256"/>
            <a:ext cx="7920000" cy="24459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QXFP05 developed a short to ground and is being replaced by </a:t>
            </a:r>
            <a:r>
              <a:rPr lang="en-US" dirty="0" smtClean="0"/>
              <a:t>QXFP06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b="1" smtClean="0"/>
              <a:t>RECOMMENDATION: PROCEED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MQXFAP1b Coil QXFP06 Readiness Review – 18th Dec 2018</a:t>
            </a:r>
            <a:endParaRPr lang="en-GB" dirty="0"/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260240"/>
              </p:ext>
            </p:extLst>
          </p:nvPr>
        </p:nvGraphicFramePr>
        <p:xfrm>
          <a:off x="228600" y="1042988"/>
          <a:ext cx="8754970" cy="2494280"/>
        </p:xfrm>
        <a:graphic>
          <a:graphicData uri="http://schemas.openxmlformats.org/drawingml/2006/table">
            <a:tbl>
              <a:tblPr firstRow="1"/>
              <a:tblGrid>
                <a:gridCol w="1238930">
                  <a:extLst>
                    <a:ext uri="{9D8B030D-6E8A-4147-A177-3AD203B41FA5}">
                      <a16:colId xmlns:a16="http://schemas.microsoft.com/office/drawing/2014/main" val="282391787"/>
                    </a:ext>
                  </a:extLst>
                </a:gridCol>
                <a:gridCol w="1238930">
                  <a:extLst>
                    <a:ext uri="{9D8B030D-6E8A-4147-A177-3AD203B41FA5}">
                      <a16:colId xmlns:a16="http://schemas.microsoft.com/office/drawing/2014/main" val="367007386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506082449"/>
                    </a:ext>
                  </a:extLst>
                </a:gridCol>
                <a:gridCol w="1238930">
                  <a:extLst>
                    <a:ext uri="{9D8B030D-6E8A-4147-A177-3AD203B41FA5}">
                      <a16:colId xmlns:a16="http://schemas.microsoft.com/office/drawing/2014/main" val="3703907328"/>
                    </a:ext>
                  </a:extLst>
                </a:gridCol>
                <a:gridCol w="1238930">
                  <a:extLst>
                    <a:ext uri="{9D8B030D-6E8A-4147-A177-3AD203B41FA5}">
                      <a16:colId xmlns:a16="http://schemas.microsoft.com/office/drawing/2014/main" val="3061905489"/>
                    </a:ext>
                  </a:extLst>
                </a:gridCol>
                <a:gridCol w="1238930">
                  <a:extLst>
                    <a:ext uri="{9D8B030D-6E8A-4147-A177-3AD203B41FA5}">
                      <a16:colId xmlns:a16="http://schemas.microsoft.com/office/drawing/2014/main" val="320293217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001771235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Coil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SSL field</a:t>
                      </a:r>
                    </a:p>
                    <a:p>
                      <a:pPr algn="ctr"/>
                      <a:r>
                        <a:rPr lang="en-US" dirty="0"/>
                        <a:t>(T)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SSL current</a:t>
                      </a:r>
                    </a:p>
                    <a:p>
                      <a:pPr algn="ctr"/>
                      <a:r>
                        <a:rPr lang="en-US" dirty="0"/>
                        <a:t>(kA)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i="1" dirty="0"/>
                        <a:t>I</a:t>
                      </a:r>
                      <a:r>
                        <a:rPr lang="en-US" baseline="-25000" dirty="0"/>
                        <a:t>OP</a:t>
                      </a:r>
                      <a:r>
                        <a:rPr lang="en-US" dirty="0"/>
                        <a:t>/</a:t>
                      </a:r>
                      <a:r>
                        <a:rPr lang="en-US" i="1" dirty="0"/>
                        <a:t>I</a:t>
                      </a:r>
                      <a:r>
                        <a:rPr lang="en-US" baseline="-25000" dirty="0"/>
                        <a:t>SSL</a:t>
                      </a:r>
                    </a:p>
                    <a:p>
                      <a:pPr algn="ctr"/>
                      <a:r>
                        <a:rPr lang="en-US" baseline="0" dirty="0"/>
                        <a:t>(%)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T margin</a:t>
                      </a:r>
                    </a:p>
                    <a:p>
                      <a:pPr algn="ctr"/>
                      <a:r>
                        <a:rPr lang="en-US" dirty="0"/>
                        <a:t>(K)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Cable </a:t>
                      </a:r>
                      <a:r>
                        <a:rPr lang="en-US" i="1" dirty="0"/>
                        <a:t>I</a:t>
                      </a:r>
                      <a:r>
                        <a:rPr lang="en-US" baseline="-25000" dirty="0"/>
                        <a:t>C</a:t>
                      </a:r>
                    </a:p>
                    <a:p>
                      <a:pPr algn="ctr"/>
                      <a:r>
                        <a:rPr lang="en-US" baseline="0" dirty="0"/>
                        <a:t>(kA)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i="1" dirty="0"/>
                        <a:t>I</a:t>
                      </a:r>
                      <a:r>
                        <a:rPr lang="en-US" baseline="-25000" dirty="0"/>
                        <a:t>OP</a:t>
                      </a:r>
                      <a:r>
                        <a:rPr lang="en-US" dirty="0"/>
                        <a:t>/</a:t>
                      </a:r>
                      <a:r>
                        <a:rPr lang="en-US" i="1" dirty="0"/>
                        <a:t>I</a:t>
                      </a:r>
                      <a:r>
                        <a:rPr lang="en-US" baseline="-25000" dirty="0"/>
                        <a:t>C</a:t>
                      </a:r>
                    </a:p>
                    <a:p>
                      <a:pPr algn="ctr"/>
                      <a:r>
                        <a:rPr lang="en-US" baseline="0" dirty="0"/>
                        <a:t>(%)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24496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QXFP02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14.82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21.7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75.9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5.1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41.0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40.2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31966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QXFP03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531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QXFP04</a:t>
                      </a:r>
                      <a:endParaRPr lang="en-US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14.46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21.2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77.7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5.0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39.4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41.8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04908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QXFP05</a:t>
                      </a:r>
                      <a:endParaRPr lang="en-US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14.94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22.0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75.0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5.4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41.9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39.3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468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QXFP06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14.96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790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83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Content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MQXFAP1b Coil QXFP06 Readiness Review – 18th Dec 2018</a:t>
            </a:r>
            <a:endParaRPr lang="en-GB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026722"/>
              </p:ext>
            </p:extLst>
          </p:nvPr>
        </p:nvGraphicFramePr>
        <p:xfrm>
          <a:off x="228600" y="1042988"/>
          <a:ext cx="8691464" cy="2595880"/>
        </p:xfrm>
        <a:graphic>
          <a:graphicData uri="http://schemas.openxmlformats.org/drawingml/2006/table">
            <a:tbl>
              <a:tblPr firstRow="1"/>
              <a:tblGrid>
                <a:gridCol w="1301620">
                  <a:extLst>
                    <a:ext uri="{9D8B030D-6E8A-4147-A177-3AD203B41FA5}">
                      <a16:colId xmlns:a16="http://schemas.microsoft.com/office/drawing/2014/main" val="1936306803"/>
                    </a:ext>
                  </a:extLst>
                </a:gridCol>
                <a:gridCol w="1688841">
                  <a:extLst>
                    <a:ext uri="{9D8B030D-6E8A-4147-A177-3AD203B41FA5}">
                      <a16:colId xmlns:a16="http://schemas.microsoft.com/office/drawing/2014/main" val="2681610344"/>
                    </a:ext>
                  </a:extLst>
                </a:gridCol>
                <a:gridCol w="2276670">
                  <a:extLst>
                    <a:ext uri="{9D8B030D-6E8A-4147-A177-3AD203B41FA5}">
                      <a16:colId xmlns:a16="http://schemas.microsoft.com/office/drawing/2014/main" val="1179954365"/>
                    </a:ext>
                  </a:extLst>
                </a:gridCol>
                <a:gridCol w="3424333">
                  <a:extLst>
                    <a:ext uri="{9D8B030D-6E8A-4147-A177-3AD203B41FA5}">
                      <a16:colId xmlns:a16="http://schemas.microsoft.com/office/drawing/2014/main" val="269533559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Coil</a:t>
                      </a:r>
                    </a:p>
                  </a:txBody>
                  <a:tcPr>
                    <a:lnL w="12700" cmpd="sng">
                      <a:solidFill>
                        <a:srgbClr val="1997B7"/>
                      </a:solidFill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1997B7"/>
                      </a:solidFill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Cable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1997B7"/>
                      </a:solidFill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Strand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1997B7"/>
                      </a:solidFill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Spec.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1997B7"/>
                      </a:solidFill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30571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MQXFP01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1997B7"/>
                      </a:solidFill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P33OL1059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0.85 mm 108/127*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LARP 8002.F (2011)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85831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MQXFP02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1997B7"/>
                      </a:solidFill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P35OL1060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0.85 mm 132/169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LARP 8004.B (2013)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76770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MQXFP03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1997B7"/>
                      </a:solidFill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P47OL1064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0.85 mm 144/169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LARP 8004.C</a:t>
                      </a:r>
                      <a:r>
                        <a:rPr lang="en-US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(2014)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47876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MQXFP04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1997B7"/>
                      </a:solidFill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P45OL1069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0.85 mm 132/169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LARP 8004.B (2013)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57026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MQXFP05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1997B7"/>
                      </a:solidFill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P43OL1070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0.85 mm 108/127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LARP 8004.D</a:t>
                      </a:r>
                      <a:r>
                        <a:rPr lang="en-US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/ </a:t>
                      </a:r>
                      <a:r>
                        <a:rPr lang="en-US" baseline="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HiLumi</a:t>
                      </a:r>
                      <a:r>
                        <a:rPr lang="en-US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(2015)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34319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/>
                        <a:t>MQXFP06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1997B7"/>
                      </a:solidFill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1997B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/>
                        <a:t>P43OL1095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1997B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/>
                        <a:t>0.85 mm 108/127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1997B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/>
                        <a:t>HiLumi</a:t>
                      </a:r>
                      <a:r>
                        <a:rPr lang="en-US" baseline="0" dirty="0" smtClean="0"/>
                        <a:t> (2015) / </a:t>
                      </a:r>
                      <a:r>
                        <a:rPr lang="en-US" dirty="0" smtClean="0"/>
                        <a:t>AUP Doc 40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1997B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42362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3794756"/>
            <a:ext cx="8691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* Data for the original coils </a:t>
            </a:r>
            <a:r>
              <a:rPr lang="en-US" sz="2400" dirty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were presented in </a:t>
            </a:r>
            <a:r>
              <a:rPr lang="en-US" sz="2400" dirty="0">
                <a:solidFill>
                  <a:srgbClr val="404040"/>
                </a:solidFill>
                <a:latin typeface="Calibri" charset="0"/>
                <a:ea typeface="ＭＳ Ｐゴシック" charset="0"/>
                <a:hlinkClick r:id="rId2"/>
              </a:rPr>
              <a:t>https://indico.fnal.gov/event/14087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hlinkClick r:id="rId2"/>
              </a:rPr>
              <a:t>/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 </a:t>
            </a:r>
            <a:endParaRPr lang="en-US" sz="2400" dirty="0">
              <a:solidFill>
                <a:srgbClr val="404040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816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Strands Used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Strands for coil QXFP06 were purchased by FNAL under PO 632982, from both Shipments A and B</a:t>
            </a:r>
          </a:p>
          <a:p>
            <a:r>
              <a:rPr lang="en-US" dirty="0" smtClean="0"/>
              <a:t>Procurement specification was US-HiLumi-Doc-40, Original Release on 5</a:t>
            </a:r>
            <a:r>
              <a:rPr lang="en-US" baseline="30000" dirty="0" smtClean="0"/>
              <a:t>th</a:t>
            </a:r>
            <a:r>
              <a:rPr lang="en-US" dirty="0" smtClean="0"/>
              <a:t> of May 2015</a:t>
            </a:r>
          </a:p>
          <a:p>
            <a:r>
              <a:rPr lang="en-US" dirty="0" smtClean="0"/>
              <a:t>Total Volume under FNAL PO 632982</a:t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 smtClean="0"/>
              <a:t>400 km</a:t>
            </a:r>
          </a:p>
          <a:p>
            <a:endParaRPr lang="en-US" dirty="0" smtClean="0"/>
          </a:p>
          <a:p>
            <a:r>
              <a:rPr lang="en-US" dirty="0" smtClean="0"/>
              <a:t>Strand for coil QXFP06 came from </a:t>
            </a:r>
            <a:br>
              <a:rPr lang="en-US" dirty="0" smtClean="0"/>
            </a:br>
            <a:r>
              <a:rPr lang="en-US" dirty="0" smtClean="0"/>
              <a:t>billets 152, 179, and 181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MQXFAP1b Coil QXFP06 Readiness Review – 18th Dec 2018</a:t>
            </a:r>
            <a:endParaRPr lang="en-GB" dirty="0"/>
          </a:p>
        </p:txBody>
      </p:sp>
      <p:pic>
        <p:nvPicPr>
          <p:cNvPr id="12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865" y="2606049"/>
            <a:ext cx="2510452" cy="383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2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Strand Procured by LARP and Supplier’s QC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2000" y="900000"/>
            <a:ext cx="8166194" cy="179748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</a:t>
            </a:r>
            <a:r>
              <a:rPr lang="en-US" sz="2000" dirty="0"/>
              <a:t>change of the heat treatment was approved in 2017 </a:t>
            </a:r>
            <a:r>
              <a:rPr lang="en-US" sz="2000" dirty="0">
                <a:sym typeface="Wingdings" panose="05000000000000000000" pitchFamily="2" charset="2"/>
              </a:rPr>
              <a:t> shift in </a:t>
            </a:r>
            <a:r>
              <a:rPr lang="en-US" sz="2000" dirty="0" smtClean="0">
                <a:sym typeface="Wingdings" panose="05000000000000000000" pitchFamily="2" charset="2"/>
              </a:rPr>
              <a:t>data</a:t>
            </a:r>
          </a:p>
          <a:p>
            <a:r>
              <a:rPr lang="en-US" sz="2000" dirty="0" smtClean="0"/>
              <a:t>Final step from 665C 75hr to 665C 50hr</a:t>
            </a:r>
          </a:p>
          <a:p>
            <a:pPr lvl="1"/>
            <a:r>
              <a:rPr lang="en-US" sz="2000" dirty="0" smtClean="0"/>
              <a:t>4.9% reduction in </a:t>
            </a:r>
            <a:r>
              <a:rPr lang="en-US" sz="2000" i="1" dirty="0" err="1" smtClean="0"/>
              <a:t>I</a:t>
            </a:r>
            <a:r>
              <a:rPr lang="en-US" sz="2000" i="1" baseline="-25000" dirty="0" err="1" smtClean="0"/>
              <a:t>c</a:t>
            </a:r>
            <a:r>
              <a:rPr lang="en-US" sz="2000" dirty="0" smtClean="0"/>
              <a:t>(15 T) for 14.7% gain in RRR (15% rolled)</a:t>
            </a:r>
          </a:p>
          <a:p>
            <a:r>
              <a:rPr lang="en-US" sz="2000" dirty="0" smtClean="0"/>
              <a:t>Verification testing did not receive HT change </a:t>
            </a:r>
            <a:r>
              <a:rPr lang="en-US" sz="2000" dirty="0" smtClean="0"/>
              <a:t>notice in time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MQXFAP1b Coil QXFP06 Readiness Review – 18th Dec 2018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472492" y="251282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Round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72492" y="282965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Rolled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939" y="2429762"/>
            <a:ext cx="5724665" cy="414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89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Billets in the LARP production run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MQXFAP1b Coil QXFP06 Readiness Review – 18th Dec 2018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8" y="1691659"/>
            <a:ext cx="8790084" cy="3474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3074" y="141734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PO624035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84468" y="140971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PO632982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91806" y="178667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76251" y="178309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16324" y="178309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40842" y="177952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361083" y="3640005"/>
            <a:ext cx="0" cy="10972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28234" y="3611878"/>
            <a:ext cx="0" cy="1399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002263" y="3611879"/>
            <a:ext cx="0" cy="12142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99774" y="482687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01019" y="503488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179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25998" y="482616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675463" y="141734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9229" y="5309882"/>
            <a:ext cx="7832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Supplier is conservative by 2.1% after accounting for heat treatment</a:t>
            </a:r>
          </a:p>
          <a:p>
            <a:r>
              <a:rPr lang="en-US" dirty="0" smtClean="0"/>
              <a:t>2.1% is comparable to the inter-lab test uncertainty (1.6 % in 2015) and past BNL-OST comparison (3% primarily due to strain).</a:t>
            </a:r>
            <a:endParaRPr lang="en-US" sz="16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68532" y="2679904"/>
            <a:ext cx="0" cy="457195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770" y="235779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Due to HT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39719" y="3372417"/>
            <a:ext cx="1347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Due to Test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66730" y="3108961"/>
            <a:ext cx="0" cy="22860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52355" y="360773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05003" y="3930860"/>
            <a:ext cx="73643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566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AUP Verification </a:t>
            </a:r>
            <a:r>
              <a:rPr lang="en-US" dirty="0" smtClean="0"/>
              <a:t>Testing – RRR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MQXFAP1b Coil QXFP06 Readiness Review – 18th Dec 2018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00000" y="4752000"/>
            <a:ext cx="8068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RRR test</a:t>
            </a:r>
            <a:r>
              <a:rPr lang="en-US" dirty="0" smtClean="0"/>
              <a:t>: </a:t>
            </a:r>
            <a:r>
              <a:rPr lang="en-US" dirty="0"/>
              <a:t>supplier is </a:t>
            </a:r>
            <a:r>
              <a:rPr lang="en-US" dirty="0" smtClean="0"/>
              <a:t>conservative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Differences are within uncertainty of test method and allowance for furnace cleanliness.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00" y="1152000"/>
            <a:ext cx="6742760" cy="35725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5400000">
            <a:off x="2293732" y="3028017"/>
            <a:ext cx="1819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NHMFL ID: FNL-023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 rot="5400000">
            <a:off x="4240600" y="2672111"/>
            <a:ext cx="1819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NHMFL ID: FNL-033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6187466" y="2802337"/>
            <a:ext cx="1819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NHMFL ID: FNL-034</a:t>
            </a:r>
            <a:endParaRPr lang="en-US" sz="1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902072" y="3101931"/>
            <a:ext cx="58826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57180" y="291726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8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Coil QXFP06, Cable P43OL1095 </a:t>
            </a:r>
            <a:r>
              <a:rPr lang="en-US" sz="3200" dirty="0" smtClean="0"/>
              <a:t>Witness 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MQXFAP1b Coil QXFP06 Readiness Review – 18th Dec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005177"/>
              </p:ext>
            </p:extLst>
          </p:nvPr>
        </p:nvGraphicFramePr>
        <p:xfrm>
          <a:off x="286704" y="1508781"/>
          <a:ext cx="7543800" cy="3963829"/>
        </p:xfrm>
        <a:graphic>
          <a:graphicData uri="http://schemas.openxmlformats.org/drawingml/2006/table">
            <a:tbl>
              <a:tblPr firstRow="1"/>
              <a:tblGrid>
                <a:gridCol w="822960">
                  <a:extLst>
                    <a:ext uri="{9D8B030D-6E8A-4147-A177-3AD203B41FA5}">
                      <a16:colId xmlns:a16="http://schemas.microsoft.com/office/drawing/2014/main" val="476856877"/>
                    </a:ext>
                  </a:extLst>
                </a:gridCol>
                <a:gridCol w="1450678">
                  <a:extLst>
                    <a:ext uri="{9D8B030D-6E8A-4147-A177-3AD203B41FA5}">
                      <a16:colId xmlns:a16="http://schemas.microsoft.com/office/drawing/2014/main" val="1050407184"/>
                    </a:ext>
                  </a:extLst>
                </a:gridCol>
                <a:gridCol w="1063922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11677062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29234714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976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Billet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#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Respools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RRR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(12T)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(13T)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(14T)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(15T)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/>
                        <a:t>152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/>
                        <a:t>17 </a:t>
                      </a:r>
                      <a:r>
                        <a:rPr lang="en-US" dirty="0"/>
                        <a:t>of </a:t>
                      </a:r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/>
                        <a:t>176, 176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/>
                        <a:t>711, 669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/>
                        <a:t>591, 552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/>
                        <a:t>484, 447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/>
                        <a:t>391, 356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/>
                        <a:t>179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/>
                        <a:t>15 </a:t>
                      </a:r>
                      <a:r>
                        <a:rPr lang="en-US" dirty="0"/>
                        <a:t>of </a:t>
                      </a:r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/>
                        <a:t>(no test)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16913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/>
                        <a:t>181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/>
                        <a:t>8 </a:t>
                      </a:r>
                      <a:r>
                        <a:rPr lang="en-US" dirty="0"/>
                        <a:t>of 40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/>
                        <a:t>(no test)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4114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/>
                        <a:t>152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Round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/>
                        <a:t>182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/>
                        <a:t>733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/>
                        <a:t>609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/>
                        <a:t>474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/>
                        <a:t>402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/>
                        <a:t>179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Round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/>
                        <a:t>(no test)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6262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/>
                        <a:t>181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Round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/>
                        <a:t>(no test)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49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152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As-received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698	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55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179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As-received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717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181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As-received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5527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2010" y="114299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&gt;100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1999" y="113658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&gt;614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7975" y="1130170"/>
            <a:ext cx="686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&gt;311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125" y="114299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Requirements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2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performance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MQXFAP1b Coil QXFP06 Readiness Review – 18th Dec 2018</a:t>
            </a:r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98296"/>
              </p:ext>
            </p:extLst>
          </p:nvPr>
        </p:nvGraphicFramePr>
        <p:xfrm>
          <a:off x="612775" y="1219200"/>
          <a:ext cx="791845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6035024" y="4343389"/>
            <a:ext cx="640073" cy="64007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7.1 </a:t>
            </a:r>
            <a:r>
              <a:rPr lang="en-US" sz="1600" dirty="0" smtClean="0"/>
              <a:t>K</a:t>
            </a:r>
          </a:p>
          <a:p>
            <a:pPr algn="ctr"/>
            <a:r>
              <a:rPr lang="en-US" sz="1600" dirty="0" smtClean="0"/>
              <a:t>(need 6.1 K)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 rot="20568507">
            <a:off x="6710498" y="388679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24.1%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14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QXFP06, Cable P43OL1095 SSL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Requirements in 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1.9 </a:t>
            </a:r>
            <a:r>
              <a:rPr lang="en-US" dirty="0">
                <a:solidFill>
                  <a:schemeClr val="tx1"/>
                </a:solidFill>
              </a:rPr>
              <a:t>K SSL intercept </a:t>
            </a:r>
            <a:r>
              <a:rPr lang="en-US" dirty="0" smtClean="0">
                <a:solidFill>
                  <a:schemeClr val="tx1"/>
                </a:solidFill>
              </a:rPr>
              <a:t>15.0 </a:t>
            </a:r>
            <a:r>
              <a:rPr lang="en-US" dirty="0">
                <a:solidFill>
                  <a:schemeClr val="tx1"/>
                </a:solidFill>
              </a:rPr>
              <a:t>T, </a:t>
            </a:r>
            <a:r>
              <a:rPr lang="en-US" dirty="0" smtClean="0">
                <a:solidFill>
                  <a:schemeClr val="tx1"/>
                </a:solidFill>
              </a:rPr>
              <a:t>21.9 </a:t>
            </a:r>
            <a:r>
              <a:rPr lang="en-US" dirty="0">
                <a:solidFill>
                  <a:schemeClr val="tx1"/>
                </a:solidFill>
              </a:rPr>
              <a:t>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16.5 kA Operating point at </a:t>
            </a:r>
            <a:r>
              <a:rPr lang="en-US" dirty="0" smtClean="0">
                <a:solidFill>
                  <a:schemeClr val="tx1"/>
                </a:solidFill>
              </a:rPr>
              <a:t>75.9% SSL </a:t>
            </a:r>
            <a:r>
              <a:rPr lang="en-US" dirty="0" smtClean="0">
                <a:solidFill>
                  <a:srgbClr val="C00000"/>
                </a:solidFill>
              </a:rPr>
              <a:t>(&lt; 80%)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SSL crosses 11.4 T, 16.5 kA @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CS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smtClean="0">
                <a:solidFill>
                  <a:schemeClr val="tx1"/>
                </a:solidFill>
              </a:rPr>
              <a:t>7.1 K </a:t>
            </a:r>
            <a:r>
              <a:rPr lang="en-US" dirty="0" smtClean="0">
                <a:solidFill>
                  <a:srgbClr val="C00000"/>
                </a:solidFill>
              </a:rPr>
              <a:t>(&gt; 6.1 K)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CS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OP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smtClean="0">
                <a:solidFill>
                  <a:schemeClr val="tx1"/>
                </a:solidFill>
              </a:rPr>
              <a:t>5.2 K </a:t>
            </a:r>
            <a:r>
              <a:rPr lang="en-US" dirty="0" smtClean="0">
                <a:solidFill>
                  <a:srgbClr val="C00000"/>
                </a:solidFill>
              </a:rPr>
              <a:t>(4.2 K)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Cable </a:t>
            </a:r>
            <a:r>
              <a:rPr lang="en-US" i="1" dirty="0" smtClean="0">
                <a:solidFill>
                  <a:schemeClr val="tx1"/>
                </a:solidFill>
              </a:rPr>
              <a:t>I</a:t>
            </a:r>
            <a:r>
              <a:rPr lang="en-US" baseline="-25000" dirty="0" smtClean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at 11.4 T = </a:t>
            </a:r>
            <a:r>
              <a:rPr lang="en-US" dirty="0" smtClean="0">
                <a:solidFill>
                  <a:schemeClr val="tx1"/>
                </a:solidFill>
              </a:rPr>
              <a:t>40.8 </a:t>
            </a:r>
            <a:r>
              <a:rPr lang="en-US" dirty="0">
                <a:solidFill>
                  <a:schemeClr val="tx1"/>
                </a:solidFill>
              </a:rPr>
              <a:t>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16.5 kA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OP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smtClean="0">
                <a:solidFill>
                  <a:schemeClr val="tx1"/>
                </a:solidFill>
              </a:rPr>
              <a:t>40.8% </a:t>
            </a:r>
            <a:r>
              <a:rPr lang="en-US" dirty="0">
                <a:solidFill>
                  <a:schemeClr val="tx1"/>
                </a:solidFill>
              </a:rPr>
              <a:t>Cable </a:t>
            </a:r>
            <a:r>
              <a:rPr lang="en-US" i="1" dirty="0" smtClean="0">
                <a:solidFill>
                  <a:schemeClr val="tx1"/>
                </a:solidFill>
              </a:rPr>
              <a:t>I</a:t>
            </a:r>
            <a:r>
              <a:rPr lang="en-US" baseline="-25000" dirty="0" smtClean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MQXFAP1b Coil QXFP06 Readiness Review – 18th Dec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6178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946e33d-fd2f-4ae4-8ee9-d90c129cdf9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36349</TotalTime>
  <Words>690</Words>
  <Application>Microsoft Office PowerPoint</Application>
  <PresentationFormat>On-screen Show (4:3)</PresentationFormat>
  <Paragraphs>209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Wingdings</vt:lpstr>
      <vt:lpstr>Thème Office</vt:lpstr>
      <vt:lpstr>Magnets 302.2.02 –  Strand Procurement and Testing  </vt:lpstr>
      <vt:lpstr>Content</vt:lpstr>
      <vt:lpstr>Strands Used</vt:lpstr>
      <vt:lpstr>Strand Procured by LARP and Supplier’s QC</vt:lpstr>
      <vt:lpstr>Billets in the LARP production run</vt:lpstr>
      <vt:lpstr>AUP Verification Testing – RRR</vt:lpstr>
      <vt:lpstr>Coil QXFP06, Cable P43OL1095 Witness </vt:lpstr>
      <vt:lpstr>Coil performance analysis</vt:lpstr>
      <vt:lpstr>Coil QXFP06, Cable P43OL1095 SSL Info</vt:lpstr>
      <vt:lpstr>Summary of Data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Lance Cooley</cp:lastModifiedBy>
  <cp:revision>904</cp:revision>
  <cp:lastPrinted>2017-05-01T15:41:46Z</cp:lastPrinted>
  <dcterms:created xsi:type="dcterms:W3CDTF">2016-03-23T12:58:39Z</dcterms:created>
  <dcterms:modified xsi:type="dcterms:W3CDTF">2018-12-18T14:33:45Z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