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74" r:id="rId4"/>
    <p:sldId id="275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2/5/2019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2/5/2019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2/5/2019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2/5/2019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2/5/2019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2/5/2019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2/5/2019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2/5/2019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2/5/2019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2/5/2019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2/5/2019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2/5/2019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Acnet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Interface for Robotics Workshop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Dennis Nicklaus, AD/Controls</a:t>
            </a:r>
          </a:p>
          <a:p>
            <a:r>
              <a:rPr lang="en-US" dirty="0"/>
              <a:t>AD Robotics Workshop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6 Feb 2019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Acnet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Interfaces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ACNET is able to communicate using a variety of standard ethernet-based protocols: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MODBUS/TCP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VXI11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OPC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 also have a framework which makes it straightforward to develop network-based interfaces using other custom or proprietary protocols, including: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HTTP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Commonly used developed-at-Fermilab protocols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Ascii text over ethernet based protocols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Protocol compiler for developing custom protocols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2/5/2019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68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2048D4-3FA7-470A-A2CE-28D7A575ED37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908D5-DD98-4246-96B7-3D1F3663494F}"/>
              </a:ext>
            </a:extLst>
          </p:cNvPr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78" name="Content Placeholder 29"/>
          <p:cNvSpPr>
            <a:spLocks noGrp="1"/>
          </p:cNvSpPr>
          <p:nvPr>
            <p:ph sz="half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Closed systems, such as a radio-controlled unit.</a:t>
            </a: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951FD43-1CBB-48D4-B51C-F099A7783CD9}"/>
              </a:ext>
            </a:extLst>
          </p:cNvPr>
          <p:cNvPicPr>
            <a:picLocks noGrp="1" noChangeAspect="1"/>
          </p:cNvPicPr>
          <p:nvPr>
            <p:ph sz="half" idx="18"/>
          </p:nvPr>
        </p:nvPicPr>
        <p:blipFill>
          <a:blip r:embed="rId2"/>
          <a:stretch>
            <a:fillRect/>
          </a:stretch>
        </p:blipFill>
        <p:spPr>
          <a:xfrm>
            <a:off x="5000625" y="1042988"/>
            <a:ext cx="3568700" cy="3568700"/>
          </a:xfrm>
        </p:spPr>
      </p:pic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What we can’t interface to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9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2/5/2019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2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3CA74E-B2FE-4958-A559-5C7D0B6462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314" y="2379882"/>
            <a:ext cx="2143125" cy="2143125"/>
          </a:xfrm>
          <a:prstGeom prst="rect">
            <a:avLst/>
          </a:prstGeom>
        </p:spPr>
      </p:pic>
      <p:pic>
        <p:nvPicPr>
          <p:cNvPr id="1026" name="Picture 2" descr="Image result for radio controller">
            <a:extLst>
              <a:ext uri="{FF2B5EF4-FFF2-40B4-BE49-F238E27FC236}">
                <a16:creationId xmlns:a16="http://schemas.microsoft.com/office/drawing/2014/main" id="{DD842F73-193F-41DE-81A6-1F1980CF2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28" y="213778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338566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74922</TotalTime>
  <Words>94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Acnet Interface for Robotics Workshop</vt:lpstr>
      <vt:lpstr>Acnet Interfaces</vt:lpstr>
      <vt:lpstr>What we can’t interface to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Craig C. Drennan x2160 09298N</dc:creator>
  <cp:lastModifiedBy>Dennis J. Nicklaus</cp:lastModifiedBy>
  <cp:revision>28</cp:revision>
  <cp:lastPrinted>2014-01-20T19:40:21Z</cp:lastPrinted>
  <dcterms:created xsi:type="dcterms:W3CDTF">2018-09-27T16:46:00Z</dcterms:created>
  <dcterms:modified xsi:type="dcterms:W3CDTF">2019-02-05T22:59:51Z</dcterms:modified>
</cp:coreProperties>
</file>