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318" r:id="rId3"/>
    <p:sldId id="323" r:id="rId4"/>
    <p:sldId id="326" r:id="rId5"/>
    <p:sldId id="298" r:id="rId6"/>
    <p:sldId id="307" r:id="rId7"/>
    <p:sldId id="306" r:id="rId8"/>
    <p:sldId id="312" r:id="rId9"/>
    <p:sldId id="302" r:id="rId10"/>
    <p:sldId id="321" r:id="rId11"/>
    <p:sldId id="322" r:id="rId12"/>
    <p:sldId id="338" r:id="rId13"/>
    <p:sldId id="300" r:id="rId14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40404"/>
    <a:srgbClr val="50504E"/>
    <a:srgbClr val="4E4E4E"/>
    <a:srgbClr val="004C97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1044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28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0A48E-21FF-4319-BF49-F701B464B17B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EE9AB6E-DF62-482E-AF08-556A117A4117}" type="datetime1">
              <a:rPr lang="en-US" smtClean="0"/>
              <a:t>1/14/2019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6" y="6504213"/>
            <a:ext cx="132633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4423" y="6498625"/>
            <a:ext cx="4166812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err="1"/>
              <a:t>V.Nagaslaev</a:t>
            </a:r>
            <a:r>
              <a:rPr lang="en-US" dirty="0"/>
              <a:t> | FNAL SE Overview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January 14, 2019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39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tmp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Vladimir Nagaslaev</a:t>
            </a:r>
          </a:p>
          <a:p>
            <a:r>
              <a:rPr lang="en-US" dirty="0"/>
              <a:t>US/Japan Collaboration Meeting, SLAC</a:t>
            </a:r>
          </a:p>
          <a:p>
            <a:r>
              <a:rPr lang="en-US" dirty="0"/>
              <a:t>14 January,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FNAL SE Overview and plans for Mu2e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2ECA-EFA5-4F7B-BE6E-8333E489F7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E8C68-4B13-45A5-B126-597D44232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05443-C3C7-4F30-A52C-250BF4463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C1946DA3-155D-4EAB-A5DA-547230E84D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184669"/>
            <a:ext cx="8686800" cy="521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Electrostatic Septum: Geometry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B48DC-67A2-4AFB-B604-D657B56FF7BD}"/>
              </a:ext>
            </a:extLst>
          </p:cNvPr>
          <p:cNvSpPr/>
          <p:nvPr/>
        </p:nvSpPr>
        <p:spPr>
          <a:xfrm>
            <a:off x="1273810" y="1371600"/>
            <a:ext cx="528320" cy="406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Q205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C85B3-542F-43FF-9988-477895F80402}"/>
              </a:ext>
            </a:extLst>
          </p:cNvPr>
          <p:cNvSpPr/>
          <p:nvPr/>
        </p:nvSpPr>
        <p:spPr>
          <a:xfrm>
            <a:off x="6703695" y="1402080"/>
            <a:ext cx="1340803" cy="3251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F24F11-ABF2-47D9-AA47-9D41DC6C5721}"/>
              </a:ext>
            </a:extLst>
          </p:cNvPr>
          <p:cNvSpPr/>
          <p:nvPr/>
        </p:nvSpPr>
        <p:spPr>
          <a:xfrm>
            <a:off x="4657883" y="1412240"/>
            <a:ext cx="1340803" cy="3251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B749EB-DF69-4D4C-A51D-557742CB86BB}"/>
              </a:ext>
            </a:extLst>
          </p:cNvPr>
          <p:cNvSpPr/>
          <p:nvPr/>
        </p:nvSpPr>
        <p:spPr>
          <a:xfrm>
            <a:off x="1887855" y="1432560"/>
            <a:ext cx="882173" cy="325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MS1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9E355-4029-45CD-B157-052561367FF6}"/>
              </a:ext>
            </a:extLst>
          </p:cNvPr>
          <p:cNvSpPr/>
          <p:nvPr/>
        </p:nvSpPr>
        <p:spPr>
          <a:xfrm rot="663827">
            <a:off x="302678" y="1289976"/>
            <a:ext cx="882173" cy="325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MS2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445B66-6BFE-47CD-B5C5-30C4E2E12395}"/>
              </a:ext>
            </a:extLst>
          </p:cNvPr>
          <p:cNvSpPr/>
          <p:nvPr/>
        </p:nvSpPr>
        <p:spPr>
          <a:xfrm>
            <a:off x="3512899" y="1391920"/>
            <a:ext cx="528320" cy="406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Q204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D966FE-F5D5-43E5-87B2-398DB7973B4D}"/>
              </a:ext>
            </a:extLst>
          </p:cNvPr>
          <p:cNvSpPr/>
          <p:nvPr/>
        </p:nvSpPr>
        <p:spPr>
          <a:xfrm>
            <a:off x="6087030" y="1371600"/>
            <a:ext cx="528320" cy="406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Q203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D9F502-8B5E-4CB0-873F-549C68547EE4}"/>
              </a:ext>
            </a:extLst>
          </p:cNvPr>
          <p:cNvSpPr/>
          <p:nvPr/>
        </p:nvSpPr>
        <p:spPr>
          <a:xfrm>
            <a:off x="8507730" y="1391920"/>
            <a:ext cx="528320" cy="406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Q202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9938A-3957-4F58-8194-6560410542E1}"/>
              </a:ext>
            </a:extLst>
          </p:cNvPr>
          <p:cNvSpPr txBox="1"/>
          <p:nvPr/>
        </p:nvSpPr>
        <p:spPr>
          <a:xfrm>
            <a:off x="4943307" y="1831647"/>
            <a:ext cx="674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ESS2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C42C8-675F-42D3-A5FA-3EE12F4144A3}"/>
              </a:ext>
            </a:extLst>
          </p:cNvPr>
          <p:cNvSpPr txBox="1"/>
          <p:nvPr/>
        </p:nvSpPr>
        <p:spPr>
          <a:xfrm>
            <a:off x="7006277" y="1831647"/>
            <a:ext cx="674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ESS1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B01B7E-EDC2-4364-85A7-642B026B9967}"/>
              </a:ext>
            </a:extLst>
          </p:cNvPr>
          <p:cNvSpPr txBox="1"/>
          <p:nvPr/>
        </p:nvSpPr>
        <p:spPr>
          <a:xfrm>
            <a:off x="518160" y="2936240"/>
            <a:ext cx="47561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2mR total kick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L1&lt;L2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modules – “interchangeable”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Diffuser in ESS1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phase advance to MS1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185C43-2474-4CF9-8494-BCC3D9CCD9F1}"/>
              </a:ext>
            </a:extLst>
          </p:cNvPr>
          <p:cNvSpPr/>
          <p:nvPr/>
        </p:nvSpPr>
        <p:spPr>
          <a:xfrm>
            <a:off x="4789804" y="1503680"/>
            <a:ext cx="1076960" cy="14224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917600-C819-42EF-A3D1-335E87A7E28E}"/>
              </a:ext>
            </a:extLst>
          </p:cNvPr>
          <p:cNvGrpSpPr/>
          <p:nvPr/>
        </p:nvGrpSpPr>
        <p:grpSpPr>
          <a:xfrm>
            <a:off x="6814106" y="1518497"/>
            <a:ext cx="1076960" cy="142240"/>
            <a:chOff x="4789804" y="1140767"/>
            <a:chExt cx="1076960" cy="1422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3AC414-240B-454D-8FAB-C9FEA6C5552D}"/>
                </a:ext>
              </a:extLst>
            </p:cNvPr>
            <p:cNvSpPr/>
            <p:nvPr/>
          </p:nvSpPr>
          <p:spPr>
            <a:xfrm>
              <a:off x="4789804" y="1140767"/>
              <a:ext cx="655956" cy="14224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DB194B-D56D-4773-B704-DC02DA0E029C}"/>
                </a:ext>
              </a:extLst>
            </p:cNvPr>
            <p:cNvSpPr/>
            <p:nvPr/>
          </p:nvSpPr>
          <p:spPr>
            <a:xfrm>
              <a:off x="5445760" y="1141001"/>
              <a:ext cx="421004" cy="14200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26BEF-2DC0-441B-BFA7-658855552C28}"/>
              </a:ext>
            </a:extLst>
          </p:cNvPr>
          <p:cNvCxnSpPr>
            <a:cxnSpLocks/>
          </p:cNvCxnSpPr>
          <p:nvPr/>
        </p:nvCxnSpPr>
        <p:spPr>
          <a:xfrm flipH="1">
            <a:off x="8060708" y="1594432"/>
            <a:ext cx="445674" cy="0"/>
          </a:xfrm>
          <a:prstGeom prst="straightConnector1">
            <a:avLst/>
          </a:prstGeom>
          <a:ln>
            <a:solidFill>
              <a:srgbClr val="0404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5E3167-7FFD-45ED-BD28-497DFA8CA0FB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4041219" y="1594432"/>
            <a:ext cx="616664" cy="688"/>
          </a:xfrm>
          <a:prstGeom prst="straightConnector1">
            <a:avLst/>
          </a:prstGeom>
          <a:ln>
            <a:solidFill>
              <a:srgbClr val="0404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1BBA12-7E72-43DD-8653-EFBA881ABF13}"/>
              </a:ext>
            </a:extLst>
          </p:cNvPr>
          <p:cNvCxnSpPr>
            <a:cxnSpLocks/>
          </p:cNvCxnSpPr>
          <p:nvPr/>
        </p:nvCxnSpPr>
        <p:spPr>
          <a:xfrm flipH="1">
            <a:off x="2783840" y="1614752"/>
            <a:ext cx="713662" cy="688"/>
          </a:xfrm>
          <a:prstGeom prst="straightConnector1">
            <a:avLst/>
          </a:prstGeom>
          <a:ln>
            <a:solidFill>
              <a:srgbClr val="0404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59E4C5-6E28-4FE1-A27F-3DBD44753032}"/>
              </a:ext>
            </a:extLst>
          </p:cNvPr>
          <p:cNvCxnSpPr>
            <a:cxnSpLocks/>
          </p:cNvCxnSpPr>
          <p:nvPr/>
        </p:nvCxnSpPr>
        <p:spPr>
          <a:xfrm flipH="1" flipV="1">
            <a:off x="10160" y="1310640"/>
            <a:ext cx="269520" cy="60272"/>
          </a:xfrm>
          <a:prstGeom prst="straightConnector1">
            <a:avLst/>
          </a:prstGeom>
          <a:ln>
            <a:solidFill>
              <a:srgbClr val="0404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65E3100-5F64-498D-A1A3-3E96E5A3E2ED}"/>
              </a:ext>
            </a:extLst>
          </p:cNvPr>
          <p:cNvSpPr txBox="1"/>
          <p:nvPr/>
        </p:nvSpPr>
        <p:spPr>
          <a:xfrm>
            <a:off x="4905540" y="1002222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1.75m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A7D527-7A34-44FD-8A24-C0DDA32463C9}"/>
              </a:ext>
            </a:extLst>
          </p:cNvPr>
          <p:cNvSpPr txBox="1"/>
          <p:nvPr/>
        </p:nvSpPr>
        <p:spPr>
          <a:xfrm>
            <a:off x="6703695" y="997063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1.25m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622C1C-B367-4360-9B44-26017B428650}"/>
              </a:ext>
            </a:extLst>
          </p:cNvPr>
          <p:cNvSpPr txBox="1"/>
          <p:nvPr/>
        </p:nvSpPr>
        <p:spPr>
          <a:xfrm>
            <a:off x="7525990" y="716190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Elevation view</a:t>
            </a:r>
          </a:p>
        </p:txBody>
      </p:sp>
    </p:spTree>
    <p:extLst>
      <p:ext uri="{BB962C8B-B14F-4D97-AF65-F5344CB8AC3E}">
        <p14:creationId xmlns:p14="http://schemas.microsoft.com/office/powerpoint/2010/main" val="8538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39DDD-8DC3-4B17-9616-0131AE637D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57482-9A9C-4114-BDBD-C92110570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1A1F-3EA8-4BD5-90A2-60564DAC3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1D2CDF8F-E382-45E3-9080-2A08C327C0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2250" y="100014"/>
            <a:ext cx="8686800" cy="521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Electrostatic Septum: Technical Specs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2C8328-5679-4C66-B5F3-F7FF0EC9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93" y="3597984"/>
            <a:ext cx="3941704" cy="2268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D528F-0FBF-4EF0-8124-B77AE025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1" y="3283784"/>
            <a:ext cx="3210223" cy="2896766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EF51182-E40A-4C1E-B188-E0C119125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419" y="850595"/>
            <a:ext cx="8686800" cy="22683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Production of the Full Scale prototype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Infrastructure is in place: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Tools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Clean room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HV testing cave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Transportation cart, foil cleaning, measurement station, assembly fixtures.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Details in Matt’s presentation tomorrow</a:t>
            </a:r>
          </a:p>
        </p:txBody>
      </p:sp>
    </p:spTree>
    <p:extLst>
      <p:ext uri="{BB962C8B-B14F-4D97-AF65-F5344CB8AC3E}">
        <p14:creationId xmlns:p14="http://schemas.microsoft.com/office/powerpoint/2010/main" val="1998523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05958E-0373-4B31-912B-588CE331785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1206911" y="2380510"/>
            <a:ext cx="6907157" cy="382479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82CCF-AD47-4EFF-9DB8-AA783911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419" y="1066215"/>
            <a:ext cx="8686800" cy="14988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Completed the Construction Readiness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Board testing began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Details in Aisha’s presentation later today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26EE63-E9BF-413C-876A-9BA688B3BF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0CC0DD6-87FC-4D71-BF2A-9F31C6D1C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0C030-1F47-4B0F-8A62-04F966715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C48082-53F8-43A3-ADB9-C91D6C94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Regulation system: started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29201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42E96-853A-444B-ADAF-DF1F66523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1387005"/>
            <a:ext cx="8686800" cy="23417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/>
              <a:t>G-2 run ends 								mid FY2020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/>
              <a:t>Commissioning of the beam line </a:t>
            </a:r>
            <a:br>
              <a:rPr lang="en-US" sz="2000" b="0" dirty="0"/>
            </a:br>
            <a:r>
              <a:rPr lang="en-US" sz="2000" b="0" dirty="0"/>
              <a:t>with single turn extraction 					after 2020 shutdown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/>
              <a:t>Remove the EKIK and install the ESS,</a:t>
            </a:r>
            <a:br>
              <a:rPr lang="en-US" sz="2000" b="0" dirty="0"/>
            </a:br>
            <a:r>
              <a:rPr lang="en-US" sz="2000" b="0" dirty="0"/>
              <a:t>start SE commissioning						beg FY2021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/>
              <a:t>Operations taking over						mid FY2021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3DD8A-0935-45B2-B8E4-33CEDE40D9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FD965-446C-43C7-A872-4E82B58C7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AF83-8254-411A-AF3D-DE98C136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BC2E87-A12C-4BA0-8DD5-DB270A59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310003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V.Nagaslaev | FNAL SE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Facilities at 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7C65C03-D446-454C-92C7-D7CCF288555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9836" b="9836"/>
          <a:stretch>
            <a:fillRect/>
          </a:stretch>
        </p:blipFill>
        <p:spPr>
          <a:xfrm>
            <a:off x="168437" y="868534"/>
            <a:ext cx="8686800" cy="4657725"/>
          </a:xfr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4983A51-6BBC-4FF0-A0A7-1C08DFF9338C}"/>
              </a:ext>
            </a:extLst>
          </p:cNvPr>
          <p:cNvSpPr/>
          <p:nvPr/>
        </p:nvSpPr>
        <p:spPr>
          <a:xfrm rot="288959">
            <a:off x="4879579" y="2415127"/>
            <a:ext cx="523209" cy="1310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E372C5-7085-4029-9A2F-2920DAFC985F}"/>
              </a:ext>
            </a:extLst>
          </p:cNvPr>
          <p:cNvSpPr/>
          <p:nvPr/>
        </p:nvSpPr>
        <p:spPr>
          <a:xfrm rot="288959">
            <a:off x="1066514" y="3054795"/>
            <a:ext cx="6395792" cy="1615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E6EE5F-A52B-46A0-815C-8A78F8252BC8}"/>
              </a:ext>
            </a:extLst>
          </p:cNvPr>
          <p:cNvSpPr/>
          <p:nvPr/>
        </p:nvSpPr>
        <p:spPr>
          <a:xfrm rot="288959">
            <a:off x="1038160" y="2983911"/>
            <a:ext cx="6395792" cy="1615819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559CA5-942F-4A9B-9AEA-1202B93815B1}"/>
              </a:ext>
            </a:extLst>
          </p:cNvPr>
          <p:cNvSpPr/>
          <p:nvPr/>
        </p:nvSpPr>
        <p:spPr>
          <a:xfrm>
            <a:off x="5361885" y="1919807"/>
            <a:ext cx="1602289" cy="1724792"/>
          </a:xfrm>
          <a:custGeom>
            <a:avLst/>
            <a:gdLst>
              <a:gd name="connsiteX0" fmla="*/ 1602289 w 1602289"/>
              <a:gd name="connsiteY0" fmla="*/ 1724792 h 1724792"/>
              <a:gd name="connsiteX1" fmla="*/ 1329270 w 1602289"/>
              <a:gd name="connsiteY1" fmla="*/ 1581782 h 1724792"/>
              <a:gd name="connsiteX2" fmla="*/ 848234 w 1602289"/>
              <a:gd name="connsiteY2" fmla="*/ 1365099 h 1724792"/>
              <a:gd name="connsiteX3" fmla="*/ 466873 w 1602289"/>
              <a:gd name="connsiteY3" fmla="*/ 1204754 h 1724792"/>
              <a:gd name="connsiteX4" fmla="*/ 254524 w 1602289"/>
              <a:gd name="connsiteY4" fmla="*/ 1100747 h 1724792"/>
              <a:gd name="connsiteX5" fmla="*/ 128849 w 1602289"/>
              <a:gd name="connsiteY5" fmla="*/ 1005406 h 1724792"/>
              <a:gd name="connsiteX6" fmla="*/ 16174 w 1602289"/>
              <a:gd name="connsiteY6" fmla="*/ 884064 h 1724792"/>
              <a:gd name="connsiteX7" fmla="*/ 7506 w 1602289"/>
              <a:gd name="connsiteY7" fmla="*/ 762722 h 1724792"/>
              <a:gd name="connsiteX8" fmla="*/ 81179 w 1602289"/>
              <a:gd name="connsiteY8" fmla="*/ 628379 h 1724792"/>
              <a:gd name="connsiteX9" fmla="*/ 202521 w 1602289"/>
              <a:gd name="connsiteY9" fmla="*/ 541706 h 1724792"/>
              <a:gd name="connsiteX10" fmla="*/ 466873 w 1602289"/>
              <a:gd name="connsiteY10" fmla="*/ 372693 h 1724792"/>
              <a:gd name="connsiteX11" fmla="*/ 1103920 w 1602289"/>
              <a:gd name="connsiteY11" fmla="*/ 0 h 1724792"/>
              <a:gd name="connsiteX12" fmla="*/ 1103920 w 1602289"/>
              <a:gd name="connsiteY12" fmla="*/ 0 h 172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2289" h="1724792">
                <a:moveTo>
                  <a:pt x="1602289" y="1724792"/>
                </a:moveTo>
                <a:cubicBezTo>
                  <a:pt x="1528617" y="1683261"/>
                  <a:pt x="1454946" y="1641731"/>
                  <a:pt x="1329270" y="1581782"/>
                </a:cubicBezTo>
                <a:cubicBezTo>
                  <a:pt x="1203594" y="1521833"/>
                  <a:pt x="991967" y="1427937"/>
                  <a:pt x="848234" y="1365099"/>
                </a:cubicBezTo>
                <a:cubicBezTo>
                  <a:pt x="704501" y="1302261"/>
                  <a:pt x="565825" y="1248813"/>
                  <a:pt x="466873" y="1204754"/>
                </a:cubicBezTo>
                <a:cubicBezTo>
                  <a:pt x="367921" y="1160695"/>
                  <a:pt x="310861" y="1133972"/>
                  <a:pt x="254524" y="1100747"/>
                </a:cubicBezTo>
                <a:cubicBezTo>
                  <a:pt x="198187" y="1067522"/>
                  <a:pt x="168574" y="1041520"/>
                  <a:pt x="128849" y="1005406"/>
                </a:cubicBezTo>
                <a:cubicBezTo>
                  <a:pt x="89124" y="969292"/>
                  <a:pt x="36398" y="924511"/>
                  <a:pt x="16174" y="884064"/>
                </a:cubicBezTo>
                <a:cubicBezTo>
                  <a:pt x="-4050" y="843617"/>
                  <a:pt x="-3328" y="805336"/>
                  <a:pt x="7506" y="762722"/>
                </a:cubicBezTo>
                <a:cubicBezTo>
                  <a:pt x="18340" y="720108"/>
                  <a:pt x="48677" y="665215"/>
                  <a:pt x="81179" y="628379"/>
                </a:cubicBezTo>
                <a:cubicBezTo>
                  <a:pt x="113681" y="591543"/>
                  <a:pt x="138239" y="584320"/>
                  <a:pt x="202521" y="541706"/>
                </a:cubicBezTo>
                <a:cubicBezTo>
                  <a:pt x="266803" y="499092"/>
                  <a:pt x="316640" y="462977"/>
                  <a:pt x="466873" y="372693"/>
                </a:cubicBezTo>
                <a:cubicBezTo>
                  <a:pt x="617106" y="282409"/>
                  <a:pt x="1103920" y="0"/>
                  <a:pt x="1103920" y="0"/>
                </a:cubicBezTo>
                <a:lnTo>
                  <a:pt x="1103920" y="0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355A8-09BF-495C-8311-B51DF7B34DA5}"/>
              </a:ext>
            </a:extLst>
          </p:cNvPr>
          <p:cNvCxnSpPr>
            <a:cxnSpLocks/>
          </p:cNvCxnSpPr>
          <p:nvPr/>
        </p:nvCxnSpPr>
        <p:spPr>
          <a:xfrm flipV="1">
            <a:off x="6465805" y="1385576"/>
            <a:ext cx="1473440" cy="534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F34FA1-431E-4F3B-818A-E097E3E511AE}"/>
              </a:ext>
            </a:extLst>
          </p:cNvPr>
          <p:cNvCxnSpPr>
            <a:cxnSpLocks/>
          </p:cNvCxnSpPr>
          <p:nvPr/>
        </p:nvCxnSpPr>
        <p:spPr>
          <a:xfrm flipV="1">
            <a:off x="6465805" y="1356281"/>
            <a:ext cx="550953" cy="563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95B162-56AD-400E-BEA8-7A9551710927}"/>
              </a:ext>
            </a:extLst>
          </p:cNvPr>
          <p:cNvCxnSpPr>
            <a:cxnSpLocks/>
            <a:stCxn id="9" idx="11"/>
          </p:cNvCxnSpPr>
          <p:nvPr/>
        </p:nvCxnSpPr>
        <p:spPr>
          <a:xfrm flipV="1">
            <a:off x="6465805" y="1368154"/>
            <a:ext cx="843803" cy="551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D5C526F-5477-4D5B-A651-69156DC91695}"/>
              </a:ext>
            </a:extLst>
          </p:cNvPr>
          <p:cNvSpPr/>
          <p:nvPr/>
        </p:nvSpPr>
        <p:spPr>
          <a:xfrm>
            <a:off x="4285800" y="2602572"/>
            <a:ext cx="678470" cy="169340"/>
          </a:xfrm>
          <a:custGeom>
            <a:avLst/>
            <a:gdLst>
              <a:gd name="connsiteX0" fmla="*/ 450356 w 695625"/>
              <a:gd name="connsiteY0" fmla="*/ 159678 h 169228"/>
              <a:gd name="connsiteX1" fmla="*/ 567038 w 695625"/>
              <a:gd name="connsiteY1" fmla="*/ 169203 h 169228"/>
              <a:gd name="connsiteX2" fmla="*/ 648000 w 695625"/>
              <a:gd name="connsiteY2" fmla="*/ 162059 h 169228"/>
              <a:gd name="connsiteX3" fmla="*/ 683719 w 695625"/>
              <a:gd name="connsiteY3" fmla="*/ 150153 h 169228"/>
              <a:gd name="connsiteX4" fmla="*/ 695625 w 695625"/>
              <a:gd name="connsiteY4" fmla="*/ 133484 h 169228"/>
              <a:gd name="connsiteX5" fmla="*/ 683719 w 695625"/>
              <a:gd name="connsiteY5" fmla="*/ 100147 h 169228"/>
              <a:gd name="connsiteX6" fmla="*/ 643238 w 695625"/>
              <a:gd name="connsiteY6" fmla="*/ 28709 h 169228"/>
              <a:gd name="connsiteX7" fmla="*/ 607519 w 695625"/>
              <a:gd name="connsiteY7" fmla="*/ 14422 h 169228"/>
              <a:gd name="connsiteX8" fmla="*/ 557513 w 695625"/>
              <a:gd name="connsiteY8" fmla="*/ 2516 h 169228"/>
              <a:gd name="connsiteX9" fmla="*/ 474169 w 695625"/>
              <a:gd name="connsiteY9" fmla="*/ 134 h 169228"/>
              <a:gd name="connsiteX10" fmla="*/ 400350 w 695625"/>
              <a:gd name="connsiteY10" fmla="*/ 4897 h 169228"/>
              <a:gd name="connsiteX11" fmla="*/ 200325 w 695625"/>
              <a:gd name="connsiteY11" fmla="*/ 21566 h 169228"/>
              <a:gd name="connsiteX12" fmla="*/ 112219 w 695625"/>
              <a:gd name="connsiteY12" fmla="*/ 31091 h 169228"/>
              <a:gd name="connsiteX13" fmla="*/ 21731 w 695625"/>
              <a:gd name="connsiteY13" fmla="*/ 50141 h 169228"/>
              <a:gd name="connsiteX14" fmla="*/ 300 w 695625"/>
              <a:gd name="connsiteY14" fmla="*/ 71572 h 169228"/>
              <a:gd name="connsiteX15" fmla="*/ 31256 w 695625"/>
              <a:gd name="connsiteY15" fmla="*/ 107291 h 169228"/>
              <a:gd name="connsiteX16" fmla="*/ 107456 w 695625"/>
              <a:gd name="connsiteY16" fmla="*/ 116816 h 169228"/>
              <a:gd name="connsiteX17" fmla="*/ 212231 w 695625"/>
              <a:gd name="connsiteY17" fmla="*/ 131103 h 169228"/>
              <a:gd name="connsiteX18" fmla="*/ 338438 w 695625"/>
              <a:gd name="connsiteY18" fmla="*/ 147772 h 169228"/>
              <a:gd name="connsiteX19" fmla="*/ 450356 w 695625"/>
              <a:gd name="connsiteY19" fmla="*/ 159678 h 169228"/>
              <a:gd name="connsiteX0" fmla="*/ 450356 w 688981"/>
              <a:gd name="connsiteY0" fmla="*/ 159678 h 169228"/>
              <a:gd name="connsiteX1" fmla="*/ 567038 w 688981"/>
              <a:gd name="connsiteY1" fmla="*/ 169203 h 169228"/>
              <a:gd name="connsiteX2" fmla="*/ 648000 w 688981"/>
              <a:gd name="connsiteY2" fmla="*/ 162059 h 169228"/>
              <a:gd name="connsiteX3" fmla="*/ 683719 w 688981"/>
              <a:gd name="connsiteY3" fmla="*/ 150153 h 169228"/>
              <a:gd name="connsiteX4" fmla="*/ 688482 w 688981"/>
              <a:gd name="connsiteY4" fmla="*/ 133484 h 169228"/>
              <a:gd name="connsiteX5" fmla="*/ 683719 w 688981"/>
              <a:gd name="connsiteY5" fmla="*/ 100147 h 169228"/>
              <a:gd name="connsiteX6" fmla="*/ 643238 w 688981"/>
              <a:gd name="connsiteY6" fmla="*/ 28709 h 169228"/>
              <a:gd name="connsiteX7" fmla="*/ 607519 w 688981"/>
              <a:gd name="connsiteY7" fmla="*/ 14422 h 169228"/>
              <a:gd name="connsiteX8" fmla="*/ 557513 w 688981"/>
              <a:gd name="connsiteY8" fmla="*/ 2516 h 169228"/>
              <a:gd name="connsiteX9" fmla="*/ 474169 w 688981"/>
              <a:gd name="connsiteY9" fmla="*/ 134 h 169228"/>
              <a:gd name="connsiteX10" fmla="*/ 400350 w 688981"/>
              <a:gd name="connsiteY10" fmla="*/ 4897 h 169228"/>
              <a:gd name="connsiteX11" fmla="*/ 200325 w 688981"/>
              <a:gd name="connsiteY11" fmla="*/ 21566 h 169228"/>
              <a:gd name="connsiteX12" fmla="*/ 112219 w 688981"/>
              <a:gd name="connsiteY12" fmla="*/ 31091 h 169228"/>
              <a:gd name="connsiteX13" fmla="*/ 21731 w 688981"/>
              <a:gd name="connsiteY13" fmla="*/ 50141 h 169228"/>
              <a:gd name="connsiteX14" fmla="*/ 300 w 688981"/>
              <a:gd name="connsiteY14" fmla="*/ 71572 h 169228"/>
              <a:gd name="connsiteX15" fmla="*/ 31256 w 688981"/>
              <a:gd name="connsiteY15" fmla="*/ 107291 h 169228"/>
              <a:gd name="connsiteX16" fmla="*/ 107456 w 688981"/>
              <a:gd name="connsiteY16" fmla="*/ 116816 h 169228"/>
              <a:gd name="connsiteX17" fmla="*/ 212231 w 688981"/>
              <a:gd name="connsiteY17" fmla="*/ 131103 h 169228"/>
              <a:gd name="connsiteX18" fmla="*/ 338438 w 688981"/>
              <a:gd name="connsiteY18" fmla="*/ 147772 h 169228"/>
              <a:gd name="connsiteX19" fmla="*/ 450356 w 688981"/>
              <a:gd name="connsiteY19" fmla="*/ 159678 h 169228"/>
              <a:gd name="connsiteX0" fmla="*/ 450356 w 690010"/>
              <a:gd name="connsiteY0" fmla="*/ 159678 h 169226"/>
              <a:gd name="connsiteX1" fmla="*/ 567038 w 690010"/>
              <a:gd name="connsiteY1" fmla="*/ 169203 h 169226"/>
              <a:gd name="connsiteX2" fmla="*/ 648000 w 690010"/>
              <a:gd name="connsiteY2" fmla="*/ 162059 h 169226"/>
              <a:gd name="connsiteX3" fmla="*/ 669431 w 690010"/>
              <a:gd name="connsiteY3" fmla="*/ 152534 h 169226"/>
              <a:gd name="connsiteX4" fmla="*/ 688482 w 690010"/>
              <a:gd name="connsiteY4" fmla="*/ 133484 h 169226"/>
              <a:gd name="connsiteX5" fmla="*/ 683719 w 690010"/>
              <a:gd name="connsiteY5" fmla="*/ 100147 h 169226"/>
              <a:gd name="connsiteX6" fmla="*/ 643238 w 690010"/>
              <a:gd name="connsiteY6" fmla="*/ 28709 h 169226"/>
              <a:gd name="connsiteX7" fmla="*/ 607519 w 690010"/>
              <a:gd name="connsiteY7" fmla="*/ 14422 h 169226"/>
              <a:gd name="connsiteX8" fmla="*/ 557513 w 690010"/>
              <a:gd name="connsiteY8" fmla="*/ 2516 h 169226"/>
              <a:gd name="connsiteX9" fmla="*/ 474169 w 690010"/>
              <a:gd name="connsiteY9" fmla="*/ 134 h 169226"/>
              <a:gd name="connsiteX10" fmla="*/ 400350 w 690010"/>
              <a:gd name="connsiteY10" fmla="*/ 4897 h 169226"/>
              <a:gd name="connsiteX11" fmla="*/ 200325 w 690010"/>
              <a:gd name="connsiteY11" fmla="*/ 21566 h 169226"/>
              <a:gd name="connsiteX12" fmla="*/ 112219 w 690010"/>
              <a:gd name="connsiteY12" fmla="*/ 31091 h 169226"/>
              <a:gd name="connsiteX13" fmla="*/ 21731 w 690010"/>
              <a:gd name="connsiteY13" fmla="*/ 50141 h 169226"/>
              <a:gd name="connsiteX14" fmla="*/ 300 w 690010"/>
              <a:gd name="connsiteY14" fmla="*/ 71572 h 169226"/>
              <a:gd name="connsiteX15" fmla="*/ 31256 w 690010"/>
              <a:gd name="connsiteY15" fmla="*/ 107291 h 169226"/>
              <a:gd name="connsiteX16" fmla="*/ 107456 w 690010"/>
              <a:gd name="connsiteY16" fmla="*/ 116816 h 169226"/>
              <a:gd name="connsiteX17" fmla="*/ 212231 w 690010"/>
              <a:gd name="connsiteY17" fmla="*/ 131103 h 169226"/>
              <a:gd name="connsiteX18" fmla="*/ 338438 w 690010"/>
              <a:gd name="connsiteY18" fmla="*/ 147772 h 169226"/>
              <a:gd name="connsiteX19" fmla="*/ 450356 w 690010"/>
              <a:gd name="connsiteY19" fmla="*/ 159678 h 169226"/>
              <a:gd name="connsiteX0" fmla="*/ 450356 w 690010"/>
              <a:gd name="connsiteY0" fmla="*/ 159678 h 169340"/>
              <a:gd name="connsiteX1" fmla="*/ 567038 w 690010"/>
              <a:gd name="connsiteY1" fmla="*/ 169203 h 169340"/>
              <a:gd name="connsiteX2" fmla="*/ 626569 w 690010"/>
              <a:gd name="connsiteY2" fmla="*/ 164441 h 169340"/>
              <a:gd name="connsiteX3" fmla="*/ 669431 w 690010"/>
              <a:gd name="connsiteY3" fmla="*/ 152534 h 169340"/>
              <a:gd name="connsiteX4" fmla="*/ 688482 w 690010"/>
              <a:gd name="connsiteY4" fmla="*/ 133484 h 169340"/>
              <a:gd name="connsiteX5" fmla="*/ 683719 w 690010"/>
              <a:gd name="connsiteY5" fmla="*/ 100147 h 169340"/>
              <a:gd name="connsiteX6" fmla="*/ 643238 w 690010"/>
              <a:gd name="connsiteY6" fmla="*/ 28709 h 169340"/>
              <a:gd name="connsiteX7" fmla="*/ 607519 w 690010"/>
              <a:gd name="connsiteY7" fmla="*/ 14422 h 169340"/>
              <a:gd name="connsiteX8" fmla="*/ 557513 w 690010"/>
              <a:gd name="connsiteY8" fmla="*/ 2516 h 169340"/>
              <a:gd name="connsiteX9" fmla="*/ 474169 w 690010"/>
              <a:gd name="connsiteY9" fmla="*/ 134 h 169340"/>
              <a:gd name="connsiteX10" fmla="*/ 400350 w 690010"/>
              <a:gd name="connsiteY10" fmla="*/ 4897 h 169340"/>
              <a:gd name="connsiteX11" fmla="*/ 200325 w 690010"/>
              <a:gd name="connsiteY11" fmla="*/ 21566 h 169340"/>
              <a:gd name="connsiteX12" fmla="*/ 112219 w 690010"/>
              <a:gd name="connsiteY12" fmla="*/ 31091 h 169340"/>
              <a:gd name="connsiteX13" fmla="*/ 21731 w 690010"/>
              <a:gd name="connsiteY13" fmla="*/ 50141 h 169340"/>
              <a:gd name="connsiteX14" fmla="*/ 300 w 690010"/>
              <a:gd name="connsiteY14" fmla="*/ 71572 h 169340"/>
              <a:gd name="connsiteX15" fmla="*/ 31256 w 690010"/>
              <a:gd name="connsiteY15" fmla="*/ 107291 h 169340"/>
              <a:gd name="connsiteX16" fmla="*/ 107456 w 690010"/>
              <a:gd name="connsiteY16" fmla="*/ 116816 h 169340"/>
              <a:gd name="connsiteX17" fmla="*/ 212231 w 690010"/>
              <a:gd name="connsiteY17" fmla="*/ 131103 h 169340"/>
              <a:gd name="connsiteX18" fmla="*/ 338438 w 690010"/>
              <a:gd name="connsiteY18" fmla="*/ 147772 h 169340"/>
              <a:gd name="connsiteX19" fmla="*/ 450356 w 690010"/>
              <a:gd name="connsiteY19" fmla="*/ 159678 h 169340"/>
              <a:gd name="connsiteX0" fmla="*/ 450356 w 687320"/>
              <a:gd name="connsiteY0" fmla="*/ 159678 h 169340"/>
              <a:gd name="connsiteX1" fmla="*/ 567038 w 687320"/>
              <a:gd name="connsiteY1" fmla="*/ 169203 h 169340"/>
              <a:gd name="connsiteX2" fmla="*/ 626569 w 687320"/>
              <a:gd name="connsiteY2" fmla="*/ 164441 h 169340"/>
              <a:gd name="connsiteX3" fmla="*/ 669431 w 687320"/>
              <a:gd name="connsiteY3" fmla="*/ 152534 h 169340"/>
              <a:gd name="connsiteX4" fmla="*/ 683720 w 687320"/>
              <a:gd name="connsiteY4" fmla="*/ 133484 h 169340"/>
              <a:gd name="connsiteX5" fmla="*/ 683719 w 687320"/>
              <a:gd name="connsiteY5" fmla="*/ 100147 h 169340"/>
              <a:gd name="connsiteX6" fmla="*/ 643238 w 687320"/>
              <a:gd name="connsiteY6" fmla="*/ 28709 h 169340"/>
              <a:gd name="connsiteX7" fmla="*/ 607519 w 687320"/>
              <a:gd name="connsiteY7" fmla="*/ 14422 h 169340"/>
              <a:gd name="connsiteX8" fmla="*/ 557513 w 687320"/>
              <a:gd name="connsiteY8" fmla="*/ 2516 h 169340"/>
              <a:gd name="connsiteX9" fmla="*/ 474169 w 687320"/>
              <a:gd name="connsiteY9" fmla="*/ 134 h 169340"/>
              <a:gd name="connsiteX10" fmla="*/ 400350 w 687320"/>
              <a:gd name="connsiteY10" fmla="*/ 4897 h 169340"/>
              <a:gd name="connsiteX11" fmla="*/ 200325 w 687320"/>
              <a:gd name="connsiteY11" fmla="*/ 21566 h 169340"/>
              <a:gd name="connsiteX12" fmla="*/ 112219 w 687320"/>
              <a:gd name="connsiteY12" fmla="*/ 31091 h 169340"/>
              <a:gd name="connsiteX13" fmla="*/ 21731 w 687320"/>
              <a:gd name="connsiteY13" fmla="*/ 50141 h 169340"/>
              <a:gd name="connsiteX14" fmla="*/ 300 w 687320"/>
              <a:gd name="connsiteY14" fmla="*/ 71572 h 169340"/>
              <a:gd name="connsiteX15" fmla="*/ 31256 w 687320"/>
              <a:gd name="connsiteY15" fmla="*/ 107291 h 169340"/>
              <a:gd name="connsiteX16" fmla="*/ 107456 w 687320"/>
              <a:gd name="connsiteY16" fmla="*/ 116816 h 169340"/>
              <a:gd name="connsiteX17" fmla="*/ 212231 w 687320"/>
              <a:gd name="connsiteY17" fmla="*/ 131103 h 169340"/>
              <a:gd name="connsiteX18" fmla="*/ 338438 w 687320"/>
              <a:gd name="connsiteY18" fmla="*/ 147772 h 169340"/>
              <a:gd name="connsiteX19" fmla="*/ 450356 w 687320"/>
              <a:gd name="connsiteY19" fmla="*/ 159678 h 169340"/>
              <a:gd name="connsiteX0" fmla="*/ 450356 w 687676"/>
              <a:gd name="connsiteY0" fmla="*/ 159678 h 169340"/>
              <a:gd name="connsiteX1" fmla="*/ 567038 w 687676"/>
              <a:gd name="connsiteY1" fmla="*/ 169203 h 169340"/>
              <a:gd name="connsiteX2" fmla="*/ 626569 w 687676"/>
              <a:gd name="connsiteY2" fmla="*/ 164441 h 169340"/>
              <a:gd name="connsiteX3" fmla="*/ 662287 w 687676"/>
              <a:gd name="connsiteY3" fmla="*/ 152534 h 169340"/>
              <a:gd name="connsiteX4" fmla="*/ 683720 w 687676"/>
              <a:gd name="connsiteY4" fmla="*/ 133484 h 169340"/>
              <a:gd name="connsiteX5" fmla="*/ 683719 w 687676"/>
              <a:gd name="connsiteY5" fmla="*/ 100147 h 169340"/>
              <a:gd name="connsiteX6" fmla="*/ 643238 w 687676"/>
              <a:gd name="connsiteY6" fmla="*/ 28709 h 169340"/>
              <a:gd name="connsiteX7" fmla="*/ 607519 w 687676"/>
              <a:gd name="connsiteY7" fmla="*/ 14422 h 169340"/>
              <a:gd name="connsiteX8" fmla="*/ 557513 w 687676"/>
              <a:gd name="connsiteY8" fmla="*/ 2516 h 169340"/>
              <a:gd name="connsiteX9" fmla="*/ 474169 w 687676"/>
              <a:gd name="connsiteY9" fmla="*/ 134 h 169340"/>
              <a:gd name="connsiteX10" fmla="*/ 400350 w 687676"/>
              <a:gd name="connsiteY10" fmla="*/ 4897 h 169340"/>
              <a:gd name="connsiteX11" fmla="*/ 200325 w 687676"/>
              <a:gd name="connsiteY11" fmla="*/ 21566 h 169340"/>
              <a:gd name="connsiteX12" fmla="*/ 112219 w 687676"/>
              <a:gd name="connsiteY12" fmla="*/ 31091 h 169340"/>
              <a:gd name="connsiteX13" fmla="*/ 21731 w 687676"/>
              <a:gd name="connsiteY13" fmla="*/ 50141 h 169340"/>
              <a:gd name="connsiteX14" fmla="*/ 300 w 687676"/>
              <a:gd name="connsiteY14" fmla="*/ 71572 h 169340"/>
              <a:gd name="connsiteX15" fmla="*/ 31256 w 687676"/>
              <a:gd name="connsiteY15" fmla="*/ 107291 h 169340"/>
              <a:gd name="connsiteX16" fmla="*/ 107456 w 687676"/>
              <a:gd name="connsiteY16" fmla="*/ 116816 h 169340"/>
              <a:gd name="connsiteX17" fmla="*/ 212231 w 687676"/>
              <a:gd name="connsiteY17" fmla="*/ 131103 h 169340"/>
              <a:gd name="connsiteX18" fmla="*/ 338438 w 687676"/>
              <a:gd name="connsiteY18" fmla="*/ 147772 h 169340"/>
              <a:gd name="connsiteX19" fmla="*/ 450356 w 687676"/>
              <a:gd name="connsiteY19" fmla="*/ 159678 h 169340"/>
              <a:gd name="connsiteX0" fmla="*/ 450866 w 688186"/>
              <a:gd name="connsiteY0" fmla="*/ 159678 h 169340"/>
              <a:gd name="connsiteX1" fmla="*/ 567548 w 688186"/>
              <a:gd name="connsiteY1" fmla="*/ 169203 h 169340"/>
              <a:gd name="connsiteX2" fmla="*/ 627079 w 688186"/>
              <a:gd name="connsiteY2" fmla="*/ 164441 h 169340"/>
              <a:gd name="connsiteX3" fmla="*/ 662797 w 688186"/>
              <a:gd name="connsiteY3" fmla="*/ 152534 h 169340"/>
              <a:gd name="connsiteX4" fmla="*/ 684230 w 688186"/>
              <a:gd name="connsiteY4" fmla="*/ 133484 h 169340"/>
              <a:gd name="connsiteX5" fmla="*/ 684229 w 688186"/>
              <a:gd name="connsiteY5" fmla="*/ 100147 h 169340"/>
              <a:gd name="connsiteX6" fmla="*/ 643748 w 688186"/>
              <a:gd name="connsiteY6" fmla="*/ 28709 h 169340"/>
              <a:gd name="connsiteX7" fmla="*/ 608029 w 688186"/>
              <a:gd name="connsiteY7" fmla="*/ 14422 h 169340"/>
              <a:gd name="connsiteX8" fmla="*/ 558023 w 688186"/>
              <a:gd name="connsiteY8" fmla="*/ 2516 h 169340"/>
              <a:gd name="connsiteX9" fmla="*/ 474679 w 688186"/>
              <a:gd name="connsiteY9" fmla="*/ 134 h 169340"/>
              <a:gd name="connsiteX10" fmla="*/ 400860 w 688186"/>
              <a:gd name="connsiteY10" fmla="*/ 4897 h 169340"/>
              <a:gd name="connsiteX11" fmla="*/ 200835 w 688186"/>
              <a:gd name="connsiteY11" fmla="*/ 21566 h 169340"/>
              <a:gd name="connsiteX12" fmla="*/ 112729 w 688186"/>
              <a:gd name="connsiteY12" fmla="*/ 31091 h 169340"/>
              <a:gd name="connsiteX13" fmla="*/ 22241 w 688186"/>
              <a:gd name="connsiteY13" fmla="*/ 50141 h 169340"/>
              <a:gd name="connsiteX14" fmla="*/ 810 w 688186"/>
              <a:gd name="connsiteY14" fmla="*/ 71572 h 169340"/>
              <a:gd name="connsiteX15" fmla="*/ 41291 w 688186"/>
              <a:gd name="connsiteY15" fmla="*/ 102529 h 169340"/>
              <a:gd name="connsiteX16" fmla="*/ 107966 w 688186"/>
              <a:gd name="connsiteY16" fmla="*/ 116816 h 169340"/>
              <a:gd name="connsiteX17" fmla="*/ 212741 w 688186"/>
              <a:gd name="connsiteY17" fmla="*/ 131103 h 169340"/>
              <a:gd name="connsiteX18" fmla="*/ 338948 w 688186"/>
              <a:gd name="connsiteY18" fmla="*/ 147772 h 169340"/>
              <a:gd name="connsiteX19" fmla="*/ 450866 w 688186"/>
              <a:gd name="connsiteY19" fmla="*/ 159678 h 169340"/>
              <a:gd name="connsiteX0" fmla="*/ 450866 w 688353"/>
              <a:gd name="connsiteY0" fmla="*/ 159678 h 169340"/>
              <a:gd name="connsiteX1" fmla="*/ 567548 w 688353"/>
              <a:gd name="connsiteY1" fmla="*/ 169203 h 169340"/>
              <a:gd name="connsiteX2" fmla="*/ 627079 w 688353"/>
              <a:gd name="connsiteY2" fmla="*/ 164441 h 169340"/>
              <a:gd name="connsiteX3" fmla="*/ 662797 w 688353"/>
              <a:gd name="connsiteY3" fmla="*/ 152534 h 169340"/>
              <a:gd name="connsiteX4" fmla="*/ 684230 w 688353"/>
              <a:gd name="connsiteY4" fmla="*/ 133484 h 169340"/>
              <a:gd name="connsiteX5" fmla="*/ 684229 w 688353"/>
              <a:gd name="connsiteY5" fmla="*/ 100147 h 169340"/>
              <a:gd name="connsiteX6" fmla="*/ 641367 w 688353"/>
              <a:gd name="connsiteY6" fmla="*/ 33471 h 169340"/>
              <a:gd name="connsiteX7" fmla="*/ 608029 w 688353"/>
              <a:gd name="connsiteY7" fmla="*/ 14422 h 169340"/>
              <a:gd name="connsiteX8" fmla="*/ 558023 w 688353"/>
              <a:gd name="connsiteY8" fmla="*/ 2516 h 169340"/>
              <a:gd name="connsiteX9" fmla="*/ 474679 w 688353"/>
              <a:gd name="connsiteY9" fmla="*/ 134 h 169340"/>
              <a:gd name="connsiteX10" fmla="*/ 400860 w 688353"/>
              <a:gd name="connsiteY10" fmla="*/ 4897 h 169340"/>
              <a:gd name="connsiteX11" fmla="*/ 200835 w 688353"/>
              <a:gd name="connsiteY11" fmla="*/ 21566 h 169340"/>
              <a:gd name="connsiteX12" fmla="*/ 112729 w 688353"/>
              <a:gd name="connsiteY12" fmla="*/ 31091 h 169340"/>
              <a:gd name="connsiteX13" fmla="*/ 22241 w 688353"/>
              <a:gd name="connsiteY13" fmla="*/ 50141 h 169340"/>
              <a:gd name="connsiteX14" fmla="*/ 810 w 688353"/>
              <a:gd name="connsiteY14" fmla="*/ 71572 h 169340"/>
              <a:gd name="connsiteX15" fmla="*/ 41291 w 688353"/>
              <a:gd name="connsiteY15" fmla="*/ 102529 h 169340"/>
              <a:gd name="connsiteX16" fmla="*/ 107966 w 688353"/>
              <a:gd name="connsiteY16" fmla="*/ 116816 h 169340"/>
              <a:gd name="connsiteX17" fmla="*/ 212741 w 688353"/>
              <a:gd name="connsiteY17" fmla="*/ 131103 h 169340"/>
              <a:gd name="connsiteX18" fmla="*/ 338948 w 688353"/>
              <a:gd name="connsiteY18" fmla="*/ 147772 h 169340"/>
              <a:gd name="connsiteX19" fmla="*/ 450866 w 688353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2529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  <a:gd name="connsiteX0" fmla="*/ 440983 w 678470"/>
              <a:gd name="connsiteY0" fmla="*/ 159678 h 169340"/>
              <a:gd name="connsiteX1" fmla="*/ 557665 w 678470"/>
              <a:gd name="connsiteY1" fmla="*/ 169203 h 169340"/>
              <a:gd name="connsiteX2" fmla="*/ 617196 w 678470"/>
              <a:gd name="connsiteY2" fmla="*/ 164441 h 169340"/>
              <a:gd name="connsiteX3" fmla="*/ 652914 w 678470"/>
              <a:gd name="connsiteY3" fmla="*/ 152534 h 169340"/>
              <a:gd name="connsiteX4" fmla="*/ 674347 w 678470"/>
              <a:gd name="connsiteY4" fmla="*/ 133484 h 169340"/>
              <a:gd name="connsiteX5" fmla="*/ 674346 w 678470"/>
              <a:gd name="connsiteY5" fmla="*/ 100147 h 169340"/>
              <a:gd name="connsiteX6" fmla="*/ 631484 w 678470"/>
              <a:gd name="connsiteY6" fmla="*/ 33471 h 169340"/>
              <a:gd name="connsiteX7" fmla="*/ 598146 w 678470"/>
              <a:gd name="connsiteY7" fmla="*/ 14422 h 169340"/>
              <a:gd name="connsiteX8" fmla="*/ 548140 w 678470"/>
              <a:gd name="connsiteY8" fmla="*/ 2516 h 169340"/>
              <a:gd name="connsiteX9" fmla="*/ 464796 w 678470"/>
              <a:gd name="connsiteY9" fmla="*/ 134 h 169340"/>
              <a:gd name="connsiteX10" fmla="*/ 390977 w 678470"/>
              <a:gd name="connsiteY10" fmla="*/ 4897 h 169340"/>
              <a:gd name="connsiteX11" fmla="*/ 190952 w 678470"/>
              <a:gd name="connsiteY11" fmla="*/ 21566 h 169340"/>
              <a:gd name="connsiteX12" fmla="*/ 102846 w 678470"/>
              <a:gd name="connsiteY12" fmla="*/ 31091 h 169340"/>
              <a:gd name="connsiteX13" fmla="*/ 12358 w 678470"/>
              <a:gd name="connsiteY13" fmla="*/ 50141 h 169340"/>
              <a:gd name="connsiteX14" fmla="*/ 2834 w 678470"/>
              <a:gd name="connsiteY14" fmla="*/ 78715 h 169340"/>
              <a:gd name="connsiteX15" fmla="*/ 31408 w 678470"/>
              <a:gd name="connsiteY15" fmla="*/ 100148 h 169340"/>
              <a:gd name="connsiteX16" fmla="*/ 98083 w 678470"/>
              <a:gd name="connsiteY16" fmla="*/ 116816 h 169340"/>
              <a:gd name="connsiteX17" fmla="*/ 202858 w 678470"/>
              <a:gd name="connsiteY17" fmla="*/ 131103 h 169340"/>
              <a:gd name="connsiteX18" fmla="*/ 329065 w 678470"/>
              <a:gd name="connsiteY18" fmla="*/ 147772 h 169340"/>
              <a:gd name="connsiteX19" fmla="*/ 440983 w 678470"/>
              <a:gd name="connsiteY19" fmla="*/ 159678 h 16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8470" h="169340">
                <a:moveTo>
                  <a:pt x="440983" y="159678"/>
                </a:moveTo>
                <a:cubicBezTo>
                  <a:pt x="479083" y="163250"/>
                  <a:pt x="528296" y="168409"/>
                  <a:pt x="557665" y="169203"/>
                </a:cubicBezTo>
                <a:cubicBezTo>
                  <a:pt x="587034" y="169997"/>
                  <a:pt x="601321" y="167219"/>
                  <a:pt x="617196" y="164441"/>
                </a:cubicBezTo>
                <a:cubicBezTo>
                  <a:pt x="633071" y="161663"/>
                  <a:pt x="643389" y="157693"/>
                  <a:pt x="652914" y="152534"/>
                </a:cubicBezTo>
                <a:cubicBezTo>
                  <a:pt x="662439" y="147375"/>
                  <a:pt x="670775" y="142215"/>
                  <a:pt x="674347" y="133484"/>
                </a:cubicBezTo>
                <a:cubicBezTo>
                  <a:pt x="677919" y="124753"/>
                  <a:pt x="681490" y="116816"/>
                  <a:pt x="674346" y="100147"/>
                </a:cubicBezTo>
                <a:cubicBezTo>
                  <a:pt x="667202" y="83478"/>
                  <a:pt x="644184" y="47758"/>
                  <a:pt x="631484" y="33471"/>
                </a:cubicBezTo>
                <a:cubicBezTo>
                  <a:pt x="618784" y="19183"/>
                  <a:pt x="612037" y="19581"/>
                  <a:pt x="598146" y="14422"/>
                </a:cubicBezTo>
                <a:cubicBezTo>
                  <a:pt x="584255" y="9263"/>
                  <a:pt x="570365" y="4897"/>
                  <a:pt x="548140" y="2516"/>
                </a:cubicBezTo>
                <a:cubicBezTo>
                  <a:pt x="525915" y="135"/>
                  <a:pt x="490990" y="-263"/>
                  <a:pt x="464796" y="134"/>
                </a:cubicBezTo>
                <a:cubicBezTo>
                  <a:pt x="438602" y="531"/>
                  <a:pt x="390977" y="4897"/>
                  <a:pt x="390977" y="4897"/>
                </a:cubicBezTo>
                <a:lnTo>
                  <a:pt x="190952" y="21566"/>
                </a:lnTo>
                <a:cubicBezTo>
                  <a:pt x="142930" y="25932"/>
                  <a:pt x="132612" y="26329"/>
                  <a:pt x="102846" y="31091"/>
                </a:cubicBezTo>
                <a:cubicBezTo>
                  <a:pt x="73080" y="35853"/>
                  <a:pt x="29027" y="42204"/>
                  <a:pt x="12358" y="50141"/>
                </a:cubicBezTo>
                <a:cubicBezTo>
                  <a:pt x="-4311" y="58078"/>
                  <a:pt x="-341" y="70381"/>
                  <a:pt x="2834" y="78715"/>
                </a:cubicBezTo>
                <a:cubicBezTo>
                  <a:pt x="6009" y="87049"/>
                  <a:pt x="15533" y="93798"/>
                  <a:pt x="31408" y="100148"/>
                </a:cubicBezTo>
                <a:cubicBezTo>
                  <a:pt x="47283" y="106498"/>
                  <a:pt x="69508" y="111657"/>
                  <a:pt x="98083" y="116816"/>
                </a:cubicBezTo>
                <a:cubicBezTo>
                  <a:pt x="126658" y="121975"/>
                  <a:pt x="167933" y="126341"/>
                  <a:pt x="202858" y="131103"/>
                </a:cubicBezTo>
                <a:lnTo>
                  <a:pt x="329065" y="147772"/>
                </a:lnTo>
                <a:cubicBezTo>
                  <a:pt x="367959" y="152534"/>
                  <a:pt x="402883" y="156106"/>
                  <a:pt x="440983" y="159678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39E417-A4C4-4DBA-A990-F444A0A6117C}"/>
              </a:ext>
            </a:extLst>
          </p:cNvPr>
          <p:cNvCxnSpPr>
            <a:cxnSpLocks/>
          </p:cNvCxnSpPr>
          <p:nvPr/>
        </p:nvCxnSpPr>
        <p:spPr>
          <a:xfrm flipH="1">
            <a:off x="4928427" y="2313151"/>
            <a:ext cx="263960" cy="109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9AFE73A-83DB-410A-A6B3-987FCF2B006F}"/>
              </a:ext>
            </a:extLst>
          </p:cNvPr>
          <p:cNvSpPr/>
          <p:nvPr/>
        </p:nvSpPr>
        <p:spPr>
          <a:xfrm>
            <a:off x="4928427" y="2653204"/>
            <a:ext cx="2075217" cy="944104"/>
          </a:xfrm>
          <a:custGeom>
            <a:avLst/>
            <a:gdLst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37707 w 2114746"/>
              <a:gd name="connsiteY9" fmla="*/ 56561 h 958392"/>
              <a:gd name="connsiteX10" fmla="*/ 9427 w 2114746"/>
              <a:gd name="connsiteY10" fmla="*/ 40849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7003 w 2117003"/>
              <a:gd name="connsiteY0" fmla="*/ 958392 h 958392"/>
              <a:gd name="connsiteX1" fmla="*/ 1859337 w 2117003"/>
              <a:gd name="connsiteY1" fmla="*/ 829559 h 958392"/>
              <a:gd name="connsiteX2" fmla="*/ 1651947 w 2117003"/>
              <a:gd name="connsiteY2" fmla="*/ 725864 h 958392"/>
              <a:gd name="connsiteX3" fmla="*/ 1425704 w 2117003"/>
              <a:gd name="connsiteY3" fmla="*/ 625311 h 958392"/>
              <a:gd name="connsiteX4" fmla="*/ 1259164 w 2117003"/>
              <a:gd name="connsiteY4" fmla="*/ 559324 h 958392"/>
              <a:gd name="connsiteX5" fmla="*/ 900945 w 2117003"/>
              <a:gd name="connsiteY5" fmla="*/ 424206 h 958392"/>
              <a:gd name="connsiteX6" fmla="*/ 674702 w 2117003"/>
              <a:gd name="connsiteY6" fmla="*/ 333080 h 958392"/>
              <a:gd name="connsiteX7" fmla="*/ 379329 w 2117003"/>
              <a:gd name="connsiteY7" fmla="*/ 179109 h 958392"/>
              <a:gd name="connsiteX8" fmla="*/ 184508 w 2117003"/>
              <a:gd name="connsiteY8" fmla="*/ 113122 h 958392"/>
              <a:gd name="connsiteX9" fmla="*/ 113783 w 2117003"/>
              <a:gd name="connsiteY9" fmla="*/ 82755 h 958392"/>
              <a:gd name="connsiteX10" fmla="*/ 11684 w 2117003"/>
              <a:gd name="connsiteY10" fmla="*/ 40849 h 958392"/>
              <a:gd name="connsiteX11" fmla="*/ 2257 w 2117003"/>
              <a:gd name="connsiteY11" fmla="*/ 0 h 958392"/>
              <a:gd name="connsiteX12" fmla="*/ 2257 w 2117003"/>
              <a:gd name="connsiteY12" fmla="*/ 0 h 958392"/>
              <a:gd name="connsiteX0" fmla="*/ 2114746 w 2114746"/>
              <a:gd name="connsiteY0" fmla="*/ 958392 h 958392"/>
              <a:gd name="connsiteX1" fmla="*/ 1857080 w 2114746"/>
              <a:gd name="connsiteY1" fmla="*/ 829559 h 958392"/>
              <a:gd name="connsiteX2" fmla="*/ 1649690 w 2114746"/>
              <a:gd name="connsiteY2" fmla="*/ 725864 h 958392"/>
              <a:gd name="connsiteX3" fmla="*/ 1423447 w 2114746"/>
              <a:gd name="connsiteY3" fmla="*/ 625311 h 958392"/>
              <a:gd name="connsiteX4" fmla="*/ 1256907 w 2114746"/>
              <a:gd name="connsiteY4" fmla="*/ 559324 h 958392"/>
              <a:gd name="connsiteX5" fmla="*/ 898688 w 2114746"/>
              <a:gd name="connsiteY5" fmla="*/ 424206 h 958392"/>
              <a:gd name="connsiteX6" fmla="*/ 672445 w 2114746"/>
              <a:gd name="connsiteY6" fmla="*/ 333080 h 958392"/>
              <a:gd name="connsiteX7" fmla="*/ 377072 w 2114746"/>
              <a:gd name="connsiteY7" fmla="*/ 179109 h 958392"/>
              <a:gd name="connsiteX8" fmla="*/ 182251 w 2114746"/>
              <a:gd name="connsiteY8" fmla="*/ 113122 h 958392"/>
              <a:gd name="connsiteX9" fmla="*/ 111526 w 2114746"/>
              <a:gd name="connsiteY9" fmla="*/ 82755 h 958392"/>
              <a:gd name="connsiteX10" fmla="*/ 97533 w 2114746"/>
              <a:gd name="connsiteY10" fmla="*/ 45612 h 958392"/>
              <a:gd name="connsiteX11" fmla="*/ 0 w 2114746"/>
              <a:gd name="connsiteY11" fmla="*/ 0 h 958392"/>
              <a:gd name="connsiteX12" fmla="*/ 0 w 2114746"/>
              <a:gd name="connsiteY12" fmla="*/ 0 h 958392"/>
              <a:gd name="connsiteX0" fmla="*/ 2114746 w 2114746"/>
              <a:gd name="connsiteY0" fmla="*/ 1001254 h 1001254"/>
              <a:gd name="connsiteX1" fmla="*/ 1857080 w 2114746"/>
              <a:gd name="connsiteY1" fmla="*/ 872421 h 1001254"/>
              <a:gd name="connsiteX2" fmla="*/ 1649690 w 2114746"/>
              <a:gd name="connsiteY2" fmla="*/ 768726 h 1001254"/>
              <a:gd name="connsiteX3" fmla="*/ 1423447 w 2114746"/>
              <a:gd name="connsiteY3" fmla="*/ 668173 h 1001254"/>
              <a:gd name="connsiteX4" fmla="*/ 1256907 w 2114746"/>
              <a:gd name="connsiteY4" fmla="*/ 602186 h 1001254"/>
              <a:gd name="connsiteX5" fmla="*/ 898688 w 2114746"/>
              <a:gd name="connsiteY5" fmla="*/ 467068 h 1001254"/>
              <a:gd name="connsiteX6" fmla="*/ 672445 w 2114746"/>
              <a:gd name="connsiteY6" fmla="*/ 375942 h 1001254"/>
              <a:gd name="connsiteX7" fmla="*/ 377072 w 2114746"/>
              <a:gd name="connsiteY7" fmla="*/ 221971 h 1001254"/>
              <a:gd name="connsiteX8" fmla="*/ 182251 w 2114746"/>
              <a:gd name="connsiteY8" fmla="*/ 155984 h 1001254"/>
              <a:gd name="connsiteX9" fmla="*/ 111526 w 2114746"/>
              <a:gd name="connsiteY9" fmla="*/ 125617 h 1001254"/>
              <a:gd name="connsiteX10" fmla="*/ 97533 w 2114746"/>
              <a:gd name="connsiteY10" fmla="*/ 88474 h 1001254"/>
              <a:gd name="connsiteX11" fmla="*/ 0 w 2114746"/>
              <a:gd name="connsiteY11" fmla="*/ 42862 h 1001254"/>
              <a:gd name="connsiteX12" fmla="*/ 54769 w 2114746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56757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27482 w 2059977"/>
              <a:gd name="connsiteY8" fmla="*/ 155984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71044 w 2059977"/>
              <a:gd name="connsiteY9" fmla="*/ 125617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59977 w 2059977"/>
              <a:gd name="connsiteY0" fmla="*/ 1001254 h 1001254"/>
              <a:gd name="connsiteX1" fmla="*/ 1802311 w 2059977"/>
              <a:gd name="connsiteY1" fmla="*/ 872421 h 1001254"/>
              <a:gd name="connsiteX2" fmla="*/ 1594921 w 2059977"/>
              <a:gd name="connsiteY2" fmla="*/ 768726 h 1001254"/>
              <a:gd name="connsiteX3" fmla="*/ 1368678 w 2059977"/>
              <a:gd name="connsiteY3" fmla="*/ 668173 h 1001254"/>
              <a:gd name="connsiteX4" fmla="*/ 1202138 w 2059977"/>
              <a:gd name="connsiteY4" fmla="*/ 602186 h 1001254"/>
              <a:gd name="connsiteX5" fmla="*/ 843919 w 2059977"/>
              <a:gd name="connsiteY5" fmla="*/ 467068 h 1001254"/>
              <a:gd name="connsiteX6" fmla="*/ 617676 w 2059977"/>
              <a:gd name="connsiteY6" fmla="*/ 375942 h 1001254"/>
              <a:gd name="connsiteX7" fmla="*/ 322303 w 2059977"/>
              <a:gd name="connsiteY7" fmla="*/ 221971 h 1001254"/>
              <a:gd name="connsiteX8" fmla="*/ 146532 w 2059977"/>
              <a:gd name="connsiteY8" fmla="*/ 151222 h 1001254"/>
              <a:gd name="connsiteX9" fmla="*/ 82950 w 2059977"/>
              <a:gd name="connsiteY9" fmla="*/ 123236 h 1001254"/>
              <a:gd name="connsiteX10" fmla="*/ 42764 w 2059977"/>
              <a:gd name="connsiteY10" fmla="*/ 88474 h 1001254"/>
              <a:gd name="connsiteX11" fmla="*/ 26193 w 2059977"/>
              <a:gd name="connsiteY11" fmla="*/ 28575 h 1001254"/>
              <a:gd name="connsiteX12" fmla="*/ 0 w 2059977"/>
              <a:gd name="connsiteY12" fmla="*/ 0 h 1001254"/>
              <a:gd name="connsiteX0" fmla="*/ 2075217 w 2075217"/>
              <a:gd name="connsiteY0" fmla="*/ 944104 h 944104"/>
              <a:gd name="connsiteX1" fmla="*/ 1802311 w 2075217"/>
              <a:gd name="connsiteY1" fmla="*/ 87242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6872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817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60218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4531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72488 w 2075217"/>
              <a:gd name="connsiteY3" fmla="*/ 65293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612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4921 w 2075217"/>
              <a:gd name="connsiteY2" fmla="*/ 74205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289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02311 w 2075217"/>
              <a:gd name="connsiteY1" fmla="*/ 82670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591111 w 2075217"/>
              <a:gd name="connsiteY2" fmla="*/ 74586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202138 w 2075217"/>
              <a:gd name="connsiteY4" fmla="*/ 59456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8678 w 2075217"/>
              <a:gd name="connsiteY3" fmla="*/ 66055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798501 w 2075217"/>
              <a:gd name="connsiteY1" fmla="*/ 83051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  <a:gd name="connsiteX0" fmla="*/ 2075217 w 2075217"/>
              <a:gd name="connsiteY0" fmla="*/ 944104 h 944104"/>
              <a:gd name="connsiteX1" fmla="*/ 1813741 w 2075217"/>
              <a:gd name="connsiteY1" fmla="*/ 838131 h 944104"/>
              <a:gd name="connsiteX2" fmla="*/ 1606351 w 2075217"/>
              <a:gd name="connsiteY2" fmla="*/ 757296 h 944104"/>
              <a:gd name="connsiteX3" fmla="*/ 1364868 w 2075217"/>
              <a:gd name="connsiteY3" fmla="*/ 664363 h 944104"/>
              <a:gd name="connsiteX4" fmla="*/ 1194518 w 2075217"/>
              <a:gd name="connsiteY4" fmla="*/ 598376 h 944104"/>
              <a:gd name="connsiteX5" fmla="*/ 843919 w 2075217"/>
              <a:gd name="connsiteY5" fmla="*/ 467068 h 944104"/>
              <a:gd name="connsiteX6" fmla="*/ 617676 w 2075217"/>
              <a:gd name="connsiteY6" fmla="*/ 375942 h 944104"/>
              <a:gd name="connsiteX7" fmla="*/ 322303 w 2075217"/>
              <a:gd name="connsiteY7" fmla="*/ 221971 h 944104"/>
              <a:gd name="connsiteX8" fmla="*/ 146532 w 2075217"/>
              <a:gd name="connsiteY8" fmla="*/ 151222 h 944104"/>
              <a:gd name="connsiteX9" fmla="*/ 82950 w 2075217"/>
              <a:gd name="connsiteY9" fmla="*/ 123236 h 944104"/>
              <a:gd name="connsiteX10" fmla="*/ 42764 w 2075217"/>
              <a:gd name="connsiteY10" fmla="*/ 88474 h 944104"/>
              <a:gd name="connsiteX11" fmla="*/ 26193 w 2075217"/>
              <a:gd name="connsiteY11" fmla="*/ 28575 h 944104"/>
              <a:gd name="connsiteX12" fmla="*/ 0 w 2075217"/>
              <a:gd name="connsiteY12" fmla="*/ 0 h 94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5217" h="944104">
                <a:moveTo>
                  <a:pt x="2075217" y="944104"/>
                </a:moveTo>
                <a:cubicBezTo>
                  <a:pt x="1989328" y="901160"/>
                  <a:pt x="1899630" y="881075"/>
                  <a:pt x="1813741" y="838131"/>
                </a:cubicBezTo>
                <a:cubicBezTo>
                  <a:pt x="1736232" y="799376"/>
                  <a:pt x="1681163" y="786257"/>
                  <a:pt x="1606351" y="757296"/>
                </a:cubicBezTo>
                <a:lnTo>
                  <a:pt x="1364868" y="664363"/>
                </a:lnTo>
                <a:cubicBezTo>
                  <a:pt x="1296229" y="637876"/>
                  <a:pt x="1252571" y="619102"/>
                  <a:pt x="1194518" y="598376"/>
                </a:cubicBezTo>
                <a:lnTo>
                  <a:pt x="843919" y="467068"/>
                </a:lnTo>
                <a:cubicBezTo>
                  <a:pt x="746509" y="429361"/>
                  <a:pt x="704612" y="416791"/>
                  <a:pt x="617676" y="375942"/>
                </a:cubicBezTo>
                <a:cubicBezTo>
                  <a:pt x="530740" y="335093"/>
                  <a:pt x="400827" y="259424"/>
                  <a:pt x="322303" y="221971"/>
                </a:cubicBezTo>
                <a:cubicBezTo>
                  <a:pt x="243779" y="184518"/>
                  <a:pt x="186424" y="167678"/>
                  <a:pt x="146532" y="151222"/>
                </a:cubicBezTo>
                <a:cubicBezTo>
                  <a:pt x="106640" y="134766"/>
                  <a:pt x="100245" y="133694"/>
                  <a:pt x="82950" y="123236"/>
                </a:cubicBezTo>
                <a:cubicBezTo>
                  <a:pt x="65655" y="112778"/>
                  <a:pt x="52223" y="104251"/>
                  <a:pt x="42764" y="88474"/>
                </a:cubicBezTo>
                <a:cubicBezTo>
                  <a:pt x="33305" y="72697"/>
                  <a:pt x="26193" y="28575"/>
                  <a:pt x="26193" y="28575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64762A-F6C1-4EC2-A92B-79A00819D51C}"/>
              </a:ext>
            </a:extLst>
          </p:cNvPr>
          <p:cNvSpPr/>
          <p:nvPr/>
        </p:nvSpPr>
        <p:spPr>
          <a:xfrm>
            <a:off x="2816390" y="2480639"/>
            <a:ext cx="2324793" cy="474259"/>
          </a:xfrm>
          <a:custGeom>
            <a:avLst/>
            <a:gdLst>
              <a:gd name="connsiteX0" fmla="*/ 2081283 w 2321381"/>
              <a:gd name="connsiteY0" fmla="*/ 0 h 545910"/>
              <a:gd name="connsiteX1" fmla="*/ 2207525 w 2321381"/>
              <a:gd name="connsiteY1" fmla="*/ 116006 h 545910"/>
              <a:gd name="connsiteX2" fmla="*/ 2309883 w 2321381"/>
              <a:gd name="connsiteY2" fmla="*/ 208128 h 545910"/>
              <a:gd name="connsiteX3" fmla="*/ 2289412 w 2321381"/>
              <a:gd name="connsiteY3" fmla="*/ 296838 h 545910"/>
              <a:gd name="connsiteX4" fmla="*/ 2047164 w 2321381"/>
              <a:gd name="connsiteY4" fmla="*/ 351430 h 545910"/>
              <a:gd name="connsiteX5" fmla="*/ 1607024 w 2321381"/>
              <a:gd name="connsiteY5" fmla="*/ 433316 h 545910"/>
              <a:gd name="connsiteX6" fmla="*/ 989462 w 2321381"/>
              <a:gd name="connsiteY6" fmla="*/ 484495 h 545910"/>
              <a:gd name="connsiteX7" fmla="*/ 0 w 2321381"/>
              <a:gd name="connsiteY7" fmla="*/ 545910 h 545910"/>
              <a:gd name="connsiteX8" fmla="*/ 0 w 2321381"/>
              <a:gd name="connsiteY8" fmla="*/ 545910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84495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545910"/>
              <a:gd name="connsiteX1" fmla="*/ 2210937 w 2324793"/>
              <a:gd name="connsiteY1" fmla="*/ 116006 h 545910"/>
              <a:gd name="connsiteX2" fmla="*/ 2313295 w 2324793"/>
              <a:gd name="connsiteY2" fmla="*/ 208128 h 545910"/>
              <a:gd name="connsiteX3" fmla="*/ 2292824 w 2324793"/>
              <a:gd name="connsiteY3" fmla="*/ 296838 h 545910"/>
              <a:gd name="connsiteX4" fmla="*/ 2050576 w 2324793"/>
              <a:gd name="connsiteY4" fmla="*/ 351430 h 545910"/>
              <a:gd name="connsiteX5" fmla="*/ 1610436 w 2324793"/>
              <a:gd name="connsiteY5" fmla="*/ 433316 h 545910"/>
              <a:gd name="connsiteX6" fmla="*/ 992874 w 2324793"/>
              <a:gd name="connsiteY6" fmla="*/ 477671 h 545910"/>
              <a:gd name="connsiteX7" fmla="*/ 3412 w 2324793"/>
              <a:gd name="connsiteY7" fmla="*/ 545910 h 545910"/>
              <a:gd name="connsiteX8" fmla="*/ 0 w 2324793"/>
              <a:gd name="connsiteY8" fmla="*/ 474259 h 545910"/>
              <a:gd name="connsiteX0" fmla="*/ 2084695 w 2324793"/>
              <a:gd name="connsiteY0" fmla="*/ 0 h 477671"/>
              <a:gd name="connsiteX1" fmla="*/ 2210937 w 2324793"/>
              <a:gd name="connsiteY1" fmla="*/ 116006 h 477671"/>
              <a:gd name="connsiteX2" fmla="*/ 2313295 w 2324793"/>
              <a:gd name="connsiteY2" fmla="*/ 208128 h 477671"/>
              <a:gd name="connsiteX3" fmla="*/ 2292824 w 2324793"/>
              <a:gd name="connsiteY3" fmla="*/ 296838 h 477671"/>
              <a:gd name="connsiteX4" fmla="*/ 2050576 w 2324793"/>
              <a:gd name="connsiteY4" fmla="*/ 351430 h 477671"/>
              <a:gd name="connsiteX5" fmla="*/ 1610436 w 2324793"/>
              <a:gd name="connsiteY5" fmla="*/ 433316 h 477671"/>
              <a:gd name="connsiteX6" fmla="*/ 992874 w 2324793"/>
              <a:gd name="connsiteY6" fmla="*/ 477671 h 477671"/>
              <a:gd name="connsiteX7" fmla="*/ 174009 w 2324793"/>
              <a:gd name="connsiteY7" fmla="*/ 467435 h 477671"/>
              <a:gd name="connsiteX8" fmla="*/ 0 w 2324793"/>
              <a:gd name="connsiteY8" fmla="*/ 474259 h 477671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0436 w 2324793"/>
              <a:gd name="connsiteY5" fmla="*/ 433316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  <a:gd name="connsiteX0" fmla="*/ 2084695 w 2324793"/>
              <a:gd name="connsiteY0" fmla="*/ 0 h 474259"/>
              <a:gd name="connsiteX1" fmla="*/ 2210937 w 2324793"/>
              <a:gd name="connsiteY1" fmla="*/ 116006 h 474259"/>
              <a:gd name="connsiteX2" fmla="*/ 2313295 w 2324793"/>
              <a:gd name="connsiteY2" fmla="*/ 208128 h 474259"/>
              <a:gd name="connsiteX3" fmla="*/ 2292824 w 2324793"/>
              <a:gd name="connsiteY3" fmla="*/ 296838 h 474259"/>
              <a:gd name="connsiteX4" fmla="*/ 2050576 w 2324793"/>
              <a:gd name="connsiteY4" fmla="*/ 351430 h 474259"/>
              <a:gd name="connsiteX5" fmla="*/ 1613848 w 2324793"/>
              <a:gd name="connsiteY5" fmla="*/ 423080 h 474259"/>
              <a:gd name="connsiteX6" fmla="*/ 1003110 w 2324793"/>
              <a:gd name="connsiteY6" fmla="*/ 457200 h 474259"/>
              <a:gd name="connsiteX7" fmla="*/ 174009 w 2324793"/>
              <a:gd name="connsiteY7" fmla="*/ 467435 h 474259"/>
              <a:gd name="connsiteX8" fmla="*/ 0 w 2324793"/>
              <a:gd name="connsiteY8" fmla="*/ 474259 h 4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793" h="474259">
                <a:moveTo>
                  <a:pt x="2084695" y="0"/>
                </a:moveTo>
                <a:lnTo>
                  <a:pt x="2210937" y="116006"/>
                </a:lnTo>
                <a:cubicBezTo>
                  <a:pt x="2249037" y="150694"/>
                  <a:pt x="2299647" y="177989"/>
                  <a:pt x="2313295" y="208128"/>
                </a:cubicBezTo>
                <a:cubicBezTo>
                  <a:pt x="2326943" y="238267"/>
                  <a:pt x="2336610" y="272954"/>
                  <a:pt x="2292824" y="296838"/>
                </a:cubicBezTo>
                <a:cubicBezTo>
                  <a:pt x="2249038" y="320722"/>
                  <a:pt x="2163739" y="330390"/>
                  <a:pt x="2050576" y="351430"/>
                </a:cubicBezTo>
                <a:cubicBezTo>
                  <a:pt x="1937413" y="372470"/>
                  <a:pt x="1788426" y="405452"/>
                  <a:pt x="1613848" y="423080"/>
                </a:cubicBezTo>
                <a:cubicBezTo>
                  <a:pt x="1439270" y="440708"/>
                  <a:pt x="1003110" y="457200"/>
                  <a:pt x="1003110" y="457200"/>
                </a:cubicBezTo>
                <a:lnTo>
                  <a:pt x="174009" y="467435"/>
                </a:lnTo>
                <a:lnTo>
                  <a:pt x="0" y="474259"/>
                </a:ln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838148-0F2A-49A6-B688-8A816764870F}"/>
              </a:ext>
            </a:extLst>
          </p:cNvPr>
          <p:cNvSpPr txBox="1"/>
          <p:nvPr/>
        </p:nvSpPr>
        <p:spPr>
          <a:xfrm>
            <a:off x="3918536" y="1602549"/>
            <a:ext cx="139076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Proton Source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A23F4-7C01-469A-B4B2-BE3248013ADC}"/>
              </a:ext>
            </a:extLst>
          </p:cNvPr>
          <p:cNvSpPr txBox="1"/>
          <p:nvPr/>
        </p:nvSpPr>
        <p:spPr>
          <a:xfrm>
            <a:off x="2022641" y="3463704"/>
            <a:ext cx="89396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Recycler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3193B9-37C4-420C-AEFF-E619713D0F0E}"/>
              </a:ext>
            </a:extLst>
          </p:cNvPr>
          <p:cNvSpPr txBox="1"/>
          <p:nvPr/>
        </p:nvSpPr>
        <p:spPr>
          <a:xfrm>
            <a:off x="4152135" y="3959582"/>
            <a:ext cx="1332031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Main Injector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652F7A-BB63-4972-83B4-236BEF6DBF08}"/>
              </a:ext>
            </a:extLst>
          </p:cNvPr>
          <p:cNvSpPr txBox="1"/>
          <p:nvPr/>
        </p:nvSpPr>
        <p:spPr>
          <a:xfrm>
            <a:off x="2873757" y="2163527"/>
            <a:ext cx="142218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Muon Campus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3F604-5420-42EF-8772-6BCE3F779EFC}"/>
              </a:ext>
            </a:extLst>
          </p:cNvPr>
          <p:cNvSpPr txBox="1"/>
          <p:nvPr/>
        </p:nvSpPr>
        <p:spPr>
          <a:xfrm>
            <a:off x="6449770" y="895614"/>
            <a:ext cx="14302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Ext. Beamlines</a:t>
            </a:r>
          </a:p>
        </p:txBody>
      </p:sp>
    </p:spTree>
    <p:extLst>
      <p:ext uri="{BB962C8B-B14F-4D97-AF65-F5344CB8AC3E}">
        <p14:creationId xmlns:p14="http://schemas.microsoft.com/office/powerpoint/2010/main" val="2407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9" grpId="0" animBg="1"/>
      <p:bldP spid="35" grpId="0" animBg="1"/>
      <p:bldP spid="27" grpId="0" animBg="1"/>
      <p:bldP spid="19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5302-B929-4B38-A07F-BB592425E7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254C-2535-4509-AF2F-7F436D0B2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CB79-5EF3-4F3A-992A-8A6AA9A14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6C551-FBD0-4980-92CE-C470264D0634}"/>
              </a:ext>
            </a:extLst>
          </p:cNvPr>
          <p:cNvSpPr txBox="1"/>
          <p:nvPr/>
        </p:nvSpPr>
        <p:spPr>
          <a:xfrm>
            <a:off x="1629985" y="4791723"/>
            <a:ext cx="555568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main user areas for slow spill beam:</a:t>
            </a:r>
          </a:p>
          <a:p>
            <a:r>
              <a:rPr lang="en-US" sz="1800" dirty="0"/>
              <a:t>1 – </a:t>
            </a:r>
            <a:r>
              <a:rPr lang="en-US" sz="1800" dirty="0" err="1"/>
              <a:t>Mtest</a:t>
            </a:r>
            <a:r>
              <a:rPr lang="en-US" sz="1800" dirty="0"/>
              <a:t> (Detector development)</a:t>
            </a:r>
          </a:p>
          <a:p>
            <a:r>
              <a:rPr lang="en-US" sz="1800" dirty="0"/>
              <a:t>2 – </a:t>
            </a:r>
            <a:r>
              <a:rPr lang="en-US" sz="1800" dirty="0" err="1"/>
              <a:t>Mcenter</a:t>
            </a:r>
            <a:r>
              <a:rPr lang="en-US" sz="1800" dirty="0"/>
              <a:t> (Detector development)</a:t>
            </a:r>
          </a:p>
          <a:p>
            <a:r>
              <a:rPr lang="en-US" sz="1800" dirty="0"/>
              <a:t>3 – Neutrino/Muon Hall (</a:t>
            </a:r>
            <a:r>
              <a:rPr lang="en-US" sz="1800" dirty="0" err="1"/>
              <a:t>SeaQuest</a:t>
            </a:r>
            <a:r>
              <a:rPr lang="en-US" sz="1800" dirty="0"/>
              <a:t>/</a:t>
            </a:r>
            <a:r>
              <a:rPr lang="en-US" sz="1800" dirty="0" err="1"/>
              <a:t>Drell</a:t>
            </a:r>
            <a:r>
              <a:rPr lang="en-US" sz="1800" dirty="0"/>
              <a:t>-Yan experiment)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C43474-FBC7-4334-9F1B-C348D5EE38F0}"/>
              </a:ext>
            </a:extLst>
          </p:cNvPr>
          <p:cNvGrpSpPr/>
          <p:nvPr/>
        </p:nvGrpSpPr>
        <p:grpSpPr>
          <a:xfrm>
            <a:off x="314362" y="852084"/>
            <a:ext cx="5532469" cy="3949871"/>
            <a:chOff x="705771" y="1563172"/>
            <a:chExt cx="5946593" cy="44085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BA117D-047C-40E1-B212-D748EEAE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771" y="1563172"/>
              <a:ext cx="5946593" cy="440853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CD73B2-062E-43B9-A42A-7D51AB2B128E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V="1">
              <a:off x="1985911" y="2517059"/>
              <a:ext cx="1327560" cy="170213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8E1E12-18AA-46B4-AA55-F5358392C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858" y="2281083"/>
              <a:ext cx="403123" cy="8554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D8952C-3CFC-481B-8323-5B25005012A5}"/>
                </a:ext>
              </a:extLst>
            </p:cNvPr>
            <p:cNvCxnSpPr/>
            <p:nvPr/>
          </p:nvCxnSpPr>
          <p:spPr>
            <a:xfrm flipV="1">
              <a:off x="3023419" y="2281083"/>
              <a:ext cx="73742" cy="427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DB04DA-F491-4E3D-A1F6-0411063FB03F}"/>
                </a:ext>
              </a:extLst>
            </p:cNvPr>
            <p:cNvSpPr txBox="1"/>
            <p:nvPr/>
          </p:nvSpPr>
          <p:spPr>
            <a:xfrm>
              <a:off x="2909447" y="18745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504B-EE31-41C4-B168-867208CA7B36}"/>
                </a:ext>
              </a:extLst>
            </p:cNvPr>
            <p:cNvSpPr txBox="1"/>
            <p:nvPr/>
          </p:nvSpPr>
          <p:spPr>
            <a:xfrm>
              <a:off x="3162628" y="18745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AFA34F-212E-4F3B-98FD-7E0F13ACFBD7}"/>
                </a:ext>
              </a:extLst>
            </p:cNvPr>
            <p:cNvSpPr txBox="1"/>
            <p:nvPr/>
          </p:nvSpPr>
          <p:spPr>
            <a:xfrm>
              <a:off x="3298722" y="21502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DD6D73B-D3FE-4E71-9B86-0C317D3C6C81}"/>
                </a:ext>
              </a:extLst>
            </p:cNvPr>
            <p:cNvSpPr/>
            <p:nvPr/>
          </p:nvSpPr>
          <p:spPr>
            <a:xfrm rot="12570296">
              <a:off x="1902922" y="3824114"/>
              <a:ext cx="1279838" cy="1420485"/>
            </a:xfrm>
            <a:prstGeom prst="arc">
              <a:avLst>
                <a:gd name="adj1" fmla="val 17439729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8" name="Title 6">
            <a:extLst>
              <a:ext uri="{FF2B5EF4-FFF2-40B4-BE49-F238E27FC236}">
                <a16:creationId xmlns:a16="http://schemas.microsoft.com/office/drawing/2014/main" id="{D91ED82A-AB18-4A34-9B0B-277EEB0D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05549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       </a:t>
            </a:r>
            <a:endParaRPr lang="en-US" b="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ADE1E-0F44-45ED-BAAA-1A125ECAB277}"/>
              </a:ext>
            </a:extLst>
          </p:cNvPr>
          <p:cNvSpPr txBox="1"/>
          <p:nvPr/>
        </p:nvSpPr>
        <p:spPr>
          <a:xfrm>
            <a:off x="5827877" y="1150473"/>
            <a:ext cx="3316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Fermilab</a:t>
            </a:r>
            <a:r>
              <a:rPr lang="en-US" sz="2000" dirty="0"/>
              <a:t> Main Injector :</a:t>
            </a:r>
          </a:p>
          <a:p>
            <a:r>
              <a:rPr lang="en-US" sz="2000" dirty="0"/>
              <a:t>	120GeV/c</a:t>
            </a:r>
          </a:p>
          <a:p>
            <a:r>
              <a:rPr lang="en-US" sz="2000" dirty="0"/>
              <a:t>	53MHz RF structure</a:t>
            </a:r>
          </a:p>
          <a:p>
            <a:r>
              <a:rPr lang="en-US" sz="2000" dirty="0"/>
              <a:t>	588 RF number</a:t>
            </a:r>
          </a:p>
          <a:p>
            <a:r>
              <a:rPr lang="en-US" sz="2000" dirty="0"/>
              <a:t>	486 bunches @ 2e10 ppb</a:t>
            </a:r>
          </a:p>
          <a:p>
            <a:r>
              <a:rPr lang="en-US" sz="2000" dirty="0"/>
              <a:t>	4 second slow spill</a:t>
            </a:r>
          </a:p>
        </p:txBody>
      </p:sp>
    </p:spTree>
    <p:extLst>
      <p:ext uri="{BB962C8B-B14F-4D97-AF65-F5344CB8AC3E}">
        <p14:creationId xmlns:p14="http://schemas.microsoft.com/office/powerpoint/2010/main" val="4036405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3A50-FE76-4A25-A8FD-DBA70E2546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BF27-61A2-4DEA-A0A0-0B379AD29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73B7C-CF12-4ED4-AFF2-BB5D6AE85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ECF2C8-CA93-466F-9AFC-D9CAD6DB4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509" y="879325"/>
            <a:ext cx="8700851" cy="1345762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Particle extraction occurs through two 3 meter electrostatic septum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Each septum uses 0.1mm Tungsten (75%) Rhenium (25%) wires to isolate circulating protons from the high voltage extraction field region of the septa.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766BD-A0D9-46BA-8D8E-190AF6B23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6" y="2406444"/>
            <a:ext cx="5637572" cy="37583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4851C0-6438-403F-9B78-A37A30ADE1FC}"/>
              </a:ext>
            </a:extLst>
          </p:cNvPr>
          <p:cNvSpPr/>
          <p:nvPr/>
        </p:nvSpPr>
        <p:spPr>
          <a:xfrm>
            <a:off x="6329263" y="2433482"/>
            <a:ext cx="2649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have experimented with 0.05mm wire septa.  Extraction losses were reduced as expected but the wires experienced a high failure rate.</a:t>
            </a:r>
          </a:p>
          <a:p>
            <a:endParaRPr lang="en-US" sz="20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C64F7-1AAB-4424-8C31-528084A90B24}"/>
              </a:ext>
            </a:extLst>
          </p:cNvPr>
          <p:cNvSpPr txBox="1"/>
          <p:nvPr/>
        </p:nvSpPr>
        <p:spPr>
          <a:xfrm>
            <a:off x="1848465" y="4518658"/>
            <a:ext cx="793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Field Free</a:t>
            </a:r>
          </a:p>
          <a:p>
            <a:r>
              <a:rPr lang="en-US" sz="1200" dirty="0">
                <a:solidFill>
                  <a:srgbClr val="FF0000"/>
                </a:solidFill>
              </a:rPr>
              <a:t>Region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2104D9-C2D8-4434-B7A2-362BA0E92D05}"/>
              </a:ext>
            </a:extLst>
          </p:cNvPr>
          <p:cNvCxnSpPr/>
          <p:nvPr/>
        </p:nvCxnSpPr>
        <p:spPr>
          <a:xfrm flipH="1" flipV="1">
            <a:off x="2900516" y="4518658"/>
            <a:ext cx="176981" cy="771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03774E-A7CF-4A91-8C33-916A8345829E}"/>
              </a:ext>
            </a:extLst>
          </p:cNvPr>
          <p:cNvSpPr txBox="1"/>
          <p:nvPr/>
        </p:nvSpPr>
        <p:spPr>
          <a:xfrm>
            <a:off x="2641824" y="5317123"/>
            <a:ext cx="10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Wire plain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AD1660-A714-4B99-BF31-190AFB29CB4A}"/>
              </a:ext>
            </a:extLst>
          </p:cNvPr>
          <p:cNvCxnSpPr>
            <a:cxnSpLocks/>
          </p:cNvCxnSpPr>
          <p:nvPr/>
        </p:nvCxnSpPr>
        <p:spPr>
          <a:xfrm flipH="1" flipV="1">
            <a:off x="3569110" y="4518659"/>
            <a:ext cx="392025" cy="289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4301D1-E15A-418C-866B-2691142570F8}"/>
              </a:ext>
            </a:extLst>
          </p:cNvPr>
          <p:cNvSpPr txBox="1"/>
          <p:nvPr/>
        </p:nvSpPr>
        <p:spPr>
          <a:xfrm>
            <a:off x="3624455" y="4769155"/>
            <a:ext cx="956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100 </a:t>
            </a:r>
            <a:r>
              <a:rPr lang="en-US" sz="1600" dirty="0" err="1">
                <a:solidFill>
                  <a:srgbClr val="FF0000"/>
                </a:solidFill>
              </a:rPr>
              <a:t>Kvolt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cathode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A1AEE-F814-48AB-9BF0-FE30F5C1DBC7}"/>
              </a:ext>
            </a:extLst>
          </p:cNvPr>
          <p:cNvSpPr txBox="1"/>
          <p:nvPr/>
        </p:nvSpPr>
        <p:spPr>
          <a:xfrm>
            <a:off x="3020722" y="3414231"/>
            <a:ext cx="10967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14mm</a:t>
            </a:r>
          </a:p>
          <a:p>
            <a:r>
              <a:rPr lang="en-US" sz="1400" dirty="0">
                <a:solidFill>
                  <a:srgbClr val="FF0000"/>
                </a:solidFill>
              </a:rPr>
              <a:t>Extraction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Gap (14mm)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85E220-44F9-4475-8F66-E039BA4D67F3}"/>
              </a:ext>
            </a:extLst>
          </p:cNvPr>
          <p:cNvCxnSpPr>
            <a:cxnSpLocks/>
          </p:cNvCxnSpPr>
          <p:nvPr/>
        </p:nvCxnSpPr>
        <p:spPr>
          <a:xfrm>
            <a:off x="3361352" y="4152895"/>
            <a:ext cx="0" cy="365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6">
            <a:extLst>
              <a:ext uri="{FF2B5EF4-FFF2-40B4-BE49-F238E27FC236}">
                <a16:creationId xmlns:a16="http://schemas.microsoft.com/office/drawing/2014/main" id="{D11DA0DA-1318-4D63-B26B-14F2DC7A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60" y="196873"/>
            <a:ext cx="8686800" cy="427877"/>
          </a:xfrm>
        </p:spPr>
        <p:txBody>
          <a:bodyPr/>
          <a:lstStyle/>
          <a:p>
            <a:r>
              <a:rPr lang="en-US" dirty="0"/>
              <a:t>Main Injector Slow Extraction Program      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86562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93524-5872-4EB4-B54A-830E21649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E365-E13A-4FF9-AF60-3888D0FCB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907E6-3737-4B30-B0ED-385197CA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61ECEC-B90A-4D96-BB08-885EB6F7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73" y="104079"/>
            <a:ext cx="8686800" cy="427877"/>
          </a:xfrm>
        </p:spPr>
        <p:txBody>
          <a:bodyPr/>
          <a:lstStyle/>
          <a:p>
            <a:r>
              <a:rPr lang="en-US" dirty="0"/>
              <a:t>Muon Campus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4DFF9-289C-45C7-96D1-26CA3099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679628"/>
            <a:ext cx="8060978" cy="538070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4060A8-5D2C-4AF5-A330-F36E37D8D496}"/>
              </a:ext>
            </a:extLst>
          </p:cNvPr>
          <p:cNvSpPr/>
          <p:nvPr/>
        </p:nvSpPr>
        <p:spPr>
          <a:xfrm>
            <a:off x="2787344" y="3605449"/>
            <a:ext cx="263834" cy="394915"/>
          </a:xfrm>
          <a:custGeom>
            <a:avLst/>
            <a:gdLst>
              <a:gd name="connsiteX0" fmla="*/ 65161 w 207710"/>
              <a:gd name="connsiteY0" fmla="*/ 0 h 299005"/>
              <a:gd name="connsiteX1" fmla="*/ 26916 w 207710"/>
              <a:gd name="connsiteY1" fmla="*/ 52152 h 299005"/>
              <a:gd name="connsiteX2" fmla="*/ 6055 w 207710"/>
              <a:gd name="connsiteY2" fmla="*/ 125165 h 299005"/>
              <a:gd name="connsiteX3" fmla="*/ 2579 w 207710"/>
              <a:gd name="connsiteY3" fmla="*/ 184270 h 299005"/>
              <a:gd name="connsiteX4" fmla="*/ 40824 w 207710"/>
              <a:gd name="connsiteY4" fmla="*/ 232946 h 299005"/>
              <a:gd name="connsiteX5" fmla="*/ 106883 w 207710"/>
              <a:gd name="connsiteY5" fmla="*/ 278144 h 299005"/>
              <a:gd name="connsiteX6" fmla="*/ 207710 w 207710"/>
              <a:gd name="connsiteY6" fmla="*/ 299005 h 299005"/>
              <a:gd name="connsiteX7" fmla="*/ 207710 w 207710"/>
              <a:gd name="connsiteY7" fmla="*/ 299005 h 299005"/>
              <a:gd name="connsiteX0" fmla="*/ 59833 w 202382"/>
              <a:gd name="connsiteY0" fmla="*/ 0 h 299005"/>
              <a:gd name="connsiteX1" fmla="*/ 21588 w 202382"/>
              <a:gd name="connsiteY1" fmla="*/ 52152 h 299005"/>
              <a:gd name="connsiteX2" fmla="*/ 727 w 202382"/>
              <a:gd name="connsiteY2" fmla="*/ 125165 h 299005"/>
              <a:gd name="connsiteX3" fmla="*/ 7681 w 202382"/>
              <a:gd name="connsiteY3" fmla="*/ 191224 h 299005"/>
              <a:gd name="connsiteX4" fmla="*/ 35496 w 202382"/>
              <a:gd name="connsiteY4" fmla="*/ 232946 h 299005"/>
              <a:gd name="connsiteX5" fmla="*/ 101555 w 202382"/>
              <a:gd name="connsiteY5" fmla="*/ 278144 h 299005"/>
              <a:gd name="connsiteX6" fmla="*/ 202382 w 202382"/>
              <a:gd name="connsiteY6" fmla="*/ 299005 h 299005"/>
              <a:gd name="connsiteX7" fmla="*/ 202382 w 202382"/>
              <a:gd name="connsiteY7" fmla="*/ 299005 h 299005"/>
              <a:gd name="connsiteX0" fmla="*/ 60160 w 202709"/>
              <a:gd name="connsiteY0" fmla="*/ 0 h 299005"/>
              <a:gd name="connsiteX1" fmla="*/ 21915 w 202709"/>
              <a:gd name="connsiteY1" fmla="*/ 52152 h 299005"/>
              <a:gd name="connsiteX2" fmla="*/ 1054 w 202709"/>
              <a:gd name="connsiteY2" fmla="*/ 125165 h 299005"/>
              <a:gd name="connsiteX3" fmla="*/ 8008 w 202709"/>
              <a:gd name="connsiteY3" fmla="*/ 191224 h 299005"/>
              <a:gd name="connsiteX4" fmla="*/ 49730 w 202709"/>
              <a:gd name="connsiteY4" fmla="*/ 232946 h 299005"/>
              <a:gd name="connsiteX5" fmla="*/ 101882 w 202709"/>
              <a:gd name="connsiteY5" fmla="*/ 278144 h 299005"/>
              <a:gd name="connsiteX6" fmla="*/ 202709 w 202709"/>
              <a:gd name="connsiteY6" fmla="*/ 299005 h 299005"/>
              <a:gd name="connsiteX7" fmla="*/ 202709 w 202709"/>
              <a:gd name="connsiteY7" fmla="*/ 299005 h 299005"/>
              <a:gd name="connsiteX0" fmla="*/ 60160 w 202709"/>
              <a:gd name="connsiteY0" fmla="*/ 0 h 299005"/>
              <a:gd name="connsiteX1" fmla="*/ 21915 w 202709"/>
              <a:gd name="connsiteY1" fmla="*/ 52152 h 299005"/>
              <a:gd name="connsiteX2" fmla="*/ 1054 w 202709"/>
              <a:gd name="connsiteY2" fmla="*/ 125165 h 299005"/>
              <a:gd name="connsiteX3" fmla="*/ 8008 w 202709"/>
              <a:gd name="connsiteY3" fmla="*/ 191224 h 299005"/>
              <a:gd name="connsiteX4" fmla="*/ 49730 w 202709"/>
              <a:gd name="connsiteY4" fmla="*/ 232946 h 299005"/>
              <a:gd name="connsiteX5" fmla="*/ 112312 w 202709"/>
              <a:gd name="connsiteY5" fmla="*/ 278144 h 299005"/>
              <a:gd name="connsiteX6" fmla="*/ 202709 w 202709"/>
              <a:gd name="connsiteY6" fmla="*/ 299005 h 299005"/>
              <a:gd name="connsiteX7" fmla="*/ 202709 w 202709"/>
              <a:gd name="connsiteY7" fmla="*/ 299005 h 299005"/>
              <a:gd name="connsiteX0" fmla="*/ 60160 w 207835"/>
              <a:gd name="connsiteY0" fmla="*/ 0 h 312912"/>
              <a:gd name="connsiteX1" fmla="*/ 21915 w 207835"/>
              <a:gd name="connsiteY1" fmla="*/ 52152 h 312912"/>
              <a:gd name="connsiteX2" fmla="*/ 1054 w 207835"/>
              <a:gd name="connsiteY2" fmla="*/ 125165 h 312912"/>
              <a:gd name="connsiteX3" fmla="*/ 8008 w 207835"/>
              <a:gd name="connsiteY3" fmla="*/ 191224 h 312912"/>
              <a:gd name="connsiteX4" fmla="*/ 49730 w 207835"/>
              <a:gd name="connsiteY4" fmla="*/ 232946 h 312912"/>
              <a:gd name="connsiteX5" fmla="*/ 112312 w 207835"/>
              <a:gd name="connsiteY5" fmla="*/ 278144 h 312912"/>
              <a:gd name="connsiteX6" fmla="*/ 202709 w 207835"/>
              <a:gd name="connsiteY6" fmla="*/ 299005 h 312912"/>
              <a:gd name="connsiteX7" fmla="*/ 195756 w 207835"/>
              <a:gd name="connsiteY7" fmla="*/ 312912 h 312912"/>
              <a:gd name="connsiteX0" fmla="*/ 60160 w 251520"/>
              <a:gd name="connsiteY0" fmla="*/ 0 h 312912"/>
              <a:gd name="connsiteX1" fmla="*/ 21915 w 251520"/>
              <a:gd name="connsiteY1" fmla="*/ 52152 h 312912"/>
              <a:gd name="connsiteX2" fmla="*/ 1054 w 251520"/>
              <a:gd name="connsiteY2" fmla="*/ 125165 h 312912"/>
              <a:gd name="connsiteX3" fmla="*/ 8008 w 251520"/>
              <a:gd name="connsiteY3" fmla="*/ 191224 h 312912"/>
              <a:gd name="connsiteX4" fmla="*/ 49730 w 251520"/>
              <a:gd name="connsiteY4" fmla="*/ 232946 h 312912"/>
              <a:gd name="connsiteX5" fmla="*/ 112312 w 251520"/>
              <a:gd name="connsiteY5" fmla="*/ 278144 h 312912"/>
              <a:gd name="connsiteX6" fmla="*/ 202709 w 251520"/>
              <a:gd name="connsiteY6" fmla="*/ 299005 h 312912"/>
              <a:gd name="connsiteX7" fmla="*/ 251385 w 251520"/>
              <a:gd name="connsiteY7" fmla="*/ 312912 h 312912"/>
              <a:gd name="connsiteX0" fmla="*/ 60160 w 251506"/>
              <a:gd name="connsiteY0" fmla="*/ 0 h 312912"/>
              <a:gd name="connsiteX1" fmla="*/ 21915 w 251506"/>
              <a:gd name="connsiteY1" fmla="*/ 52152 h 312912"/>
              <a:gd name="connsiteX2" fmla="*/ 1054 w 251506"/>
              <a:gd name="connsiteY2" fmla="*/ 125165 h 312912"/>
              <a:gd name="connsiteX3" fmla="*/ 8008 w 251506"/>
              <a:gd name="connsiteY3" fmla="*/ 191224 h 312912"/>
              <a:gd name="connsiteX4" fmla="*/ 49730 w 251506"/>
              <a:gd name="connsiteY4" fmla="*/ 232946 h 312912"/>
              <a:gd name="connsiteX5" fmla="*/ 112312 w 251506"/>
              <a:gd name="connsiteY5" fmla="*/ 278144 h 312912"/>
              <a:gd name="connsiteX6" fmla="*/ 199232 w 251506"/>
              <a:gd name="connsiteY6" fmla="*/ 305958 h 312912"/>
              <a:gd name="connsiteX7" fmla="*/ 251385 w 251506"/>
              <a:gd name="connsiteY7" fmla="*/ 312912 h 312912"/>
              <a:gd name="connsiteX0" fmla="*/ 74067 w 251506"/>
              <a:gd name="connsiteY0" fmla="*/ 0 h 337250"/>
              <a:gd name="connsiteX1" fmla="*/ 21915 w 251506"/>
              <a:gd name="connsiteY1" fmla="*/ 76490 h 337250"/>
              <a:gd name="connsiteX2" fmla="*/ 1054 w 251506"/>
              <a:gd name="connsiteY2" fmla="*/ 149503 h 337250"/>
              <a:gd name="connsiteX3" fmla="*/ 8008 w 251506"/>
              <a:gd name="connsiteY3" fmla="*/ 215562 h 337250"/>
              <a:gd name="connsiteX4" fmla="*/ 49730 w 251506"/>
              <a:gd name="connsiteY4" fmla="*/ 257284 h 337250"/>
              <a:gd name="connsiteX5" fmla="*/ 112312 w 251506"/>
              <a:gd name="connsiteY5" fmla="*/ 302482 h 337250"/>
              <a:gd name="connsiteX6" fmla="*/ 199232 w 251506"/>
              <a:gd name="connsiteY6" fmla="*/ 330296 h 337250"/>
              <a:gd name="connsiteX7" fmla="*/ 251385 w 251506"/>
              <a:gd name="connsiteY7" fmla="*/ 337250 h 337250"/>
              <a:gd name="connsiteX0" fmla="*/ 74067 w 251506"/>
              <a:gd name="connsiteY0" fmla="*/ 0 h 337250"/>
              <a:gd name="connsiteX1" fmla="*/ 21915 w 251506"/>
              <a:gd name="connsiteY1" fmla="*/ 76490 h 337250"/>
              <a:gd name="connsiteX2" fmla="*/ 1054 w 251506"/>
              <a:gd name="connsiteY2" fmla="*/ 149503 h 337250"/>
              <a:gd name="connsiteX3" fmla="*/ 8008 w 251506"/>
              <a:gd name="connsiteY3" fmla="*/ 215562 h 337250"/>
              <a:gd name="connsiteX4" fmla="*/ 49730 w 251506"/>
              <a:gd name="connsiteY4" fmla="*/ 257284 h 337250"/>
              <a:gd name="connsiteX5" fmla="*/ 112312 w 251506"/>
              <a:gd name="connsiteY5" fmla="*/ 310720 h 337250"/>
              <a:gd name="connsiteX6" fmla="*/ 199232 w 251506"/>
              <a:gd name="connsiteY6" fmla="*/ 330296 h 337250"/>
              <a:gd name="connsiteX7" fmla="*/ 251385 w 251506"/>
              <a:gd name="connsiteY7" fmla="*/ 337250 h 337250"/>
              <a:gd name="connsiteX0" fmla="*/ 74067 w 251506"/>
              <a:gd name="connsiteY0" fmla="*/ 0 h 355504"/>
              <a:gd name="connsiteX1" fmla="*/ 21915 w 251506"/>
              <a:gd name="connsiteY1" fmla="*/ 76490 h 355504"/>
              <a:gd name="connsiteX2" fmla="*/ 1054 w 251506"/>
              <a:gd name="connsiteY2" fmla="*/ 149503 h 355504"/>
              <a:gd name="connsiteX3" fmla="*/ 8008 w 251506"/>
              <a:gd name="connsiteY3" fmla="*/ 215562 h 355504"/>
              <a:gd name="connsiteX4" fmla="*/ 49730 w 251506"/>
              <a:gd name="connsiteY4" fmla="*/ 257284 h 355504"/>
              <a:gd name="connsiteX5" fmla="*/ 112312 w 251506"/>
              <a:gd name="connsiteY5" fmla="*/ 310720 h 355504"/>
              <a:gd name="connsiteX6" fmla="*/ 199232 w 251506"/>
              <a:gd name="connsiteY6" fmla="*/ 355010 h 355504"/>
              <a:gd name="connsiteX7" fmla="*/ 251385 w 251506"/>
              <a:gd name="connsiteY7" fmla="*/ 337250 h 355504"/>
              <a:gd name="connsiteX0" fmla="*/ 74067 w 263834"/>
              <a:gd name="connsiteY0" fmla="*/ 0 h 394915"/>
              <a:gd name="connsiteX1" fmla="*/ 21915 w 263834"/>
              <a:gd name="connsiteY1" fmla="*/ 76490 h 394915"/>
              <a:gd name="connsiteX2" fmla="*/ 1054 w 263834"/>
              <a:gd name="connsiteY2" fmla="*/ 149503 h 394915"/>
              <a:gd name="connsiteX3" fmla="*/ 8008 w 263834"/>
              <a:gd name="connsiteY3" fmla="*/ 215562 h 394915"/>
              <a:gd name="connsiteX4" fmla="*/ 49730 w 263834"/>
              <a:gd name="connsiteY4" fmla="*/ 257284 h 394915"/>
              <a:gd name="connsiteX5" fmla="*/ 112312 w 263834"/>
              <a:gd name="connsiteY5" fmla="*/ 310720 h 394915"/>
              <a:gd name="connsiteX6" fmla="*/ 199232 w 263834"/>
              <a:gd name="connsiteY6" fmla="*/ 355010 h 394915"/>
              <a:gd name="connsiteX7" fmla="*/ 263742 w 263834"/>
              <a:gd name="connsiteY7" fmla="*/ 394915 h 39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34" h="394915">
                <a:moveTo>
                  <a:pt x="74067" y="0"/>
                </a:moveTo>
                <a:cubicBezTo>
                  <a:pt x="59870" y="15645"/>
                  <a:pt x="34084" y="51573"/>
                  <a:pt x="21915" y="76490"/>
                </a:cubicBezTo>
                <a:cubicBezTo>
                  <a:pt x="9746" y="101407"/>
                  <a:pt x="3372" y="126324"/>
                  <a:pt x="1054" y="149503"/>
                </a:cubicBezTo>
                <a:cubicBezTo>
                  <a:pt x="-1264" y="172682"/>
                  <a:pt x="-105" y="197599"/>
                  <a:pt x="8008" y="215562"/>
                </a:cubicBezTo>
                <a:cubicBezTo>
                  <a:pt x="16121" y="233526"/>
                  <a:pt x="32346" y="241424"/>
                  <a:pt x="49730" y="257284"/>
                </a:cubicBezTo>
                <a:cubicBezTo>
                  <a:pt x="67114" y="273144"/>
                  <a:pt x="87395" y="294432"/>
                  <a:pt x="112312" y="310720"/>
                </a:cubicBezTo>
                <a:cubicBezTo>
                  <a:pt x="137229" y="327008"/>
                  <a:pt x="173994" y="340978"/>
                  <a:pt x="199232" y="355010"/>
                </a:cubicBezTo>
                <a:cubicBezTo>
                  <a:pt x="224470" y="369042"/>
                  <a:pt x="266060" y="390279"/>
                  <a:pt x="263742" y="39491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466638-0510-4996-A81F-A474DD64E1A5}"/>
              </a:ext>
            </a:extLst>
          </p:cNvPr>
          <p:cNvSpPr/>
          <p:nvPr/>
        </p:nvSpPr>
        <p:spPr>
          <a:xfrm>
            <a:off x="2785643" y="3605448"/>
            <a:ext cx="2589517" cy="1119532"/>
          </a:xfrm>
          <a:custGeom>
            <a:avLst/>
            <a:gdLst>
              <a:gd name="connsiteX0" fmla="*/ 70234 w 2538766"/>
              <a:gd name="connsiteY0" fmla="*/ 0 h 1077810"/>
              <a:gd name="connsiteX1" fmla="*/ 35466 w 2538766"/>
              <a:gd name="connsiteY1" fmla="*/ 41722 h 1077810"/>
              <a:gd name="connsiteX2" fmla="*/ 11128 w 2538766"/>
              <a:gd name="connsiteY2" fmla="*/ 90397 h 1077810"/>
              <a:gd name="connsiteX3" fmla="*/ 4174 w 2538766"/>
              <a:gd name="connsiteY3" fmla="*/ 146026 h 1077810"/>
              <a:gd name="connsiteX4" fmla="*/ 697 w 2538766"/>
              <a:gd name="connsiteY4" fmla="*/ 187747 h 1077810"/>
              <a:gd name="connsiteX5" fmla="*/ 18082 w 2538766"/>
              <a:gd name="connsiteY5" fmla="*/ 225992 h 1077810"/>
              <a:gd name="connsiteX6" fmla="*/ 132816 w 2538766"/>
              <a:gd name="connsiteY6" fmla="*/ 271191 h 1077810"/>
              <a:gd name="connsiteX7" fmla="*/ 310133 w 2538766"/>
              <a:gd name="connsiteY7" fmla="*/ 326820 h 1077810"/>
              <a:gd name="connsiteX8" fmla="*/ 629999 w 2538766"/>
              <a:gd name="connsiteY8" fmla="*/ 417217 h 1077810"/>
              <a:gd name="connsiteX9" fmla="*/ 1026355 w 2538766"/>
              <a:gd name="connsiteY9" fmla="*/ 549335 h 1077810"/>
              <a:gd name="connsiteX10" fmla="*/ 1481817 w 2538766"/>
              <a:gd name="connsiteY10" fmla="*/ 691884 h 1077810"/>
              <a:gd name="connsiteX11" fmla="*/ 1798206 w 2538766"/>
              <a:gd name="connsiteY11" fmla="*/ 803142 h 1077810"/>
              <a:gd name="connsiteX12" fmla="*/ 2121549 w 2538766"/>
              <a:gd name="connsiteY12" fmla="*/ 917877 h 1077810"/>
              <a:gd name="connsiteX13" fmla="*/ 2357972 w 2538766"/>
              <a:gd name="connsiteY13" fmla="*/ 1018704 h 1077810"/>
              <a:gd name="connsiteX14" fmla="*/ 2538766 w 2538766"/>
              <a:gd name="connsiteY14" fmla="*/ 1077810 h 1077810"/>
              <a:gd name="connsiteX15" fmla="*/ 2538766 w 2538766"/>
              <a:gd name="connsiteY15" fmla="*/ 1077810 h 1077810"/>
              <a:gd name="connsiteX0" fmla="*/ 70234 w 2538766"/>
              <a:gd name="connsiteY0" fmla="*/ 0 h 1077810"/>
              <a:gd name="connsiteX1" fmla="*/ 35466 w 2538766"/>
              <a:gd name="connsiteY1" fmla="*/ 41722 h 1077810"/>
              <a:gd name="connsiteX2" fmla="*/ 11128 w 2538766"/>
              <a:gd name="connsiteY2" fmla="*/ 90397 h 1077810"/>
              <a:gd name="connsiteX3" fmla="*/ 4174 w 2538766"/>
              <a:gd name="connsiteY3" fmla="*/ 146026 h 1077810"/>
              <a:gd name="connsiteX4" fmla="*/ 697 w 2538766"/>
              <a:gd name="connsiteY4" fmla="*/ 187747 h 1077810"/>
              <a:gd name="connsiteX5" fmla="*/ 18082 w 2538766"/>
              <a:gd name="connsiteY5" fmla="*/ 225992 h 1077810"/>
              <a:gd name="connsiteX6" fmla="*/ 132816 w 2538766"/>
              <a:gd name="connsiteY6" fmla="*/ 271191 h 1077810"/>
              <a:gd name="connsiteX7" fmla="*/ 310133 w 2538766"/>
              <a:gd name="connsiteY7" fmla="*/ 326820 h 1077810"/>
              <a:gd name="connsiteX8" fmla="*/ 629999 w 2538766"/>
              <a:gd name="connsiteY8" fmla="*/ 417217 h 1077810"/>
              <a:gd name="connsiteX9" fmla="*/ 1026355 w 2538766"/>
              <a:gd name="connsiteY9" fmla="*/ 549335 h 1077810"/>
              <a:gd name="connsiteX10" fmla="*/ 1481817 w 2538766"/>
              <a:gd name="connsiteY10" fmla="*/ 691884 h 1077810"/>
              <a:gd name="connsiteX11" fmla="*/ 1798206 w 2538766"/>
              <a:gd name="connsiteY11" fmla="*/ 803142 h 1077810"/>
              <a:gd name="connsiteX12" fmla="*/ 2121549 w 2538766"/>
              <a:gd name="connsiteY12" fmla="*/ 917877 h 1077810"/>
              <a:gd name="connsiteX13" fmla="*/ 2361449 w 2538766"/>
              <a:gd name="connsiteY13" fmla="*/ 1011750 h 1077810"/>
              <a:gd name="connsiteX14" fmla="*/ 2538766 w 2538766"/>
              <a:gd name="connsiteY14" fmla="*/ 1077810 h 1077810"/>
              <a:gd name="connsiteX15" fmla="*/ 2538766 w 2538766"/>
              <a:gd name="connsiteY15" fmla="*/ 1077810 h 1077810"/>
              <a:gd name="connsiteX0" fmla="*/ 70234 w 2551031"/>
              <a:gd name="connsiteY0" fmla="*/ 0 h 1102148"/>
              <a:gd name="connsiteX1" fmla="*/ 35466 w 2551031"/>
              <a:gd name="connsiteY1" fmla="*/ 41722 h 1102148"/>
              <a:gd name="connsiteX2" fmla="*/ 11128 w 2551031"/>
              <a:gd name="connsiteY2" fmla="*/ 90397 h 1102148"/>
              <a:gd name="connsiteX3" fmla="*/ 4174 w 2551031"/>
              <a:gd name="connsiteY3" fmla="*/ 146026 h 1102148"/>
              <a:gd name="connsiteX4" fmla="*/ 697 w 2551031"/>
              <a:gd name="connsiteY4" fmla="*/ 187747 h 1102148"/>
              <a:gd name="connsiteX5" fmla="*/ 18082 w 2551031"/>
              <a:gd name="connsiteY5" fmla="*/ 225992 h 1102148"/>
              <a:gd name="connsiteX6" fmla="*/ 132816 w 2551031"/>
              <a:gd name="connsiteY6" fmla="*/ 271191 h 1102148"/>
              <a:gd name="connsiteX7" fmla="*/ 310133 w 2551031"/>
              <a:gd name="connsiteY7" fmla="*/ 326820 h 1102148"/>
              <a:gd name="connsiteX8" fmla="*/ 629999 w 2551031"/>
              <a:gd name="connsiteY8" fmla="*/ 417217 h 1102148"/>
              <a:gd name="connsiteX9" fmla="*/ 1026355 w 2551031"/>
              <a:gd name="connsiteY9" fmla="*/ 549335 h 1102148"/>
              <a:gd name="connsiteX10" fmla="*/ 1481817 w 2551031"/>
              <a:gd name="connsiteY10" fmla="*/ 691884 h 1102148"/>
              <a:gd name="connsiteX11" fmla="*/ 1798206 w 2551031"/>
              <a:gd name="connsiteY11" fmla="*/ 803142 h 1102148"/>
              <a:gd name="connsiteX12" fmla="*/ 2121549 w 2551031"/>
              <a:gd name="connsiteY12" fmla="*/ 917877 h 1102148"/>
              <a:gd name="connsiteX13" fmla="*/ 2361449 w 2551031"/>
              <a:gd name="connsiteY13" fmla="*/ 1011750 h 1102148"/>
              <a:gd name="connsiteX14" fmla="*/ 2538766 w 2551031"/>
              <a:gd name="connsiteY14" fmla="*/ 1077810 h 1102148"/>
              <a:gd name="connsiteX15" fmla="*/ 2535289 w 2551031"/>
              <a:gd name="connsiteY15" fmla="*/ 1102148 h 1102148"/>
              <a:gd name="connsiteX0" fmla="*/ 70234 w 2587515"/>
              <a:gd name="connsiteY0" fmla="*/ 0 h 1119532"/>
              <a:gd name="connsiteX1" fmla="*/ 35466 w 2587515"/>
              <a:gd name="connsiteY1" fmla="*/ 41722 h 1119532"/>
              <a:gd name="connsiteX2" fmla="*/ 11128 w 2587515"/>
              <a:gd name="connsiteY2" fmla="*/ 90397 h 1119532"/>
              <a:gd name="connsiteX3" fmla="*/ 4174 w 2587515"/>
              <a:gd name="connsiteY3" fmla="*/ 146026 h 1119532"/>
              <a:gd name="connsiteX4" fmla="*/ 697 w 2587515"/>
              <a:gd name="connsiteY4" fmla="*/ 187747 h 1119532"/>
              <a:gd name="connsiteX5" fmla="*/ 18082 w 2587515"/>
              <a:gd name="connsiteY5" fmla="*/ 225992 h 1119532"/>
              <a:gd name="connsiteX6" fmla="*/ 132816 w 2587515"/>
              <a:gd name="connsiteY6" fmla="*/ 271191 h 1119532"/>
              <a:gd name="connsiteX7" fmla="*/ 310133 w 2587515"/>
              <a:gd name="connsiteY7" fmla="*/ 326820 h 1119532"/>
              <a:gd name="connsiteX8" fmla="*/ 629999 w 2587515"/>
              <a:gd name="connsiteY8" fmla="*/ 417217 h 1119532"/>
              <a:gd name="connsiteX9" fmla="*/ 1026355 w 2587515"/>
              <a:gd name="connsiteY9" fmla="*/ 549335 h 1119532"/>
              <a:gd name="connsiteX10" fmla="*/ 1481817 w 2587515"/>
              <a:gd name="connsiteY10" fmla="*/ 691884 h 1119532"/>
              <a:gd name="connsiteX11" fmla="*/ 1798206 w 2587515"/>
              <a:gd name="connsiteY11" fmla="*/ 803142 h 1119532"/>
              <a:gd name="connsiteX12" fmla="*/ 2121549 w 2587515"/>
              <a:gd name="connsiteY12" fmla="*/ 917877 h 1119532"/>
              <a:gd name="connsiteX13" fmla="*/ 2361449 w 2587515"/>
              <a:gd name="connsiteY13" fmla="*/ 1011750 h 1119532"/>
              <a:gd name="connsiteX14" fmla="*/ 2538766 w 2587515"/>
              <a:gd name="connsiteY14" fmla="*/ 1077810 h 1119532"/>
              <a:gd name="connsiteX15" fmla="*/ 2587441 w 2587515"/>
              <a:gd name="connsiteY15" fmla="*/ 1119532 h 1119532"/>
              <a:gd name="connsiteX0" fmla="*/ 70234 w 2587515"/>
              <a:gd name="connsiteY0" fmla="*/ 0 h 1119532"/>
              <a:gd name="connsiteX1" fmla="*/ 35466 w 2587515"/>
              <a:gd name="connsiteY1" fmla="*/ 41722 h 1119532"/>
              <a:gd name="connsiteX2" fmla="*/ 11128 w 2587515"/>
              <a:gd name="connsiteY2" fmla="*/ 90397 h 1119532"/>
              <a:gd name="connsiteX3" fmla="*/ 4174 w 2587515"/>
              <a:gd name="connsiteY3" fmla="*/ 146026 h 1119532"/>
              <a:gd name="connsiteX4" fmla="*/ 697 w 2587515"/>
              <a:gd name="connsiteY4" fmla="*/ 187747 h 1119532"/>
              <a:gd name="connsiteX5" fmla="*/ 18082 w 2587515"/>
              <a:gd name="connsiteY5" fmla="*/ 225992 h 1119532"/>
              <a:gd name="connsiteX6" fmla="*/ 132816 w 2587515"/>
              <a:gd name="connsiteY6" fmla="*/ 271191 h 1119532"/>
              <a:gd name="connsiteX7" fmla="*/ 310133 w 2587515"/>
              <a:gd name="connsiteY7" fmla="*/ 326820 h 1119532"/>
              <a:gd name="connsiteX8" fmla="*/ 629999 w 2587515"/>
              <a:gd name="connsiteY8" fmla="*/ 417217 h 1119532"/>
              <a:gd name="connsiteX9" fmla="*/ 1026355 w 2587515"/>
              <a:gd name="connsiteY9" fmla="*/ 549335 h 1119532"/>
              <a:gd name="connsiteX10" fmla="*/ 1481817 w 2587515"/>
              <a:gd name="connsiteY10" fmla="*/ 691884 h 1119532"/>
              <a:gd name="connsiteX11" fmla="*/ 1798206 w 2587515"/>
              <a:gd name="connsiteY11" fmla="*/ 803142 h 1119532"/>
              <a:gd name="connsiteX12" fmla="*/ 2121549 w 2587515"/>
              <a:gd name="connsiteY12" fmla="*/ 917877 h 1119532"/>
              <a:gd name="connsiteX13" fmla="*/ 2361449 w 2587515"/>
              <a:gd name="connsiteY13" fmla="*/ 1011750 h 1119532"/>
              <a:gd name="connsiteX14" fmla="*/ 2538766 w 2587515"/>
              <a:gd name="connsiteY14" fmla="*/ 1084763 h 1119532"/>
              <a:gd name="connsiteX15" fmla="*/ 2587441 w 2587515"/>
              <a:gd name="connsiteY15" fmla="*/ 1119532 h 1119532"/>
              <a:gd name="connsiteX0" fmla="*/ 71195 w 2588476"/>
              <a:gd name="connsiteY0" fmla="*/ 0 h 1119532"/>
              <a:gd name="connsiteX1" fmla="*/ 36427 w 2588476"/>
              <a:gd name="connsiteY1" fmla="*/ 41722 h 1119532"/>
              <a:gd name="connsiteX2" fmla="*/ 12089 w 2588476"/>
              <a:gd name="connsiteY2" fmla="*/ 90397 h 1119532"/>
              <a:gd name="connsiteX3" fmla="*/ 5135 w 2588476"/>
              <a:gd name="connsiteY3" fmla="*/ 146026 h 1119532"/>
              <a:gd name="connsiteX4" fmla="*/ 1658 w 2588476"/>
              <a:gd name="connsiteY4" fmla="*/ 187747 h 1119532"/>
              <a:gd name="connsiteX5" fmla="*/ 32950 w 2588476"/>
              <a:gd name="connsiteY5" fmla="*/ 229469 h 1119532"/>
              <a:gd name="connsiteX6" fmla="*/ 133777 w 2588476"/>
              <a:gd name="connsiteY6" fmla="*/ 271191 h 1119532"/>
              <a:gd name="connsiteX7" fmla="*/ 311094 w 2588476"/>
              <a:gd name="connsiteY7" fmla="*/ 326820 h 1119532"/>
              <a:gd name="connsiteX8" fmla="*/ 630960 w 2588476"/>
              <a:gd name="connsiteY8" fmla="*/ 417217 h 1119532"/>
              <a:gd name="connsiteX9" fmla="*/ 1027316 w 2588476"/>
              <a:gd name="connsiteY9" fmla="*/ 549335 h 1119532"/>
              <a:gd name="connsiteX10" fmla="*/ 1482778 w 2588476"/>
              <a:gd name="connsiteY10" fmla="*/ 691884 h 1119532"/>
              <a:gd name="connsiteX11" fmla="*/ 1799167 w 2588476"/>
              <a:gd name="connsiteY11" fmla="*/ 803142 h 1119532"/>
              <a:gd name="connsiteX12" fmla="*/ 2122510 w 2588476"/>
              <a:gd name="connsiteY12" fmla="*/ 917877 h 1119532"/>
              <a:gd name="connsiteX13" fmla="*/ 2362410 w 2588476"/>
              <a:gd name="connsiteY13" fmla="*/ 1011750 h 1119532"/>
              <a:gd name="connsiteX14" fmla="*/ 2539727 w 2588476"/>
              <a:gd name="connsiteY14" fmla="*/ 1084763 h 1119532"/>
              <a:gd name="connsiteX15" fmla="*/ 2588402 w 2588476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71191 h 1119532"/>
              <a:gd name="connsiteX7" fmla="*/ 312190 w 2589572"/>
              <a:gd name="connsiteY7" fmla="*/ 326820 h 1119532"/>
              <a:gd name="connsiteX8" fmla="*/ 632056 w 2589572"/>
              <a:gd name="connsiteY8" fmla="*/ 417217 h 1119532"/>
              <a:gd name="connsiteX9" fmla="*/ 1028412 w 2589572"/>
              <a:gd name="connsiteY9" fmla="*/ 549335 h 1119532"/>
              <a:gd name="connsiteX10" fmla="*/ 1483874 w 2589572"/>
              <a:gd name="connsiteY10" fmla="*/ 691884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81621 h 1119532"/>
              <a:gd name="connsiteX7" fmla="*/ 312190 w 2589572"/>
              <a:gd name="connsiteY7" fmla="*/ 326820 h 1119532"/>
              <a:gd name="connsiteX8" fmla="*/ 632056 w 2589572"/>
              <a:gd name="connsiteY8" fmla="*/ 417217 h 1119532"/>
              <a:gd name="connsiteX9" fmla="*/ 1028412 w 2589572"/>
              <a:gd name="connsiteY9" fmla="*/ 549335 h 1119532"/>
              <a:gd name="connsiteX10" fmla="*/ 1483874 w 2589572"/>
              <a:gd name="connsiteY10" fmla="*/ 691884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81621 h 1119532"/>
              <a:gd name="connsiteX7" fmla="*/ 319143 w 2589572"/>
              <a:gd name="connsiteY7" fmla="*/ 333773 h 1119532"/>
              <a:gd name="connsiteX8" fmla="*/ 632056 w 2589572"/>
              <a:gd name="connsiteY8" fmla="*/ 417217 h 1119532"/>
              <a:gd name="connsiteX9" fmla="*/ 1028412 w 2589572"/>
              <a:gd name="connsiteY9" fmla="*/ 549335 h 1119532"/>
              <a:gd name="connsiteX10" fmla="*/ 1483874 w 2589572"/>
              <a:gd name="connsiteY10" fmla="*/ 691884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81621 h 1119532"/>
              <a:gd name="connsiteX7" fmla="*/ 319143 w 2589572"/>
              <a:gd name="connsiteY7" fmla="*/ 333773 h 1119532"/>
              <a:gd name="connsiteX8" fmla="*/ 639010 w 2589572"/>
              <a:gd name="connsiteY8" fmla="*/ 427647 h 1119532"/>
              <a:gd name="connsiteX9" fmla="*/ 1028412 w 2589572"/>
              <a:gd name="connsiteY9" fmla="*/ 549335 h 1119532"/>
              <a:gd name="connsiteX10" fmla="*/ 1483874 w 2589572"/>
              <a:gd name="connsiteY10" fmla="*/ 691884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81621 h 1119532"/>
              <a:gd name="connsiteX7" fmla="*/ 319143 w 2589572"/>
              <a:gd name="connsiteY7" fmla="*/ 333773 h 1119532"/>
              <a:gd name="connsiteX8" fmla="*/ 639010 w 2589572"/>
              <a:gd name="connsiteY8" fmla="*/ 427647 h 1119532"/>
              <a:gd name="connsiteX9" fmla="*/ 1031889 w 2589572"/>
              <a:gd name="connsiteY9" fmla="*/ 556289 h 1119532"/>
              <a:gd name="connsiteX10" fmla="*/ 1483874 w 2589572"/>
              <a:gd name="connsiteY10" fmla="*/ 691884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72"/>
              <a:gd name="connsiteY0" fmla="*/ 0 h 1119532"/>
              <a:gd name="connsiteX1" fmla="*/ 37523 w 2589572"/>
              <a:gd name="connsiteY1" fmla="*/ 41722 h 1119532"/>
              <a:gd name="connsiteX2" fmla="*/ 13185 w 2589572"/>
              <a:gd name="connsiteY2" fmla="*/ 90397 h 1119532"/>
              <a:gd name="connsiteX3" fmla="*/ 2754 w 2589572"/>
              <a:gd name="connsiteY3" fmla="*/ 142549 h 1119532"/>
              <a:gd name="connsiteX4" fmla="*/ 2754 w 2589572"/>
              <a:gd name="connsiteY4" fmla="*/ 187747 h 1119532"/>
              <a:gd name="connsiteX5" fmla="*/ 34046 w 2589572"/>
              <a:gd name="connsiteY5" fmla="*/ 229469 h 1119532"/>
              <a:gd name="connsiteX6" fmla="*/ 134873 w 2589572"/>
              <a:gd name="connsiteY6" fmla="*/ 281621 h 1119532"/>
              <a:gd name="connsiteX7" fmla="*/ 319143 w 2589572"/>
              <a:gd name="connsiteY7" fmla="*/ 333773 h 1119532"/>
              <a:gd name="connsiteX8" fmla="*/ 639010 w 2589572"/>
              <a:gd name="connsiteY8" fmla="*/ 427647 h 1119532"/>
              <a:gd name="connsiteX9" fmla="*/ 1031889 w 2589572"/>
              <a:gd name="connsiteY9" fmla="*/ 556289 h 1119532"/>
              <a:gd name="connsiteX10" fmla="*/ 1487351 w 2589572"/>
              <a:gd name="connsiteY10" fmla="*/ 695361 h 1119532"/>
              <a:gd name="connsiteX11" fmla="*/ 1800263 w 2589572"/>
              <a:gd name="connsiteY11" fmla="*/ 803142 h 1119532"/>
              <a:gd name="connsiteX12" fmla="*/ 2123606 w 2589572"/>
              <a:gd name="connsiteY12" fmla="*/ 917877 h 1119532"/>
              <a:gd name="connsiteX13" fmla="*/ 2363506 w 2589572"/>
              <a:gd name="connsiteY13" fmla="*/ 1011750 h 1119532"/>
              <a:gd name="connsiteX14" fmla="*/ 2540823 w 2589572"/>
              <a:gd name="connsiteY14" fmla="*/ 1084763 h 1119532"/>
              <a:gd name="connsiteX15" fmla="*/ 2589498 w 2589572"/>
              <a:gd name="connsiteY15" fmla="*/ 1119532 h 1119532"/>
              <a:gd name="connsiteX0" fmla="*/ 72291 w 2589517"/>
              <a:gd name="connsiteY0" fmla="*/ 0 h 1119532"/>
              <a:gd name="connsiteX1" fmla="*/ 37523 w 2589517"/>
              <a:gd name="connsiteY1" fmla="*/ 41722 h 1119532"/>
              <a:gd name="connsiteX2" fmla="*/ 13185 w 2589517"/>
              <a:gd name="connsiteY2" fmla="*/ 90397 h 1119532"/>
              <a:gd name="connsiteX3" fmla="*/ 2754 w 2589517"/>
              <a:gd name="connsiteY3" fmla="*/ 142549 h 1119532"/>
              <a:gd name="connsiteX4" fmla="*/ 2754 w 2589517"/>
              <a:gd name="connsiteY4" fmla="*/ 187747 h 1119532"/>
              <a:gd name="connsiteX5" fmla="*/ 34046 w 2589517"/>
              <a:gd name="connsiteY5" fmla="*/ 229469 h 1119532"/>
              <a:gd name="connsiteX6" fmla="*/ 134873 w 2589517"/>
              <a:gd name="connsiteY6" fmla="*/ 281621 h 1119532"/>
              <a:gd name="connsiteX7" fmla="*/ 319143 w 2589517"/>
              <a:gd name="connsiteY7" fmla="*/ 333773 h 1119532"/>
              <a:gd name="connsiteX8" fmla="*/ 639010 w 2589517"/>
              <a:gd name="connsiteY8" fmla="*/ 427647 h 1119532"/>
              <a:gd name="connsiteX9" fmla="*/ 1031889 w 2589517"/>
              <a:gd name="connsiteY9" fmla="*/ 556289 h 1119532"/>
              <a:gd name="connsiteX10" fmla="*/ 1487351 w 2589517"/>
              <a:gd name="connsiteY10" fmla="*/ 695361 h 1119532"/>
              <a:gd name="connsiteX11" fmla="*/ 1800263 w 2589517"/>
              <a:gd name="connsiteY11" fmla="*/ 803142 h 1119532"/>
              <a:gd name="connsiteX12" fmla="*/ 2123606 w 2589517"/>
              <a:gd name="connsiteY12" fmla="*/ 917877 h 1119532"/>
              <a:gd name="connsiteX13" fmla="*/ 2363506 w 2589517"/>
              <a:gd name="connsiteY13" fmla="*/ 1011750 h 1119532"/>
              <a:gd name="connsiteX14" fmla="*/ 2502578 w 2589517"/>
              <a:gd name="connsiteY14" fmla="*/ 1074333 h 1119532"/>
              <a:gd name="connsiteX15" fmla="*/ 2589498 w 2589517"/>
              <a:gd name="connsiteY15" fmla="*/ 1119532 h 11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89517" h="1119532">
                <a:moveTo>
                  <a:pt x="72291" y="0"/>
                </a:moveTo>
                <a:cubicBezTo>
                  <a:pt x="59832" y="13328"/>
                  <a:pt x="47374" y="26656"/>
                  <a:pt x="37523" y="41722"/>
                </a:cubicBezTo>
                <a:cubicBezTo>
                  <a:pt x="27672" y="56788"/>
                  <a:pt x="18980" y="73593"/>
                  <a:pt x="13185" y="90397"/>
                </a:cubicBezTo>
                <a:cubicBezTo>
                  <a:pt x="7390" y="107201"/>
                  <a:pt x="4492" y="126324"/>
                  <a:pt x="2754" y="142549"/>
                </a:cubicBezTo>
                <a:cubicBezTo>
                  <a:pt x="1016" y="158774"/>
                  <a:pt x="-2461" y="173260"/>
                  <a:pt x="2754" y="187747"/>
                </a:cubicBezTo>
                <a:cubicBezTo>
                  <a:pt x="7969" y="202234"/>
                  <a:pt x="12026" y="213823"/>
                  <a:pt x="34046" y="229469"/>
                </a:cubicBezTo>
                <a:cubicBezTo>
                  <a:pt x="56066" y="245115"/>
                  <a:pt x="87357" y="264237"/>
                  <a:pt x="134873" y="281621"/>
                </a:cubicBezTo>
                <a:cubicBezTo>
                  <a:pt x="182389" y="299005"/>
                  <a:pt x="235120" y="309435"/>
                  <a:pt x="319143" y="333773"/>
                </a:cubicBezTo>
                <a:cubicBezTo>
                  <a:pt x="425765" y="365064"/>
                  <a:pt x="520219" y="390561"/>
                  <a:pt x="639010" y="427647"/>
                </a:cubicBezTo>
                <a:cubicBezTo>
                  <a:pt x="757801" y="464733"/>
                  <a:pt x="890499" y="511670"/>
                  <a:pt x="1031889" y="556289"/>
                </a:cubicBezTo>
                <a:cubicBezTo>
                  <a:pt x="1173279" y="600908"/>
                  <a:pt x="1335530" y="649004"/>
                  <a:pt x="1487351" y="695361"/>
                </a:cubicBezTo>
                <a:cubicBezTo>
                  <a:pt x="1615413" y="736503"/>
                  <a:pt x="1694221" y="766056"/>
                  <a:pt x="1800263" y="803142"/>
                </a:cubicBezTo>
                <a:lnTo>
                  <a:pt x="2123606" y="917877"/>
                </a:lnTo>
                <a:cubicBezTo>
                  <a:pt x="2217480" y="952645"/>
                  <a:pt x="2300344" y="985674"/>
                  <a:pt x="2363506" y="1011750"/>
                </a:cubicBezTo>
                <a:cubicBezTo>
                  <a:pt x="2426668" y="1037826"/>
                  <a:pt x="2464913" y="1056369"/>
                  <a:pt x="2502578" y="1074333"/>
                </a:cubicBezTo>
                <a:cubicBezTo>
                  <a:pt x="2540243" y="1092297"/>
                  <a:pt x="2590657" y="1111419"/>
                  <a:pt x="2589498" y="11195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1A735E-B691-4680-9F10-DE810A3BAB57}"/>
              </a:ext>
            </a:extLst>
          </p:cNvPr>
          <p:cNvSpPr/>
          <p:nvPr/>
        </p:nvSpPr>
        <p:spPr>
          <a:xfrm>
            <a:off x="2812537" y="3261332"/>
            <a:ext cx="2548743" cy="625950"/>
          </a:xfrm>
          <a:custGeom>
            <a:avLst/>
            <a:gdLst>
              <a:gd name="connsiteX0" fmla="*/ 213613 w 2571759"/>
              <a:gd name="connsiteY0" fmla="*/ 157296 h 618400"/>
              <a:gd name="connsiteX1" fmla="*/ 278617 w 2571759"/>
              <a:gd name="connsiteY1" fmla="*/ 70623 h 618400"/>
              <a:gd name="connsiteX2" fmla="*/ 395626 w 2571759"/>
              <a:gd name="connsiteY2" fmla="*/ 44621 h 618400"/>
              <a:gd name="connsiteX3" fmla="*/ 564638 w 2571759"/>
              <a:gd name="connsiteY3" fmla="*/ 18619 h 618400"/>
              <a:gd name="connsiteX4" fmla="*/ 755319 w 2571759"/>
              <a:gd name="connsiteY4" fmla="*/ 1284 h 618400"/>
              <a:gd name="connsiteX5" fmla="*/ 898329 w 2571759"/>
              <a:gd name="connsiteY5" fmla="*/ 1284 h 618400"/>
              <a:gd name="connsiteX6" fmla="*/ 1154014 w 2571759"/>
              <a:gd name="connsiteY6" fmla="*/ 1284 h 618400"/>
              <a:gd name="connsiteX7" fmla="*/ 1301359 w 2571759"/>
              <a:gd name="connsiteY7" fmla="*/ 18619 h 618400"/>
              <a:gd name="connsiteX8" fmla="*/ 2302432 w 2571759"/>
              <a:gd name="connsiteY8" fmla="*/ 135627 h 618400"/>
              <a:gd name="connsiteX9" fmla="*/ 2415106 w 2571759"/>
              <a:gd name="connsiteY9" fmla="*/ 174630 h 618400"/>
              <a:gd name="connsiteX10" fmla="*/ 2523448 w 2571759"/>
              <a:gd name="connsiteY10" fmla="*/ 226634 h 618400"/>
              <a:gd name="connsiteX11" fmla="*/ 2536449 w 2571759"/>
              <a:gd name="connsiteY11" fmla="*/ 334975 h 618400"/>
              <a:gd name="connsiteX12" fmla="*/ 2441108 w 2571759"/>
              <a:gd name="connsiteY12" fmla="*/ 386979 h 618400"/>
              <a:gd name="connsiteX13" fmla="*/ 1145347 w 2571759"/>
              <a:gd name="connsiteY13" fmla="*/ 560325 h 618400"/>
              <a:gd name="connsiteX14" fmla="*/ 980668 w 2571759"/>
              <a:gd name="connsiteY14" fmla="*/ 573326 h 618400"/>
              <a:gd name="connsiteX15" fmla="*/ 651311 w 2571759"/>
              <a:gd name="connsiteY15" fmla="*/ 616662 h 618400"/>
              <a:gd name="connsiteX16" fmla="*/ 347956 w 2571759"/>
              <a:gd name="connsiteY16" fmla="*/ 607995 h 618400"/>
              <a:gd name="connsiteX17" fmla="*/ 126940 w 2571759"/>
              <a:gd name="connsiteY17" fmla="*/ 590661 h 618400"/>
              <a:gd name="connsiteX18" fmla="*/ 9931 w 2571759"/>
              <a:gd name="connsiteY18" fmla="*/ 521322 h 618400"/>
              <a:gd name="connsiteX19" fmla="*/ 14265 w 2571759"/>
              <a:gd name="connsiteY19" fmla="*/ 399980 h 618400"/>
              <a:gd name="connsiteX20" fmla="*/ 79269 w 2571759"/>
              <a:gd name="connsiteY20" fmla="*/ 308973 h 618400"/>
              <a:gd name="connsiteX21" fmla="*/ 122606 w 2571759"/>
              <a:gd name="connsiteY21" fmla="*/ 261303 h 618400"/>
              <a:gd name="connsiteX22" fmla="*/ 269950 w 2571759"/>
              <a:gd name="connsiteY22" fmla="*/ 87957 h 618400"/>
              <a:gd name="connsiteX23" fmla="*/ 269950 w 2571759"/>
              <a:gd name="connsiteY23" fmla="*/ 100958 h 618400"/>
              <a:gd name="connsiteX0" fmla="*/ 213613 w 2585224"/>
              <a:gd name="connsiteY0" fmla="*/ 157296 h 618400"/>
              <a:gd name="connsiteX1" fmla="*/ 278617 w 2585224"/>
              <a:gd name="connsiteY1" fmla="*/ 70623 h 618400"/>
              <a:gd name="connsiteX2" fmla="*/ 395626 w 2585224"/>
              <a:gd name="connsiteY2" fmla="*/ 44621 h 618400"/>
              <a:gd name="connsiteX3" fmla="*/ 564638 w 2585224"/>
              <a:gd name="connsiteY3" fmla="*/ 18619 h 618400"/>
              <a:gd name="connsiteX4" fmla="*/ 755319 w 2585224"/>
              <a:gd name="connsiteY4" fmla="*/ 1284 h 618400"/>
              <a:gd name="connsiteX5" fmla="*/ 898329 w 2585224"/>
              <a:gd name="connsiteY5" fmla="*/ 1284 h 618400"/>
              <a:gd name="connsiteX6" fmla="*/ 1154014 w 2585224"/>
              <a:gd name="connsiteY6" fmla="*/ 1284 h 618400"/>
              <a:gd name="connsiteX7" fmla="*/ 1301359 w 2585224"/>
              <a:gd name="connsiteY7" fmla="*/ 18619 h 618400"/>
              <a:gd name="connsiteX8" fmla="*/ 2302432 w 2585224"/>
              <a:gd name="connsiteY8" fmla="*/ 135627 h 618400"/>
              <a:gd name="connsiteX9" fmla="*/ 2415106 w 2585224"/>
              <a:gd name="connsiteY9" fmla="*/ 174630 h 618400"/>
              <a:gd name="connsiteX10" fmla="*/ 2523448 w 2585224"/>
              <a:gd name="connsiteY10" fmla="*/ 226634 h 618400"/>
              <a:gd name="connsiteX11" fmla="*/ 2562451 w 2585224"/>
              <a:gd name="connsiteY11" fmla="*/ 326308 h 618400"/>
              <a:gd name="connsiteX12" fmla="*/ 2441108 w 2585224"/>
              <a:gd name="connsiteY12" fmla="*/ 386979 h 618400"/>
              <a:gd name="connsiteX13" fmla="*/ 1145347 w 2585224"/>
              <a:gd name="connsiteY13" fmla="*/ 560325 h 618400"/>
              <a:gd name="connsiteX14" fmla="*/ 980668 w 2585224"/>
              <a:gd name="connsiteY14" fmla="*/ 573326 h 618400"/>
              <a:gd name="connsiteX15" fmla="*/ 651311 w 2585224"/>
              <a:gd name="connsiteY15" fmla="*/ 616662 h 618400"/>
              <a:gd name="connsiteX16" fmla="*/ 347956 w 2585224"/>
              <a:gd name="connsiteY16" fmla="*/ 607995 h 618400"/>
              <a:gd name="connsiteX17" fmla="*/ 126940 w 2585224"/>
              <a:gd name="connsiteY17" fmla="*/ 590661 h 618400"/>
              <a:gd name="connsiteX18" fmla="*/ 9931 w 2585224"/>
              <a:gd name="connsiteY18" fmla="*/ 521322 h 618400"/>
              <a:gd name="connsiteX19" fmla="*/ 14265 w 2585224"/>
              <a:gd name="connsiteY19" fmla="*/ 399980 h 618400"/>
              <a:gd name="connsiteX20" fmla="*/ 79269 w 2585224"/>
              <a:gd name="connsiteY20" fmla="*/ 308973 h 618400"/>
              <a:gd name="connsiteX21" fmla="*/ 122606 w 2585224"/>
              <a:gd name="connsiteY21" fmla="*/ 261303 h 618400"/>
              <a:gd name="connsiteX22" fmla="*/ 269950 w 2585224"/>
              <a:gd name="connsiteY22" fmla="*/ 87957 h 618400"/>
              <a:gd name="connsiteX23" fmla="*/ 269950 w 2585224"/>
              <a:gd name="connsiteY23" fmla="*/ 100958 h 618400"/>
              <a:gd name="connsiteX0" fmla="*/ 213613 w 2585224"/>
              <a:gd name="connsiteY0" fmla="*/ 157296 h 617843"/>
              <a:gd name="connsiteX1" fmla="*/ 278617 w 2585224"/>
              <a:gd name="connsiteY1" fmla="*/ 70623 h 617843"/>
              <a:gd name="connsiteX2" fmla="*/ 395626 w 2585224"/>
              <a:gd name="connsiteY2" fmla="*/ 44621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69950 w 2585224"/>
              <a:gd name="connsiteY22" fmla="*/ 87957 h 617843"/>
              <a:gd name="connsiteX23" fmla="*/ 269950 w 2585224"/>
              <a:gd name="connsiteY23" fmla="*/ 100958 h 617843"/>
              <a:gd name="connsiteX0" fmla="*/ 213613 w 2585224"/>
              <a:gd name="connsiteY0" fmla="*/ 157296 h 617843"/>
              <a:gd name="connsiteX1" fmla="*/ 278617 w 2585224"/>
              <a:gd name="connsiteY1" fmla="*/ 70623 h 617843"/>
              <a:gd name="connsiteX2" fmla="*/ 395626 w 2585224"/>
              <a:gd name="connsiteY2" fmla="*/ 44621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69950 w 2585224"/>
              <a:gd name="connsiteY22" fmla="*/ 87957 h 617843"/>
              <a:gd name="connsiteX23" fmla="*/ 261283 w 2585224"/>
              <a:gd name="connsiteY23" fmla="*/ 100958 h 617843"/>
              <a:gd name="connsiteX0" fmla="*/ 213613 w 2585224"/>
              <a:gd name="connsiteY0" fmla="*/ 157296 h 617843"/>
              <a:gd name="connsiteX1" fmla="*/ 295952 w 2585224"/>
              <a:gd name="connsiteY1" fmla="*/ 70623 h 617843"/>
              <a:gd name="connsiteX2" fmla="*/ 395626 w 2585224"/>
              <a:gd name="connsiteY2" fmla="*/ 44621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69950 w 2585224"/>
              <a:gd name="connsiteY22" fmla="*/ 87957 h 617843"/>
              <a:gd name="connsiteX23" fmla="*/ 261283 w 2585224"/>
              <a:gd name="connsiteY23" fmla="*/ 100958 h 617843"/>
              <a:gd name="connsiteX0" fmla="*/ 213613 w 2585224"/>
              <a:gd name="connsiteY0" fmla="*/ 157296 h 617843"/>
              <a:gd name="connsiteX1" fmla="*/ 295952 w 2585224"/>
              <a:gd name="connsiteY1" fmla="*/ 70623 h 617843"/>
              <a:gd name="connsiteX2" fmla="*/ 395626 w 2585224"/>
              <a:gd name="connsiteY2" fmla="*/ 44621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69950 w 2585224"/>
              <a:gd name="connsiteY22" fmla="*/ 87957 h 617843"/>
              <a:gd name="connsiteX23" fmla="*/ 239614 w 2585224"/>
              <a:gd name="connsiteY23" fmla="*/ 122626 h 617843"/>
              <a:gd name="connsiteX0" fmla="*/ 213613 w 2585224"/>
              <a:gd name="connsiteY0" fmla="*/ 157296 h 617843"/>
              <a:gd name="connsiteX1" fmla="*/ 295952 w 2585224"/>
              <a:gd name="connsiteY1" fmla="*/ 70623 h 617843"/>
              <a:gd name="connsiteX2" fmla="*/ 395626 w 2585224"/>
              <a:gd name="connsiteY2" fmla="*/ 44621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87284 w 2585224"/>
              <a:gd name="connsiteY22" fmla="*/ 83624 h 617843"/>
              <a:gd name="connsiteX23" fmla="*/ 239614 w 2585224"/>
              <a:gd name="connsiteY23" fmla="*/ 122626 h 617843"/>
              <a:gd name="connsiteX0" fmla="*/ 213613 w 2585224"/>
              <a:gd name="connsiteY0" fmla="*/ 157296 h 617843"/>
              <a:gd name="connsiteX1" fmla="*/ 295952 w 2585224"/>
              <a:gd name="connsiteY1" fmla="*/ 70623 h 617843"/>
              <a:gd name="connsiteX2" fmla="*/ 399960 w 2585224"/>
              <a:gd name="connsiteY2" fmla="*/ 35954 h 617843"/>
              <a:gd name="connsiteX3" fmla="*/ 564638 w 2585224"/>
              <a:gd name="connsiteY3" fmla="*/ 18619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87284 w 2585224"/>
              <a:gd name="connsiteY22" fmla="*/ 83624 h 617843"/>
              <a:gd name="connsiteX23" fmla="*/ 239614 w 2585224"/>
              <a:gd name="connsiteY23" fmla="*/ 122626 h 617843"/>
              <a:gd name="connsiteX0" fmla="*/ 213613 w 2585224"/>
              <a:gd name="connsiteY0" fmla="*/ 157296 h 617843"/>
              <a:gd name="connsiteX1" fmla="*/ 295952 w 2585224"/>
              <a:gd name="connsiteY1" fmla="*/ 70623 h 617843"/>
              <a:gd name="connsiteX2" fmla="*/ 399960 w 2585224"/>
              <a:gd name="connsiteY2" fmla="*/ 35954 h 617843"/>
              <a:gd name="connsiteX3" fmla="*/ 564638 w 2585224"/>
              <a:gd name="connsiteY3" fmla="*/ 9952 h 617843"/>
              <a:gd name="connsiteX4" fmla="*/ 755319 w 2585224"/>
              <a:gd name="connsiteY4" fmla="*/ 1284 h 617843"/>
              <a:gd name="connsiteX5" fmla="*/ 898329 w 2585224"/>
              <a:gd name="connsiteY5" fmla="*/ 1284 h 617843"/>
              <a:gd name="connsiteX6" fmla="*/ 1154014 w 2585224"/>
              <a:gd name="connsiteY6" fmla="*/ 1284 h 617843"/>
              <a:gd name="connsiteX7" fmla="*/ 1301359 w 2585224"/>
              <a:gd name="connsiteY7" fmla="*/ 18619 h 617843"/>
              <a:gd name="connsiteX8" fmla="*/ 2302432 w 2585224"/>
              <a:gd name="connsiteY8" fmla="*/ 135627 h 617843"/>
              <a:gd name="connsiteX9" fmla="*/ 2415106 w 2585224"/>
              <a:gd name="connsiteY9" fmla="*/ 174630 h 617843"/>
              <a:gd name="connsiteX10" fmla="*/ 2523448 w 2585224"/>
              <a:gd name="connsiteY10" fmla="*/ 226634 h 617843"/>
              <a:gd name="connsiteX11" fmla="*/ 2562451 w 2585224"/>
              <a:gd name="connsiteY11" fmla="*/ 326308 h 617843"/>
              <a:gd name="connsiteX12" fmla="*/ 2441108 w 2585224"/>
              <a:gd name="connsiteY12" fmla="*/ 386979 h 617843"/>
              <a:gd name="connsiteX13" fmla="*/ 1145347 w 2585224"/>
              <a:gd name="connsiteY13" fmla="*/ 560325 h 617843"/>
              <a:gd name="connsiteX14" fmla="*/ 980668 w 2585224"/>
              <a:gd name="connsiteY14" fmla="*/ 581994 h 617843"/>
              <a:gd name="connsiteX15" fmla="*/ 651311 w 2585224"/>
              <a:gd name="connsiteY15" fmla="*/ 616662 h 617843"/>
              <a:gd name="connsiteX16" fmla="*/ 347956 w 2585224"/>
              <a:gd name="connsiteY16" fmla="*/ 607995 h 617843"/>
              <a:gd name="connsiteX17" fmla="*/ 126940 w 2585224"/>
              <a:gd name="connsiteY17" fmla="*/ 590661 h 617843"/>
              <a:gd name="connsiteX18" fmla="*/ 9931 w 2585224"/>
              <a:gd name="connsiteY18" fmla="*/ 521322 h 617843"/>
              <a:gd name="connsiteX19" fmla="*/ 14265 w 2585224"/>
              <a:gd name="connsiteY19" fmla="*/ 399980 h 617843"/>
              <a:gd name="connsiteX20" fmla="*/ 79269 w 2585224"/>
              <a:gd name="connsiteY20" fmla="*/ 308973 h 617843"/>
              <a:gd name="connsiteX21" fmla="*/ 122606 w 2585224"/>
              <a:gd name="connsiteY21" fmla="*/ 261303 h 617843"/>
              <a:gd name="connsiteX22" fmla="*/ 287284 w 2585224"/>
              <a:gd name="connsiteY22" fmla="*/ 83624 h 617843"/>
              <a:gd name="connsiteX23" fmla="*/ 239614 w 2585224"/>
              <a:gd name="connsiteY23" fmla="*/ 122626 h 617843"/>
              <a:gd name="connsiteX0" fmla="*/ 213613 w 2585224"/>
              <a:gd name="connsiteY0" fmla="*/ 164840 h 625387"/>
              <a:gd name="connsiteX1" fmla="*/ 295952 w 2585224"/>
              <a:gd name="connsiteY1" fmla="*/ 78167 h 625387"/>
              <a:gd name="connsiteX2" fmla="*/ 399960 w 2585224"/>
              <a:gd name="connsiteY2" fmla="*/ 43498 h 625387"/>
              <a:gd name="connsiteX3" fmla="*/ 564638 w 2585224"/>
              <a:gd name="connsiteY3" fmla="*/ 17496 h 625387"/>
              <a:gd name="connsiteX4" fmla="*/ 763987 w 2585224"/>
              <a:gd name="connsiteY4" fmla="*/ 161 h 625387"/>
              <a:gd name="connsiteX5" fmla="*/ 898329 w 2585224"/>
              <a:gd name="connsiteY5" fmla="*/ 8828 h 625387"/>
              <a:gd name="connsiteX6" fmla="*/ 1154014 w 2585224"/>
              <a:gd name="connsiteY6" fmla="*/ 8828 h 625387"/>
              <a:gd name="connsiteX7" fmla="*/ 1301359 w 2585224"/>
              <a:gd name="connsiteY7" fmla="*/ 26163 h 625387"/>
              <a:gd name="connsiteX8" fmla="*/ 2302432 w 2585224"/>
              <a:gd name="connsiteY8" fmla="*/ 143171 h 625387"/>
              <a:gd name="connsiteX9" fmla="*/ 2415106 w 2585224"/>
              <a:gd name="connsiteY9" fmla="*/ 182174 h 625387"/>
              <a:gd name="connsiteX10" fmla="*/ 2523448 w 2585224"/>
              <a:gd name="connsiteY10" fmla="*/ 234178 h 625387"/>
              <a:gd name="connsiteX11" fmla="*/ 2562451 w 2585224"/>
              <a:gd name="connsiteY11" fmla="*/ 333852 h 625387"/>
              <a:gd name="connsiteX12" fmla="*/ 2441108 w 2585224"/>
              <a:gd name="connsiteY12" fmla="*/ 394523 h 625387"/>
              <a:gd name="connsiteX13" fmla="*/ 1145347 w 2585224"/>
              <a:gd name="connsiteY13" fmla="*/ 567869 h 625387"/>
              <a:gd name="connsiteX14" fmla="*/ 980668 w 2585224"/>
              <a:gd name="connsiteY14" fmla="*/ 589538 h 625387"/>
              <a:gd name="connsiteX15" fmla="*/ 651311 w 2585224"/>
              <a:gd name="connsiteY15" fmla="*/ 624206 h 625387"/>
              <a:gd name="connsiteX16" fmla="*/ 347956 w 2585224"/>
              <a:gd name="connsiteY16" fmla="*/ 615539 h 625387"/>
              <a:gd name="connsiteX17" fmla="*/ 126940 w 2585224"/>
              <a:gd name="connsiteY17" fmla="*/ 598205 h 625387"/>
              <a:gd name="connsiteX18" fmla="*/ 9931 w 2585224"/>
              <a:gd name="connsiteY18" fmla="*/ 528866 h 625387"/>
              <a:gd name="connsiteX19" fmla="*/ 14265 w 2585224"/>
              <a:gd name="connsiteY19" fmla="*/ 407524 h 625387"/>
              <a:gd name="connsiteX20" fmla="*/ 79269 w 2585224"/>
              <a:gd name="connsiteY20" fmla="*/ 316517 h 625387"/>
              <a:gd name="connsiteX21" fmla="*/ 122606 w 2585224"/>
              <a:gd name="connsiteY21" fmla="*/ 268847 h 625387"/>
              <a:gd name="connsiteX22" fmla="*/ 287284 w 2585224"/>
              <a:gd name="connsiteY22" fmla="*/ 91168 h 625387"/>
              <a:gd name="connsiteX23" fmla="*/ 239614 w 2585224"/>
              <a:gd name="connsiteY23" fmla="*/ 130170 h 625387"/>
              <a:gd name="connsiteX0" fmla="*/ 213613 w 2585224"/>
              <a:gd name="connsiteY0" fmla="*/ 166346 h 626893"/>
              <a:gd name="connsiteX1" fmla="*/ 295952 w 2585224"/>
              <a:gd name="connsiteY1" fmla="*/ 79673 h 626893"/>
              <a:gd name="connsiteX2" fmla="*/ 399960 w 2585224"/>
              <a:gd name="connsiteY2" fmla="*/ 45004 h 626893"/>
              <a:gd name="connsiteX3" fmla="*/ 564638 w 2585224"/>
              <a:gd name="connsiteY3" fmla="*/ 19002 h 626893"/>
              <a:gd name="connsiteX4" fmla="*/ 763987 w 2585224"/>
              <a:gd name="connsiteY4" fmla="*/ 1667 h 626893"/>
              <a:gd name="connsiteX5" fmla="*/ 902662 w 2585224"/>
              <a:gd name="connsiteY5" fmla="*/ 1667 h 626893"/>
              <a:gd name="connsiteX6" fmla="*/ 1154014 w 2585224"/>
              <a:gd name="connsiteY6" fmla="*/ 10334 h 626893"/>
              <a:gd name="connsiteX7" fmla="*/ 1301359 w 2585224"/>
              <a:gd name="connsiteY7" fmla="*/ 27669 h 626893"/>
              <a:gd name="connsiteX8" fmla="*/ 2302432 w 2585224"/>
              <a:gd name="connsiteY8" fmla="*/ 144677 h 626893"/>
              <a:gd name="connsiteX9" fmla="*/ 2415106 w 2585224"/>
              <a:gd name="connsiteY9" fmla="*/ 183680 h 626893"/>
              <a:gd name="connsiteX10" fmla="*/ 2523448 w 2585224"/>
              <a:gd name="connsiteY10" fmla="*/ 235684 h 626893"/>
              <a:gd name="connsiteX11" fmla="*/ 2562451 w 2585224"/>
              <a:gd name="connsiteY11" fmla="*/ 335358 h 626893"/>
              <a:gd name="connsiteX12" fmla="*/ 2441108 w 2585224"/>
              <a:gd name="connsiteY12" fmla="*/ 396029 h 626893"/>
              <a:gd name="connsiteX13" fmla="*/ 1145347 w 2585224"/>
              <a:gd name="connsiteY13" fmla="*/ 569375 h 626893"/>
              <a:gd name="connsiteX14" fmla="*/ 980668 w 2585224"/>
              <a:gd name="connsiteY14" fmla="*/ 591044 h 626893"/>
              <a:gd name="connsiteX15" fmla="*/ 651311 w 2585224"/>
              <a:gd name="connsiteY15" fmla="*/ 625712 h 626893"/>
              <a:gd name="connsiteX16" fmla="*/ 347956 w 2585224"/>
              <a:gd name="connsiteY16" fmla="*/ 617045 h 626893"/>
              <a:gd name="connsiteX17" fmla="*/ 126940 w 2585224"/>
              <a:gd name="connsiteY17" fmla="*/ 599711 h 626893"/>
              <a:gd name="connsiteX18" fmla="*/ 9931 w 2585224"/>
              <a:gd name="connsiteY18" fmla="*/ 530372 h 626893"/>
              <a:gd name="connsiteX19" fmla="*/ 14265 w 2585224"/>
              <a:gd name="connsiteY19" fmla="*/ 409030 h 626893"/>
              <a:gd name="connsiteX20" fmla="*/ 79269 w 2585224"/>
              <a:gd name="connsiteY20" fmla="*/ 318023 h 626893"/>
              <a:gd name="connsiteX21" fmla="*/ 122606 w 2585224"/>
              <a:gd name="connsiteY21" fmla="*/ 270353 h 626893"/>
              <a:gd name="connsiteX22" fmla="*/ 287284 w 2585224"/>
              <a:gd name="connsiteY22" fmla="*/ 92674 h 626893"/>
              <a:gd name="connsiteX23" fmla="*/ 239614 w 2585224"/>
              <a:gd name="connsiteY23" fmla="*/ 131676 h 626893"/>
              <a:gd name="connsiteX0" fmla="*/ 213613 w 2585224"/>
              <a:gd name="connsiteY0" fmla="*/ 166584 h 627131"/>
              <a:gd name="connsiteX1" fmla="*/ 295952 w 2585224"/>
              <a:gd name="connsiteY1" fmla="*/ 79911 h 627131"/>
              <a:gd name="connsiteX2" fmla="*/ 399960 w 2585224"/>
              <a:gd name="connsiteY2" fmla="*/ 45242 h 627131"/>
              <a:gd name="connsiteX3" fmla="*/ 564638 w 2585224"/>
              <a:gd name="connsiteY3" fmla="*/ 19240 h 627131"/>
              <a:gd name="connsiteX4" fmla="*/ 763987 w 2585224"/>
              <a:gd name="connsiteY4" fmla="*/ 1905 h 627131"/>
              <a:gd name="connsiteX5" fmla="*/ 902662 w 2585224"/>
              <a:gd name="connsiteY5" fmla="*/ 1905 h 627131"/>
              <a:gd name="connsiteX6" fmla="*/ 1149681 w 2585224"/>
              <a:gd name="connsiteY6" fmla="*/ 14906 h 627131"/>
              <a:gd name="connsiteX7" fmla="*/ 1301359 w 2585224"/>
              <a:gd name="connsiteY7" fmla="*/ 27907 h 627131"/>
              <a:gd name="connsiteX8" fmla="*/ 2302432 w 2585224"/>
              <a:gd name="connsiteY8" fmla="*/ 144915 h 627131"/>
              <a:gd name="connsiteX9" fmla="*/ 2415106 w 2585224"/>
              <a:gd name="connsiteY9" fmla="*/ 183918 h 627131"/>
              <a:gd name="connsiteX10" fmla="*/ 2523448 w 2585224"/>
              <a:gd name="connsiteY10" fmla="*/ 235922 h 627131"/>
              <a:gd name="connsiteX11" fmla="*/ 2562451 w 2585224"/>
              <a:gd name="connsiteY11" fmla="*/ 335596 h 627131"/>
              <a:gd name="connsiteX12" fmla="*/ 2441108 w 2585224"/>
              <a:gd name="connsiteY12" fmla="*/ 396267 h 627131"/>
              <a:gd name="connsiteX13" fmla="*/ 1145347 w 2585224"/>
              <a:gd name="connsiteY13" fmla="*/ 569613 h 627131"/>
              <a:gd name="connsiteX14" fmla="*/ 980668 w 2585224"/>
              <a:gd name="connsiteY14" fmla="*/ 591282 h 627131"/>
              <a:gd name="connsiteX15" fmla="*/ 651311 w 2585224"/>
              <a:gd name="connsiteY15" fmla="*/ 625950 h 627131"/>
              <a:gd name="connsiteX16" fmla="*/ 347956 w 2585224"/>
              <a:gd name="connsiteY16" fmla="*/ 617283 h 627131"/>
              <a:gd name="connsiteX17" fmla="*/ 126940 w 2585224"/>
              <a:gd name="connsiteY17" fmla="*/ 599949 h 627131"/>
              <a:gd name="connsiteX18" fmla="*/ 9931 w 2585224"/>
              <a:gd name="connsiteY18" fmla="*/ 530610 h 627131"/>
              <a:gd name="connsiteX19" fmla="*/ 14265 w 2585224"/>
              <a:gd name="connsiteY19" fmla="*/ 409268 h 627131"/>
              <a:gd name="connsiteX20" fmla="*/ 79269 w 2585224"/>
              <a:gd name="connsiteY20" fmla="*/ 318261 h 627131"/>
              <a:gd name="connsiteX21" fmla="*/ 122606 w 2585224"/>
              <a:gd name="connsiteY21" fmla="*/ 270591 h 627131"/>
              <a:gd name="connsiteX22" fmla="*/ 287284 w 2585224"/>
              <a:gd name="connsiteY22" fmla="*/ 92912 h 627131"/>
              <a:gd name="connsiteX23" fmla="*/ 239614 w 2585224"/>
              <a:gd name="connsiteY23" fmla="*/ 131914 h 627131"/>
              <a:gd name="connsiteX0" fmla="*/ 213613 w 2585224"/>
              <a:gd name="connsiteY0" fmla="*/ 166584 h 627131"/>
              <a:gd name="connsiteX1" fmla="*/ 295952 w 2585224"/>
              <a:gd name="connsiteY1" fmla="*/ 79911 h 627131"/>
              <a:gd name="connsiteX2" fmla="*/ 399960 w 2585224"/>
              <a:gd name="connsiteY2" fmla="*/ 45242 h 627131"/>
              <a:gd name="connsiteX3" fmla="*/ 564638 w 2585224"/>
              <a:gd name="connsiteY3" fmla="*/ 19240 h 627131"/>
              <a:gd name="connsiteX4" fmla="*/ 763987 w 2585224"/>
              <a:gd name="connsiteY4" fmla="*/ 1905 h 627131"/>
              <a:gd name="connsiteX5" fmla="*/ 902662 w 2585224"/>
              <a:gd name="connsiteY5" fmla="*/ 1905 h 627131"/>
              <a:gd name="connsiteX6" fmla="*/ 1149681 w 2585224"/>
              <a:gd name="connsiteY6" fmla="*/ 14906 h 627131"/>
              <a:gd name="connsiteX7" fmla="*/ 1301359 w 2585224"/>
              <a:gd name="connsiteY7" fmla="*/ 27907 h 627131"/>
              <a:gd name="connsiteX8" fmla="*/ 2302432 w 2585224"/>
              <a:gd name="connsiteY8" fmla="*/ 144915 h 627131"/>
              <a:gd name="connsiteX9" fmla="*/ 2428107 w 2585224"/>
              <a:gd name="connsiteY9" fmla="*/ 183918 h 627131"/>
              <a:gd name="connsiteX10" fmla="*/ 2523448 w 2585224"/>
              <a:gd name="connsiteY10" fmla="*/ 235922 h 627131"/>
              <a:gd name="connsiteX11" fmla="*/ 2562451 w 2585224"/>
              <a:gd name="connsiteY11" fmla="*/ 335596 h 627131"/>
              <a:gd name="connsiteX12" fmla="*/ 2441108 w 2585224"/>
              <a:gd name="connsiteY12" fmla="*/ 396267 h 627131"/>
              <a:gd name="connsiteX13" fmla="*/ 1145347 w 2585224"/>
              <a:gd name="connsiteY13" fmla="*/ 569613 h 627131"/>
              <a:gd name="connsiteX14" fmla="*/ 980668 w 2585224"/>
              <a:gd name="connsiteY14" fmla="*/ 591282 h 627131"/>
              <a:gd name="connsiteX15" fmla="*/ 651311 w 2585224"/>
              <a:gd name="connsiteY15" fmla="*/ 625950 h 627131"/>
              <a:gd name="connsiteX16" fmla="*/ 347956 w 2585224"/>
              <a:gd name="connsiteY16" fmla="*/ 617283 h 627131"/>
              <a:gd name="connsiteX17" fmla="*/ 126940 w 2585224"/>
              <a:gd name="connsiteY17" fmla="*/ 599949 h 627131"/>
              <a:gd name="connsiteX18" fmla="*/ 9931 w 2585224"/>
              <a:gd name="connsiteY18" fmla="*/ 530610 h 627131"/>
              <a:gd name="connsiteX19" fmla="*/ 14265 w 2585224"/>
              <a:gd name="connsiteY19" fmla="*/ 409268 h 627131"/>
              <a:gd name="connsiteX20" fmla="*/ 79269 w 2585224"/>
              <a:gd name="connsiteY20" fmla="*/ 318261 h 627131"/>
              <a:gd name="connsiteX21" fmla="*/ 122606 w 2585224"/>
              <a:gd name="connsiteY21" fmla="*/ 270591 h 627131"/>
              <a:gd name="connsiteX22" fmla="*/ 287284 w 2585224"/>
              <a:gd name="connsiteY22" fmla="*/ 92912 h 627131"/>
              <a:gd name="connsiteX23" fmla="*/ 239614 w 2585224"/>
              <a:gd name="connsiteY23" fmla="*/ 131914 h 627131"/>
              <a:gd name="connsiteX0" fmla="*/ 213613 w 2580545"/>
              <a:gd name="connsiteY0" fmla="*/ 166584 h 627131"/>
              <a:gd name="connsiteX1" fmla="*/ 295952 w 2580545"/>
              <a:gd name="connsiteY1" fmla="*/ 79911 h 627131"/>
              <a:gd name="connsiteX2" fmla="*/ 399960 w 2580545"/>
              <a:gd name="connsiteY2" fmla="*/ 45242 h 627131"/>
              <a:gd name="connsiteX3" fmla="*/ 564638 w 2580545"/>
              <a:gd name="connsiteY3" fmla="*/ 19240 h 627131"/>
              <a:gd name="connsiteX4" fmla="*/ 763987 w 2580545"/>
              <a:gd name="connsiteY4" fmla="*/ 1905 h 627131"/>
              <a:gd name="connsiteX5" fmla="*/ 902662 w 2580545"/>
              <a:gd name="connsiteY5" fmla="*/ 1905 h 627131"/>
              <a:gd name="connsiteX6" fmla="*/ 1149681 w 2580545"/>
              <a:gd name="connsiteY6" fmla="*/ 14906 h 627131"/>
              <a:gd name="connsiteX7" fmla="*/ 1301359 w 2580545"/>
              <a:gd name="connsiteY7" fmla="*/ 27907 h 627131"/>
              <a:gd name="connsiteX8" fmla="*/ 2302432 w 2580545"/>
              <a:gd name="connsiteY8" fmla="*/ 144915 h 627131"/>
              <a:gd name="connsiteX9" fmla="*/ 2428107 w 2580545"/>
              <a:gd name="connsiteY9" fmla="*/ 183918 h 627131"/>
              <a:gd name="connsiteX10" fmla="*/ 2523448 w 2580545"/>
              <a:gd name="connsiteY10" fmla="*/ 235922 h 627131"/>
              <a:gd name="connsiteX11" fmla="*/ 2553784 w 2580545"/>
              <a:gd name="connsiteY11" fmla="*/ 348597 h 627131"/>
              <a:gd name="connsiteX12" fmla="*/ 2441108 w 2580545"/>
              <a:gd name="connsiteY12" fmla="*/ 396267 h 627131"/>
              <a:gd name="connsiteX13" fmla="*/ 1145347 w 2580545"/>
              <a:gd name="connsiteY13" fmla="*/ 569613 h 627131"/>
              <a:gd name="connsiteX14" fmla="*/ 980668 w 2580545"/>
              <a:gd name="connsiteY14" fmla="*/ 591282 h 627131"/>
              <a:gd name="connsiteX15" fmla="*/ 651311 w 2580545"/>
              <a:gd name="connsiteY15" fmla="*/ 625950 h 627131"/>
              <a:gd name="connsiteX16" fmla="*/ 347956 w 2580545"/>
              <a:gd name="connsiteY16" fmla="*/ 617283 h 627131"/>
              <a:gd name="connsiteX17" fmla="*/ 126940 w 2580545"/>
              <a:gd name="connsiteY17" fmla="*/ 599949 h 627131"/>
              <a:gd name="connsiteX18" fmla="*/ 9931 w 2580545"/>
              <a:gd name="connsiteY18" fmla="*/ 530610 h 627131"/>
              <a:gd name="connsiteX19" fmla="*/ 14265 w 2580545"/>
              <a:gd name="connsiteY19" fmla="*/ 409268 h 627131"/>
              <a:gd name="connsiteX20" fmla="*/ 79269 w 2580545"/>
              <a:gd name="connsiteY20" fmla="*/ 318261 h 627131"/>
              <a:gd name="connsiteX21" fmla="*/ 122606 w 2580545"/>
              <a:gd name="connsiteY21" fmla="*/ 270591 h 627131"/>
              <a:gd name="connsiteX22" fmla="*/ 287284 w 2580545"/>
              <a:gd name="connsiteY22" fmla="*/ 92912 h 627131"/>
              <a:gd name="connsiteX23" fmla="*/ 239614 w 2580545"/>
              <a:gd name="connsiteY23" fmla="*/ 131914 h 627131"/>
              <a:gd name="connsiteX0" fmla="*/ 213613 w 2580545"/>
              <a:gd name="connsiteY0" fmla="*/ 166584 h 627131"/>
              <a:gd name="connsiteX1" fmla="*/ 295952 w 2580545"/>
              <a:gd name="connsiteY1" fmla="*/ 79911 h 627131"/>
              <a:gd name="connsiteX2" fmla="*/ 399960 w 2580545"/>
              <a:gd name="connsiteY2" fmla="*/ 45242 h 627131"/>
              <a:gd name="connsiteX3" fmla="*/ 564638 w 2580545"/>
              <a:gd name="connsiteY3" fmla="*/ 19240 h 627131"/>
              <a:gd name="connsiteX4" fmla="*/ 763987 w 2580545"/>
              <a:gd name="connsiteY4" fmla="*/ 1905 h 627131"/>
              <a:gd name="connsiteX5" fmla="*/ 902662 w 2580545"/>
              <a:gd name="connsiteY5" fmla="*/ 1905 h 627131"/>
              <a:gd name="connsiteX6" fmla="*/ 1149681 w 2580545"/>
              <a:gd name="connsiteY6" fmla="*/ 14906 h 627131"/>
              <a:gd name="connsiteX7" fmla="*/ 1301359 w 2580545"/>
              <a:gd name="connsiteY7" fmla="*/ 27907 h 627131"/>
              <a:gd name="connsiteX8" fmla="*/ 2302432 w 2580545"/>
              <a:gd name="connsiteY8" fmla="*/ 144915 h 627131"/>
              <a:gd name="connsiteX9" fmla="*/ 2428107 w 2580545"/>
              <a:gd name="connsiteY9" fmla="*/ 183918 h 627131"/>
              <a:gd name="connsiteX10" fmla="*/ 2523448 w 2580545"/>
              <a:gd name="connsiteY10" fmla="*/ 235922 h 627131"/>
              <a:gd name="connsiteX11" fmla="*/ 2553784 w 2580545"/>
              <a:gd name="connsiteY11" fmla="*/ 348597 h 627131"/>
              <a:gd name="connsiteX12" fmla="*/ 2441108 w 2580545"/>
              <a:gd name="connsiteY12" fmla="*/ 391934 h 627131"/>
              <a:gd name="connsiteX13" fmla="*/ 1145347 w 2580545"/>
              <a:gd name="connsiteY13" fmla="*/ 569613 h 627131"/>
              <a:gd name="connsiteX14" fmla="*/ 980668 w 2580545"/>
              <a:gd name="connsiteY14" fmla="*/ 591282 h 627131"/>
              <a:gd name="connsiteX15" fmla="*/ 651311 w 2580545"/>
              <a:gd name="connsiteY15" fmla="*/ 625950 h 627131"/>
              <a:gd name="connsiteX16" fmla="*/ 347956 w 2580545"/>
              <a:gd name="connsiteY16" fmla="*/ 617283 h 627131"/>
              <a:gd name="connsiteX17" fmla="*/ 126940 w 2580545"/>
              <a:gd name="connsiteY17" fmla="*/ 599949 h 627131"/>
              <a:gd name="connsiteX18" fmla="*/ 9931 w 2580545"/>
              <a:gd name="connsiteY18" fmla="*/ 530610 h 627131"/>
              <a:gd name="connsiteX19" fmla="*/ 14265 w 2580545"/>
              <a:gd name="connsiteY19" fmla="*/ 409268 h 627131"/>
              <a:gd name="connsiteX20" fmla="*/ 79269 w 2580545"/>
              <a:gd name="connsiteY20" fmla="*/ 318261 h 627131"/>
              <a:gd name="connsiteX21" fmla="*/ 122606 w 2580545"/>
              <a:gd name="connsiteY21" fmla="*/ 270591 h 627131"/>
              <a:gd name="connsiteX22" fmla="*/ 287284 w 2580545"/>
              <a:gd name="connsiteY22" fmla="*/ 92912 h 627131"/>
              <a:gd name="connsiteX23" fmla="*/ 239614 w 2580545"/>
              <a:gd name="connsiteY23" fmla="*/ 131914 h 627131"/>
              <a:gd name="connsiteX0" fmla="*/ 213613 w 2577984"/>
              <a:gd name="connsiteY0" fmla="*/ 166584 h 627131"/>
              <a:gd name="connsiteX1" fmla="*/ 295952 w 2577984"/>
              <a:gd name="connsiteY1" fmla="*/ 79911 h 627131"/>
              <a:gd name="connsiteX2" fmla="*/ 399960 w 2577984"/>
              <a:gd name="connsiteY2" fmla="*/ 45242 h 627131"/>
              <a:gd name="connsiteX3" fmla="*/ 564638 w 2577984"/>
              <a:gd name="connsiteY3" fmla="*/ 19240 h 627131"/>
              <a:gd name="connsiteX4" fmla="*/ 763987 w 2577984"/>
              <a:gd name="connsiteY4" fmla="*/ 1905 h 627131"/>
              <a:gd name="connsiteX5" fmla="*/ 902662 w 2577984"/>
              <a:gd name="connsiteY5" fmla="*/ 1905 h 627131"/>
              <a:gd name="connsiteX6" fmla="*/ 1149681 w 2577984"/>
              <a:gd name="connsiteY6" fmla="*/ 14906 h 627131"/>
              <a:gd name="connsiteX7" fmla="*/ 1301359 w 2577984"/>
              <a:gd name="connsiteY7" fmla="*/ 27907 h 627131"/>
              <a:gd name="connsiteX8" fmla="*/ 2302432 w 2577984"/>
              <a:gd name="connsiteY8" fmla="*/ 144915 h 627131"/>
              <a:gd name="connsiteX9" fmla="*/ 2428107 w 2577984"/>
              <a:gd name="connsiteY9" fmla="*/ 183918 h 627131"/>
              <a:gd name="connsiteX10" fmla="*/ 2523448 w 2577984"/>
              <a:gd name="connsiteY10" fmla="*/ 235922 h 627131"/>
              <a:gd name="connsiteX11" fmla="*/ 2553784 w 2577984"/>
              <a:gd name="connsiteY11" fmla="*/ 348597 h 627131"/>
              <a:gd name="connsiteX12" fmla="*/ 2436774 w 2577984"/>
              <a:gd name="connsiteY12" fmla="*/ 387600 h 627131"/>
              <a:gd name="connsiteX13" fmla="*/ 1145347 w 2577984"/>
              <a:gd name="connsiteY13" fmla="*/ 569613 h 627131"/>
              <a:gd name="connsiteX14" fmla="*/ 980668 w 2577984"/>
              <a:gd name="connsiteY14" fmla="*/ 591282 h 627131"/>
              <a:gd name="connsiteX15" fmla="*/ 651311 w 2577984"/>
              <a:gd name="connsiteY15" fmla="*/ 625950 h 627131"/>
              <a:gd name="connsiteX16" fmla="*/ 347956 w 2577984"/>
              <a:gd name="connsiteY16" fmla="*/ 617283 h 627131"/>
              <a:gd name="connsiteX17" fmla="*/ 126940 w 2577984"/>
              <a:gd name="connsiteY17" fmla="*/ 599949 h 627131"/>
              <a:gd name="connsiteX18" fmla="*/ 9931 w 2577984"/>
              <a:gd name="connsiteY18" fmla="*/ 530610 h 627131"/>
              <a:gd name="connsiteX19" fmla="*/ 14265 w 2577984"/>
              <a:gd name="connsiteY19" fmla="*/ 409268 h 627131"/>
              <a:gd name="connsiteX20" fmla="*/ 79269 w 2577984"/>
              <a:gd name="connsiteY20" fmla="*/ 318261 h 627131"/>
              <a:gd name="connsiteX21" fmla="*/ 122606 w 2577984"/>
              <a:gd name="connsiteY21" fmla="*/ 270591 h 627131"/>
              <a:gd name="connsiteX22" fmla="*/ 287284 w 2577984"/>
              <a:gd name="connsiteY22" fmla="*/ 92912 h 627131"/>
              <a:gd name="connsiteX23" fmla="*/ 239614 w 2577984"/>
              <a:gd name="connsiteY23" fmla="*/ 131914 h 627131"/>
              <a:gd name="connsiteX0" fmla="*/ 213613 w 2576313"/>
              <a:gd name="connsiteY0" fmla="*/ 166584 h 627131"/>
              <a:gd name="connsiteX1" fmla="*/ 295952 w 2576313"/>
              <a:gd name="connsiteY1" fmla="*/ 79911 h 627131"/>
              <a:gd name="connsiteX2" fmla="*/ 399960 w 2576313"/>
              <a:gd name="connsiteY2" fmla="*/ 45242 h 627131"/>
              <a:gd name="connsiteX3" fmla="*/ 564638 w 2576313"/>
              <a:gd name="connsiteY3" fmla="*/ 19240 h 627131"/>
              <a:gd name="connsiteX4" fmla="*/ 763987 w 2576313"/>
              <a:gd name="connsiteY4" fmla="*/ 1905 h 627131"/>
              <a:gd name="connsiteX5" fmla="*/ 902662 w 2576313"/>
              <a:gd name="connsiteY5" fmla="*/ 1905 h 627131"/>
              <a:gd name="connsiteX6" fmla="*/ 1149681 w 2576313"/>
              <a:gd name="connsiteY6" fmla="*/ 14906 h 627131"/>
              <a:gd name="connsiteX7" fmla="*/ 1301359 w 2576313"/>
              <a:gd name="connsiteY7" fmla="*/ 27907 h 627131"/>
              <a:gd name="connsiteX8" fmla="*/ 2302432 w 2576313"/>
              <a:gd name="connsiteY8" fmla="*/ 144915 h 627131"/>
              <a:gd name="connsiteX9" fmla="*/ 2428107 w 2576313"/>
              <a:gd name="connsiteY9" fmla="*/ 183918 h 627131"/>
              <a:gd name="connsiteX10" fmla="*/ 2523448 w 2576313"/>
              <a:gd name="connsiteY10" fmla="*/ 235922 h 627131"/>
              <a:gd name="connsiteX11" fmla="*/ 2553784 w 2576313"/>
              <a:gd name="connsiteY11" fmla="*/ 348597 h 627131"/>
              <a:gd name="connsiteX12" fmla="*/ 2436774 w 2576313"/>
              <a:gd name="connsiteY12" fmla="*/ 387600 h 627131"/>
              <a:gd name="connsiteX13" fmla="*/ 1145347 w 2576313"/>
              <a:gd name="connsiteY13" fmla="*/ 569613 h 627131"/>
              <a:gd name="connsiteX14" fmla="*/ 980668 w 2576313"/>
              <a:gd name="connsiteY14" fmla="*/ 591282 h 627131"/>
              <a:gd name="connsiteX15" fmla="*/ 651311 w 2576313"/>
              <a:gd name="connsiteY15" fmla="*/ 625950 h 627131"/>
              <a:gd name="connsiteX16" fmla="*/ 347956 w 2576313"/>
              <a:gd name="connsiteY16" fmla="*/ 617283 h 627131"/>
              <a:gd name="connsiteX17" fmla="*/ 126940 w 2576313"/>
              <a:gd name="connsiteY17" fmla="*/ 599949 h 627131"/>
              <a:gd name="connsiteX18" fmla="*/ 9931 w 2576313"/>
              <a:gd name="connsiteY18" fmla="*/ 530610 h 627131"/>
              <a:gd name="connsiteX19" fmla="*/ 14265 w 2576313"/>
              <a:gd name="connsiteY19" fmla="*/ 409268 h 627131"/>
              <a:gd name="connsiteX20" fmla="*/ 79269 w 2576313"/>
              <a:gd name="connsiteY20" fmla="*/ 318261 h 627131"/>
              <a:gd name="connsiteX21" fmla="*/ 122606 w 2576313"/>
              <a:gd name="connsiteY21" fmla="*/ 270591 h 627131"/>
              <a:gd name="connsiteX22" fmla="*/ 287284 w 2576313"/>
              <a:gd name="connsiteY22" fmla="*/ 92912 h 627131"/>
              <a:gd name="connsiteX23" fmla="*/ 239614 w 2576313"/>
              <a:gd name="connsiteY23" fmla="*/ 131914 h 627131"/>
              <a:gd name="connsiteX0" fmla="*/ 208016 w 2570716"/>
              <a:gd name="connsiteY0" fmla="*/ 166584 h 627131"/>
              <a:gd name="connsiteX1" fmla="*/ 290355 w 2570716"/>
              <a:gd name="connsiteY1" fmla="*/ 79911 h 627131"/>
              <a:gd name="connsiteX2" fmla="*/ 394363 w 2570716"/>
              <a:gd name="connsiteY2" fmla="*/ 45242 h 627131"/>
              <a:gd name="connsiteX3" fmla="*/ 559041 w 2570716"/>
              <a:gd name="connsiteY3" fmla="*/ 19240 h 627131"/>
              <a:gd name="connsiteX4" fmla="*/ 758390 w 2570716"/>
              <a:gd name="connsiteY4" fmla="*/ 1905 h 627131"/>
              <a:gd name="connsiteX5" fmla="*/ 897065 w 2570716"/>
              <a:gd name="connsiteY5" fmla="*/ 1905 h 627131"/>
              <a:gd name="connsiteX6" fmla="*/ 1144084 w 2570716"/>
              <a:gd name="connsiteY6" fmla="*/ 14906 h 627131"/>
              <a:gd name="connsiteX7" fmla="*/ 1295762 w 2570716"/>
              <a:gd name="connsiteY7" fmla="*/ 27907 h 627131"/>
              <a:gd name="connsiteX8" fmla="*/ 2296835 w 2570716"/>
              <a:gd name="connsiteY8" fmla="*/ 144915 h 627131"/>
              <a:gd name="connsiteX9" fmla="*/ 2422510 w 2570716"/>
              <a:gd name="connsiteY9" fmla="*/ 183918 h 627131"/>
              <a:gd name="connsiteX10" fmla="*/ 2517851 w 2570716"/>
              <a:gd name="connsiteY10" fmla="*/ 235922 h 627131"/>
              <a:gd name="connsiteX11" fmla="*/ 2548187 w 2570716"/>
              <a:gd name="connsiteY11" fmla="*/ 348597 h 627131"/>
              <a:gd name="connsiteX12" fmla="*/ 2431177 w 2570716"/>
              <a:gd name="connsiteY12" fmla="*/ 387600 h 627131"/>
              <a:gd name="connsiteX13" fmla="*/ 1139750 w 2570716"/>
              <a:gd name="connsiteY13" fmla="*/ 569613 h 627131"/>
              <a:gd name="connsiteX14" fmla="*/ 975071 w 2570716"/>
              <a:gd name="connsiteY14" fmla="*/ 591282 h 627131"/>
              <a:gd name="connsiteX15" fmla="*/ 645714 w 2570716"/>
              <a:gd name="connsiteY15" fmla="*/ 625950 h 627131"/>
              <a:gd name="connsiteX16" fmla="*/ 342359 w 2570716"/>
              <a:gd name="connsiteY16" fmla="*/ 617283 h 627131"/>
              <a:gd name="connsiteX17" fmla="*/ 121343 w 2570716"/>
              <a:gd name="connsiteY17" fmla="*/ 599949 h 627131"/>
              <a:gd name="connsiteX18" fmla="*/ 13002 w 2570716"/>
              <a:gd name="connsiteY18" fmla="*/ 526277 h 627131"/>
              <a:gd name="connsiteX19" fmla="*/ 8668 w 2570716"/>
              <a:gd name="connsiteY19" fmla="*/ 409268 h 627131"/>
              <a:gd name="connsiteX20" fmla="*/ 73672 w 2570716"/>
              <a:gd name="connsiteY20" fmla="*/ 318261 h 627131"/>
              <a:gd name="connsiteX21" fmla="*/ 117009 w 2570716"/>
              <a:gd name="connsiteY21" fmla="*/ 270591 h 627131"/>
              <a:gd name="connsiteX22" fmla="*/ 281687 w 2570716"/>
              <a:gd name="connsiteY22" fmla="*/ 92912 h 627131"/>
              <a:gd name="connsiteX23" fmla="*/ 234017 w 2570716"/>
              <a:gd name="connsiteY23" fmla="*/ 131914 h 627131"/>
              <a:gd name="connsiteX0" fmla="*/ 208016 w 2570073"/>
              <a:gd name="connsiteY0" fmla="*/ 166584 h 627131"/>
              <a:gd name="connsiteX1" fmla="*/ 290355 w 2570073"/>
              <a:gd name="connsiteY1" fmla="*/ 79911 h 627131"/>
              <a:gd name="connsiteX2" fmla="*/ 394363 w 2570073"/>
              <a:gd name="connsiteY2" fmla="*/ 45242 h 627131"/>
              <a:gd name="connsiteX3" fmla="*/ 559041 w 2570073"/>
              <a:gd name="connsiteY3" fmla="*/ 19240 h 627131"/>
              <a:gd name="connsiteX4" fmla="*/ 758390 w 2570073"/>
              <a:gd name="connsiteY4" fmla="*/ 1905 h 627131"/>
              <a:gd name="connsiteX5" fmla="*/ 897065 w 2570073"/>
              <a:gd name="connsiteY5" fmla="*/ 1905 h 627131"/>
              <a:gd name="connsiteX6" fmla="*/ 1144084 w 2570073"/>
              <a:gd name="connsiteY6" fmla="*/ 14906 h 627131"/>
              <a:gd name="connsiteX7" fmla="*/ 1295762 w 2570073"/>
              <a:gd name="connsiteY7" fmla="*/ 27907 h 627131"/>
              <a:gd name="connsiteX8" fmla="*/ 2296835 w 2570073"/>
              <a:gd name="connsiteY8" fmla="*/ 144915 h 627131"/>
              <a:gd name="connsiteX9" fmla="*/ 2422510 w 2570073"/>
              <a:gd name="connsiteY9" fmla="*/ 183918 h 627131"/>
              <a:gd name="connsiteX10" fmla="*/ 2517851 w 2570073"/>
              <a:gd name="connsiteY10" fmla="*/ 235922 h 627131"/>
              <a:gd name="connsiteX11" fmla="*/ 2543853 w 2570073"/>
              <a:gd name="connsiteY11" fmla="*/ 344263 h 627131"/>
              <a:gd name="connsiteX12" fmla="*/ 2431177 w 2570073"/>
              <a:gd name="connsiteY12" fmla="*/ 387600 h 627131"/>
              <a:gd name="connsiteX13" fmla="*/ 1139750 w 2570073"/>
              <a:gd name="connsiteY13" fmla="*/ 569613 h 627131"/>
              <a:gd name="connsiteX14" fmla="*/ 975071 w 2570073"/>
              <a:gd name="connsiteY14" fmla="*/ 591282 h 627131"/>
              <a:gd name="connsiteX15" fmla="*/ 645714 w 2570073"/>
              <a:gd name="connsiteY15" fmla="*/ 625950 h 627131"/>
              <a:gd name="connsiteX16" fmla="*/ 342359 w 2570073"/>
              <a:gd name="connsiteY16" fmla="*/ 617283 h 627131"/>
              <a:gd name="connsiteX17" fmla="*/ 121343 w 2570073"/>
              <a:gd name="connsiteY17" fmla="*/ 599949 h 627131"/>
              <a:gd name="connsiteX18" fmla="*/ 13002 w 2570073"/>
              <a:gd name="connsiteY18" fmla="*/ 526277 h 627131"/>
              <a:gd name="connsiteX19" fmla="*/ 8668 w 2570073"/>
              <a:gd name="connsiteY19" fmla="*/ 409268 h 627131"/>
              <a:gd name="connsiteX20" fmla="*/ 73672 w 2570073"/>
              <a:gd name="connsiteY20" fmla="*/ 318261 h 627131"/>
              <a:gd name="connsiteX21" fmla="*/ 117009 w 2570073"/>
              <a:gd name="connsiteY21" fmla="*/ 270591 h 627131"/>
              <a:gd name="connsiteX22" fmla="*/ 281687 w 2570073"/>
              <a:gd name="connsiteY22" fmla="*/ 92912 h 627131"/>
              <a:gd name="connsiteX23" fmla="*/ 234017 w 2570073"/>
              <a:gd name="connsiteY23" fmla="*/ 131914 h 627131"/>
              <a:gd name="connsiteX0" fmla="*/ 208016 w 2568377"/>
              <a:gd name="connsiteY0" fmla="*/ 166584 h 627131"/>
              <a:gd name="connsiteX1" fmla="*/ 290355 w 2568377"/>
              <a:gd name="connsiteY1" fmla="*/ 79911 h 627131"/>
              <a:gd name="connsiteX2" fmla="*/ 394363 w 2568377"/>
              <a:gd name="connsiteY2" fmla="*/ 45242 h 627131"/>
              <a:gd name="connsiteX3" fmla="*/ 559041 w 2568377"/>
              <a:gd name="connsiteY3" fmla="*/ 19240 h 627131"/>
              <a:gd name="connsiteX4" fmla="*/ 758390 w 2568377"/>
              <a:gd name="connsiteY4" fmla="*/ 1905 h 627131"/>
              <a:gd name="connsiteX5" fmla="*/ 897065 w 2568377"/>
              <a:gd name="connsiteY5" fmla="*/ 1905 h 627131"/>
              <a:gd name="connsiteX6" fmla="*/ 1144084 w 2568377"/>
              <a:gd name="connsiteY6" fmla="*/ 14906 h 627131"/>
              <a:gd name="connsiteX7" fmla="*/ 1295762 w 2568377"/>
              <a:gd name="connsiteY7" fmla="*/ 27907 h 627131"/>
              <a:gd name="connsiteX8" fmla="*/ 2296835 w 2568377"/>
              <a:gd name="connsiteY8" fmla="*/ 144915 h 627131"/>
              <a:gd name="connsiteX9" fmla="*/ 2422510 w 2568377"/>
              <a:gd name="connsiteY9" fmla="*/ 183918 h 627131"/>
              <a:gd name="connsiteX10" fmla="*/ 2517851 w 2568377"/>
              <a:gd name="connsiteY10" fmla="*/ 235922 h 627131"/>
              <a:gd name="connsiteX11" fmla="*/ 2543853 w 2568377"/>
              <a:gd name="connsiteY11" fmla="*/ 344263 h 627131"/>
              <a:gd name="connsiteX12" fmla="*/ 2431177 w 2568377"/>
              <a:gd name="connsiteY12" fmla="*/ 387600 h 627131"/>
              <a:gd name="connsiteX13" fmla="*/ 1139750 w 2568377"/>
              <a:gd name="connsiteY13" fmla="*/ 569613 h 627131"/>
              <a:gd name="connsiteX14" fmla="*/ 975071 w 2568377"/>
              <a:gd name="connsiteY14" fmla="*/ 591282 h 627131"/>
              <a:gd name="connsiteX15" fmla="*/ 645714 w 2568377"/>
              <a:gd name="connsiteY15" fmla="*/ 625950 h 627131"/>
              <a:gd name="connsiteX16" fmla="*/ 342359 w 2568377"/>
              <a:gd name="connsiteY16" fmla="*/ 617283 h 627131"/>
              <a:gd name="connsiteX17" fmla="*/ 121343 w 2568377"/>
              <a:gd name="connsiteY17" fmla="*/ 599949 h 627131"/>
              <a:gd name="connsiteX18" fmla="*/ 13002 w 2568377"/>
              <a:gd name="connsiteY18" fmla="*/ 526277 h 627131"/>
              <a:gd name="connsiteX19" fmla="*/ 8668 w 2568377"/>
              <a:gd name="connsiteY19" fmla="*/ 409268 h 627131"/>
              <a:gd name="connsiteX20" fmla="*/ 73672 w 2568377"/>
              <a:gd name="connsiteY20" fmla="*/ 318261 h 627131"/>
              <a:gd name="connsiteX21" fmla="*/ 117009 w 2568377"/>
              <a:gd name="connsiteY21" fmla="*/ 270591 h 627131"/>
              <a:gd name="connsiteX22" fmla="*/ 281687 w 2568377"/>
              <a:gd name="connsiteY22" fmla="*/ 92912 h 627131"/>
              <a:gd name="connsiteX23" fmla="*/ 234017 w 2568377"/>
              <a:gd name="connsiteY23" fmla="*/ 131914 h 627131"/>
              <a:gd name="connsiteX0" fmla="*/ 208016 w 2568377"/>
              <a:gd name="connsiteY0" fmla="*/ 166584 h 625950"/>
              <a:gd name="connsiteX1" fmla="*/ 290355 w 2568377"/>
              <a:gd name="connsiteY1" fmla="*/ 79911 h 625950"/>
              <a:gd name="connsiteX2" fmla="*/ 394363 w 2568377"/>
              <a:gd name="connsiteY2" fmla="*/ 45242 h 625950"/>
              <a:gd name="connsiteX3" fmla="*/ 559041 w 2568377"/>
              <a:gd name="connsiteY3" fmla="*/ 19240 h 625950"/>
              <a:gd name="connsiteX4" fmla="*/ 758390 w 2568377"/>
              <a:gd name="connsiteY4" fmla="*/ 1905 h 625950"/>
              <a:gd name="connsiteX5" fmla="*/ 897065 w 2568377"/>
              <a:gd name="connsiteY5" fmla="*/ 1905 h 625950"/>
              <a:gd name="connsiteX6" fmla="*/ 1144084 w 2568377"/>
              <a:gd name="connsiteY6" fmla="*/ 14906 h 625950"/>
              <a:gd name="connsiteX7" fmla="*/ 1295762 w 2568377"/>
              <a:gd name="connsiteY7" fmla="*/ 27907 h 625950"/>
              <a:gd name="connsiteX8" fmla="*/ 2296835 w 2568377"/>
              <a:gd name="connsiteY8" fmla="*/ 144915 h 625950"/>
              <a:gd name="connsiteX9" fmla="*/ 2422510 w 2568377"/>
              <a:gd name="connsiteY9" fmla="*/ 183918 h 625950"/>
              <a:gd name="connsiteX10" fmla="*/ 2517851 w 2568377"/>
              <a:gd name="connsiteY10" fmla="*/ 235922 h 625950"/>
              <a:gd name="connsiteX11" fmla="*/ 2543853 w 2568377"/>
              <a:gd name="connsiteY11" fmla="*/ 344263 h 625950"/>
              <a:gd name="connsiteX12" fmla="*/ 2431177 w 2568377"/>
              <a:gd name="connsiteY12" fmla="*/ 387600 h 625950"/>
              <a:gd name="connsiteX13" fmla="*/ 1139750 w 2568377"/>
              <a:gd name="connsiteY13" fmla="*/ 569613 h 625950"/>
              <a:gd name="connsiteX14" fmla="*/ 975071 w 2568377"/>
              <a:gd name="connsiteY14" fmla="*/ 595615 h 625950"/>
              <a:gd name="connsiteX15" fmla="*/ 645714 w 2568377"/>
              <a:gd name="connsiteY15" fmla="*/ 625950 h 625950"/>
              <a:gd name="connsiteX16" fmla="*/ 342359 w 2568377"/>
              <a:gd name="connsiteY16" fmla="*/ 617283 h 625950"/>
              <a:gd name="connsiteX17" fmla="*/ 121343 w 2568377"/>
              <a:gd name="connsiteY17" fmla="*/ 599949 h 625950"/>
              <a:gd name="connsiteX18" fmla="*/ 13002 w 2568377"/>
              <a:gd name="connsiteY18" fmla="*/ 526277 h 625950"/>
              <a:gd name="connsiteX19" fmla="*/ 8668 w 2568377"/>
              <a:gd name="connsiteY19" fmla="*/ 409268 h 625950"/>
              <a:gd name="connsiteX20" fmla="*/ 73672 w 2568377"/>
              <a:gd name="connsiteY20" fmla="*/ 318261 h 625950"/>
              <a:gd name="connsiteX21" fmla="*/ 117009 w 2568377"/>
              <a:gd name="connsiteY21" fmla="*/ 270591 h 625950"/>
              <a:gd name="connsiteX22" fmla="*/ 281687 w 2568377"/>
              <a:gd name="connsiteY22" fmla="*/ 92912 h 625950"/>
              <a:gd name="connsiteX23" fmla="*/ 234017 w 2568377"/>
              <a:gd name="connsiteY23" fmla="*/ 131914 h 625950"/>
              <a:gd name="connsiteX0" fmla="*/ 208016 w 2569507"/>
              <a:gd name="connsiteY0" fmla="*/ 166584 h 625950"/>
              <a:gd name="connsiteX1" fmla="*/ 290355 w 2569507"/>
              <a:gd name="connsiteY1" fmla="*/ 79911 h 625950"/>
              <a:gd name="connsiteX2" fmla="*/ 394363 w 2569507"/>
              <a:gd name="connsiteY2" fmla="*/ 45242 h 625950"/>
              <a:gd name="connsiteX3" fmla="*/ 559041 w 2569507"/>
              <a:gd name="connsiteY3" fmla="*/ 19240 h 625950"/>
              <a:gd name="connsiteX4" fmla="*/ 758390 w 2569507"/>
              <a:gd name="connsiteY4" fmla="*/ 1905 h 625950"/>
              <a:gd name="connsiteX5" fmla="*/ 897065 w 2569507"/>
              <a:gd name="connsiteY5" fmla="*/ 1905 h 625950"/>
              <a:gd name="connsiteX6" fmla="*/ 1144084 w 2569507"/>
              <a:gd name="connsiteY6" fmla="*/ 14906 h 625950"/>
              <a:gd name="connsiteX7" fmla="*/ 1295762 w 2569507"/>
              <a:gd name="connsiteY7" fmla="*/ 27907 h 625950"/>
              <a:gd name="connsiteX8" fmla="*/ 2296835 w 2569507"/>
              <a:gd name="connsiteY8" fmla="*/ 144915 h 625950"/>
              <a:gd name="connsiteX9" fmla="*/ 2422510 w 2569507"/>
              <a:gd name="connsiteY9" fmla="*/ 183918 h 625950"/>
              <a:gd name="connsiteX10" fmla="*/ 2517851 w 2569507"/>
              <a:gd name="connsiteY10" fmla="*/ 235922 h 625950"/>
              <a:gd name="connsiteX11" fmla="*/ 2543853 w 2569507"/>
              <a:gd name="connsiteY11" fmla="*/ 344263 h 625950"/>
              <a:gd name="connsiteX12" fmla="*/ 2431177 w 2569507"/>
              <a:gd name="connsiteY12" fmla="*/ 387600 h 625950"/>
              <a:gd name="connsiteX13" fmla="*/ 1148417 w 2569507"/>
              <a:gd name="connsiteY13" fmla="*/ 578280 h 625950"/>
              <a:gd name="connsiteX14" fmla="*/ 975071 w 2569507"/>
              <a:gd name="connsiteY14" fmla="*/ 595615 h 625950"/>
              <a:gd name="connsiteX15" fmla="*/ 645714 w 2569507"/>
              <a:gd name="connsiteY15" fmla="*/ 625950 h 625950"/>
              <a:gd name="connsiteX16" fmla="*/ 342359 w 2569507"/>
              <a:gd name="connsiteY16" fmla="*/ 617283 h 625950"/>
              <a:gd name="connsiteX17" fmla="*/ 121343 w 2569507"/>
              <a:gd name="connsiteY17" fmla="*/ 599949 h 625950"/>
              <a:gd name="connsiteX18" fmla="*/ 13002 w 2569507"/>
              <a:gd name="connsiteY18" fmla="*/ 526277 h 625950"/>
              <a:gd name="connsiteX19" fmla="*/ 8668 w 2569507"/>
              <a:gd name="connsiteY19" fmla="*/ 409268 h 625950"/>
              <a:gd name="connsiteX20" fmla="*/ 73672 w 2569507"/>
              <a:gd name="connsiteY20" fmla="*/ 318261 h 625950"/>
              <a:gd name="connsiteX21" fmla="*/ 117009 w 2569507"/>
              <a:gd name="connsiteY21" fmla="*/ 270591 h 625950"/>
              <a:gd name="connsiteX22" fmla="*/ 281687 w 2569507"/>
              <a:gd name="connsiteY22" fmla="*/ 92912 h 625950"/>
              <a:gd name="connsiteX23" fmla="*/ 234017 w 2569507"/>
              <a:gd name="connsiteY23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96835 w 2548743"/>
              <a:gd name="connsiteY8" fmla="*/ 144915 h 625950"/>
              <a:gd name="connsiteX9" fmla="*/ 2422510 w 2548743"/>
              <a:gd name="connsiteY9" fmla="*/ 183918 h 625950"/>
              <a:gd name="connsiteX10" fmla="*/ 2517851 w 2548743"/>
              <a:gd name="connsiteY10" fmla="*/ 235922 h 625950"/>
              <a:gd name="connsiteX11" fmla="*/ 2543853 w 2548743"/>
              <a:gd name="connsiteY11" fmla="*/ 344263 h 625950"/>
              <a:gd name="connsiteX12" fmla="*/ 2431177 w 2548743"/>
              <a:gd name="connsiteY12" fmla="*/ 387600 h 625950"/>
              <a:gd name="connsiteX13" fmla="*/ 1919808 w 2548743"/>
              <a:gd name="connsiteY13" fmla="*/ 461273 h 625950"/>
              <a:gd name="connsiteX14" fmla="*/ 1148417 w 2548743"/>
              <a:gd name="connsiteY14" fmla="*/ 578280 h 625950"/>
              <a:gd name="connsiteX15" fmla="*/ 975071 w 2548743"/>
              <a:gd name="connsiteY15" fmla="*/ 595615 h 625950"/>
              <a:gd name="connsiteX16" fmla="*/ 645714 w 2548743"/>
              <a:gd name="connsiteY16" fmla="*/ 625950 h 625950"/>
              <a:gd name="connsiteX17" fmla="*/ 342359 w 2548743"/>
              <a:gd name="connsiteY17" fmla="*/ 617283 h 625950"/>
              <a:gd name="connsiteX18" fmla="*/ 121343 w 2548743"/>
              <a:gd name="connsiteY18" fmla="*/ 599949 h 625950"/>
              <a:gd name="connsiteX19" fmla="*/ 13002 w 2548743"/>
              <a:gd name="connsiteY19" fmla="*/ 526277 h 625950"/>
              <a:gd name="connsiteX20" fmla="*/ 8668 w 2548743"/>
              <a:gd name="connsiteY20" fmla="*/ 409268 h 625950"/>
              <a:gd name="connsiteX21" fmla="*/ 73672 w 2548743"/>
              <a:gd name="connsiteY21" fmla="*/ 318261 h 625950"/>
              <a:gd name="connsiteX22" fmla="*/ 117009 w 2548743"/>
              <a:gd name="connsiteY22" fmla="*/ 270591 h 625950"/>
              <a:gd name="connsiteX23" fmla="*/ 281687 w 2548743"/>
              <a:gd name="connsiteY23" fmla="*/ 92912 h 625950"/>
              <a:gd name="connsiteX24" fmla="*/ 234017 w 2548743"/>
              <a:gd name="connsiteY24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96835 w 2548743"/>
              <a:gd name="connsiteY8" fmla="*/ 144915 h 625950"/>
              <a:gd name="connsiteX9" fmla="*/ 2422510 w 2548743"/>
              <a:gd name="connsiteY9" fmla="*/ 183918 h 625950"/>
              <a:gd name="connsiteX10" fmla="*/ 2517851 w 2548743"/>
              <a:gd name="connsiteY10" fmla="*/ 235922 h 625950"/>
              <a:gd name="connsiteX11" fmla="*/ 2543853 w 2548743"/>
              <a:gd name="connsiteY11" fmla="*/ 335596 h 625950"/>
              <a:gd name="connsiteX12" fmla="*/ 2431177 w 2548743"/>
              <a:gd name="connsiteY12" fmla="*/ 387600 h 625950"/>
              <a:gd name="connsiteX13" fmla="*/ 1919808 w 2548743"/>
              <a:gd name="connsiteY13" fmla="*/ 461273 h 625950"/>
              <a:gd name="connsiteX14" fmla="*/ 1148417 w 2548743"/>
              <a:gd name="connsiteY14" fmla="*/ 578280 h 625950"/>
              <a:gd name="connsiteX15" fmla="*/ 975071 w 2548743"/>
              <a:gd name="connsiteY15" fmla="*/ 595615 h 625950"/>
              <a:gd name="connsiteX16" fmla="*/ 645714 w 2548743"/>
              <a:gd name="connsiteY16" fmla="*/ 625950 h 625950"/>
              <a:gd name="connsiteX17" fmla="*/ 342359 w 2548743"/>
              <a:gd name="connsiteY17" fmla="*/ 617283 h 625950"/>
              <a:gd name="connsiteX18" fmla="*/ 121343 w 2548743"/>
              <a:gd name="connsiteY18" fmla="*/ 599949 h 625950"/>
              <a:gd name="connsiteX19" fmla="*/ 13002 w 2548743"/>
              <a:gd name="connsiteY19" fmla="*/ 526277 h 625950"/>
              <a:gd name="connsiteX20" fmla="*/ 8668 w 2548743"/>
              <a:gd name="connsiteY20" fmla="*/ 409268 h 625950"/>
              <a:gd name="connsiteX21" fmla="*/ 73672 w 2548743"/>
              <a:gd name="connsiteY21" fmla="*/ 318261 h 625950"/>
              <a:gd name="connsiteX22" fmla="*/ 117009 w 2548743"/>
              <a:gd name="connsiteY22" fmla="*/ 270591 h 625950"/>
              <a:gd name="connsiteX23" fmla="*/ 281687 w 2548743"/>
              <a:gd name="connsiteY23" fmla="*/ 92912 h 625950"/>
              <a:gd name="connsiteX24" fmla="*/ 234017 w 2548743"/>
              <a:gd name="connsiteY24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83834 w 2548743"/>
              <a:gd name="connsiteY8" fmla="*/ 153583 h 625950"/>
              <a:gd name="connsiteX9" fmla="*/ 2422510 w 2548743"/>
              <a:gd name="connsiteY9" fmla="*/ 183918 h 625950"/>
              <a:gd name="connsiteX10" fmla="*/ 2517851 w 2548743"/>
              <a:gd name="connsiteY10" fmla="*/ 235922 h 625950"/>
              <a:gd name="connsiteX11" fmla="*/ 2543853 w 2548743"/>
              <a:gd name="connsiteY11" fmla="*/ 335596 h 625950"/>
              <a:gd name="connsiteX12" fmla="*/ 2431177 w 2548743"/>
              <a:gd name="connsiteY12" fmla="*/ 387600 h 625950"/>
              <a:gd name="connsiteX13" fmla="*/ 1919808 w 2548743"/>
              <a:gd name="connsiteY13" fmla="*/ 461273 h 625950"/>
              <a:gd name="connsiteX14" fmla="*/ 1148417 w 2548743"/>
              <a:gd name="connsiteY14" fmla="*/ 578280 h 625950"/>
              <a:gd name="connsiteX15" fmla="*/ 975071 w 2548743"/>
              <a:gd name="connsiteY15" fmla="*/ 595615 h 625950"/>
              <a:gd name="connsiteX16" fmla="*/ 645714 w 2548743"/>
              <a:gd name="connsiteY16" fmla="*/ 625950 h 625950"/>
              <a:gd name="connsiteX17" fmla="*/ 342359 w 2548743"/>
              <a:gd name="connsiteY17" fmla="*/ 617283 h 625950"/>
              <a:gd name="connsiteX18" fmla="*/ 121343 w 2548743"/>
              <a:gd name="connsiteY18" fmla="*/ 599949 h 625950"/>
              <a:gd name="connsiteX19" fmla="*/ 13002 w 2548743"/>
              <a:gd name="connsiteY19" fmla="*/ 526277 h 625950"/>
              <a:gd name="connsiteX20" fmla="*/ 8668 w 2548743"/>
              <a:gd name="connsiteY20" fmla="*/ 409268 h 625950"/>
              <a:gd name="connsiteX21" fmla="*/ 73672 w 2548743"/>
              <a:gd name="connsiteY21" fmla="*/ 318261 h 625950"/>
              <a:gd name="connsiteX22" fmla="*/ 117009 w 2548743"/>
              <a:gd name="connsiteY22" fmla="*/ 270591 h 625950"/>
              <a:gd name="connsiteX23" fmla="*/ 281687 w 2548743"/>
              <a:gd name="connsiteY23" fmla="*/ 92912 h 625950"/>
              <a:gd name="connsiteX24" fmla="*/ 234017 w 2548743"/>
              <a:gd name="connsiteY24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83834 w 2548743"/>
              <a:gd name="connsiteY8" fmla="*/ 153583 h 625950"/>
              <a:gd name="connsiteX9" fmla="*/ 2422510 w 2548743"/>
              <a:gd name="connsiteY9" fmla="*/ 183918 h 625950"/>
              <a:gd name="connsiteX10" fmla="*/ 2517851 w 2548743"/>
              <a:gd name="connsiteY10" fmla="*/ 235922 h 625950"/>
              <a:gd name="connsiteX11" fmla="*/ 2543853 w 2548743"/>
              <a:gd name="connsiteY11" fmla="*/ 335596 h 625950"/>
              <a:gd name="connsiteX12" fmla="*/ 2431177 w 2548743"/>
              <a:gd name="connsiteY12" fmla="*/ 387600 h 625950"/>
              <a:gd name="connsiteX13" fmla="*/ 1919808 w 2548743"/>
              <a:gd name="connsiteY13" fmla="*/ 461273 h 625950"/>
              <a:gd name="connsiteX14" fmla="*/ 1148417 w 2548743"/>
              <a:gd name="connsiteY14" fmla="*/ 578280 h 625950"/>
              <a:gd name="connsiteX15" fmla="*/ 975071 w 2548743"/>
              <a:gd name="connsiteY15" fmla="*/ 595615 h 625950"/>
              <a:gd name="connsiteX16" fmla="*/ 645714 w 2548743"/>
              <a:gd name="connsiteY16" fmla="*/ 625950 h 625950"/>
              <a:gd name="connsiteX17" fmla="*/ 342359 w 2548743"/>
              <a:gd name="connsiteY17" fmla="*/ 617283 h 625950"/>
              <a:gd name="connsiteX18" fmla="*/ 121343 w 2548743"/>
              <a:gd name="connsiteY18" fmla="*/ 599949 h 625950"/>
              <a:gd name="connsiteX19" fmla="*/ 13002 w 2548743"/>
              <a:gd name="connsiteY19" fmla="*/ 526277 h 625950"/>
              <a:gd name="connsiteX20" fmla="*/ 8668 w 2548743"/>
              <a:gd name="connsiteY20" fmla="*/ 409268 h 625950"/>
              <a:gd name="connsiteX21" fmla="*/ 73672 w 2548743"/>
              <a:gd name="connsiteY21" fmla="*/ 318261 h 625950"/>
              <a:gd name="connsiteX22" fmla="*/ 117009 w 2548743"/>
              <a:gd name="connsiteY22" fmla="*/ 270591 h 625950"/>
              <a:gd name="connsiteX23" fmla="*/ 234017 w 2548743"/>
              <a:gd name="connsiteY23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83834 w 2548743"/>
              <a:gd name="connsiteY8" fmla="*/ 153583 h 625950"/>
              <a:gd name="connsiteX9" fmla="*/ 2369922 w 2548743"/>
              <a:gd name="connsiteY9" fmla="*/ 167024 h 625950"/>
              <a:gd name="connsiteX10" fmla="*/ 2422510 w 2548743"/>
              <a:gd name="connsiteY10" fmla="*/ 183918 h 625950"/>
              <a:gd name="connsiteX11" fmla="*/ 2517851 w 2548743"/>
              <a:gd name="connsiteY11" fmla="*/ 235922 h 625950"/>
              <a:gd name="connsiteX12" fmla="*/ 2543853 w 2548743"/>
              <a:gd name="connsiteY12" fmla="*/ 335596 h 625950"/>
              <a:gd name="connsiteX13" fmla="*/ 2431177 w 2548743"/>
              <a:gd name="connsiteY13" fmla="*/ 387600 h 625950"/>
              <a:gd name="connsiteX14" fmla="*/ 1919808 w 2548743"/>
              <a:gd name="connsiteY14" fmla="*/ 461273 h 625950"/>
              <a:gd name="connsiteX15" fmla="*/ 1148417 w 2548743"/>
              <a:gd name="connsiteY15" fmla="*/ 578280 h 625950"/>
              <a:gd name="connsiteX16" fmla="*/ 975071 w 2548743"/>
              <a:gd name="connsiteY16" fmla="*/ 595615 h 625950"/>
              <a:gd name="connsiteX17" fmla="*/ 645714 w 2548743"/>
              <a:gd name="connsiteY17" fmla="*/ 625950 h 625950"/>
              <a:gd name="connsiteX18" fmla="*/ 342359 w 2548743"/>
              <a:gd name="connsiteY18" fmla="*/ 617283 h 625950"/>
              <a:gd name="connsiteX19" fmla="*/ 121343 w 2548743"/>
              <a:gd name="connsiteY19" fmla="*/ 599949 h 625950"/>
              <a:gd name="connsiteX20" fmla="*/ 13002 w 2548743"/>
              <a:gd name="connsiteY20" fmla="*/ 526277 h 625950"/>
              <a:gd name="connsiteX21" fmla="*/ 8668 w 2548743"/>
              <a:gd name="connsiteY21" fmla="*/ 409268 h 625950"/>
              <a:gd name="connsiteX22" fmla="*/ 73672 w 2548743"/>
              <a:gd name="connsiteY22" fmla="*/ 318261 h 625950"/>
              <a:gd name="connsiteX23" fmla="*/ 117009 w 2548743"/>
              <a:gd name="connsiteY23" fmla="*/ 270591 h 625950"/>
              <a:gd name="connsiteX24" fmla="*/ 234017 w 2548743"/>
              <a:gd name="connsiteY24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2283834 w 2548743"/>
              <a:gd name="connsiteY8" fmla="*/ 153583 h 625950"/>
              <a:gd name="connsiteX9" fmla="*/ 2362195 w 2548743"/>
              <a:gd name="connsiteY9" fmla="*/ 167024 h 625950"/>
              <a:gd name="connsiteX10" fmla="*/ 2422510 w 2548743"/>
              <a:gd name="connsiteY10" fmla="*/ 183918 h 625950"/>
              <a:gd name="connsiteX11" fmla="*/ 2517851 w 2548743"/>
              <a:gd name="connsiteY11" fmla="*/ 235922 h 625950"/>
              <a:gd name="connsiteX12" fmla="*/ 2543853 w 2548743"/>
              <a:gd name="connsiteY12" fmla="*/ 335596 h 625950"/>
              <a:gd name="connsiteX13" fmla="*/ 2431177 w 2548743"/>
              <a:gd name="connsiteY13" fmla="*/ 387600 h 625950"/>
              <a:gd name="connsiteX14" fmla="*/ 1919808 w 2548743"/>
              <a:gd name="connsiteY14" fmla="*/ 461273 h 625950"/>
              <a:gd name="connsiteX15" fmla="*/ 1148417 w 2548743"/>
              <a:gd name="connsiteY15" fmla="*/ 578280 h 625950"/>
              <a:gd name="connsiteX16" fmla="*/ 975071 w 2548743"/>
              <a:gd name="connsiteY16" fmla="*/ 595615 h 625950"/>
              <a:gd name="connsiteX17" fmla="*/ 645714 w 2548743"/>
              <a:gd name="connsiteY17" fmla="*/ 625950 h 625950"/>
              <a:gd name="connsiteX18" fmla="*/ 342359 w 2548743"/>
              <a:gd name="connsiteY18" fmla="*/ 617283 h 625950"/>
              <a:gd name="connsiteX19" fmla="*/ 121343 w 2548743"/>
              <a:gd name="connsiteY19" fmla="*/ 599949 h 625950"/>
              <a:gd name="connsiteX20" fmla="*/ 13002 w 2548743"/>
              <a:gd name="connsiteY20" fmla="*/ 526277 h 625950"/>
              <a:gd name="connsiteX21" fmla="*/ 8668 w 2548743"/>
              <a:gd name="connsiteY21" fmla="*/ 409268 h 625950"/>
              <a:gd name="connsiteX22" fmla="*/ 73672 w 2548743"/>
              <a:gd name="connsiteY22" fmla="*/ 318261 h 625950"/>
              <a:gd name="connsiteX23" fmla="*/ 117009 w 2548743"/>
              <a:gd name="connsiteY23" fmla="*/ 270591 h 625950"/>
              <a:gd name="connsiteX24" fmla="*/ 234017 w 2548743"/>
              <a:gd name="connsiteY24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1772342 w 2548743"/>
              <a:gd name="connsiteY8" fmla="*/ 84599 h 625950"/>
              <a:gd name="connsiteX9" fmla="*/ 2283834 w 2548743"/>
              <a:gd name="connsiteY9" fmla="*/ 153583 h 625950"/>
              <a:gd name="connsiteX10" fmla="*/ 2362195 w 2548743"/>
              <a:gd name="connsiteY10" fmla="*/ 167024 h 625950"/>
              <a:gd name="connsiteX11" fmla="*/ 2422510 w 2548743"/>
              <a:gd name="connsiteY11" fmla="*/ 183918 h 625950"/>
              <a:gd name="connsiteX12" fmla="*/ 2517851 w 2548743"/>
              <a:gd name="connsiteY12" fmla="*/ 235922 h 625950"/>
              <a:gd name="connsiteX13" fmla="*/ 2543853 w 2548743"/>
              <a:gd name="connsiteY13" fmla="*/ 335596 h 625950"/>
              <a:gd name="connsiteX14" fmla="*/ 2431177 w 2548743"/>
              <a:gd name="connsiteY14" fmla="*/ 387600 h 625950"/>
              <a:gd name="connsiteX15" fmla="*/ 1919808 w 2548743"/>
              <a:gd name="connsiteY15" fmla="*/ 461273 h 625950"/>
              <a:gd name="connsiteX16" fmla="*/ 1148417 w 2548743"/>
              <a:gd name="connsiteY16" fmla="*/ 578280 h 625950"/>
              <a:gd name="connsiteX17" fmla="*/ 975071 w 2548743"/>
              <a:gd name="connsiteY17" fmla="*/ 595615 h 625950"/>
              <a:gd name="connsiteX18" fmla="*/ 645714 w 2548743"/>
              <a:gd name="connsiteY18" fmla="*/ 625950 h 625950"/>
              <a:gd name="connsiteX19" fmla="*/ 342359 w 2548743"/>
              <a:gd name="connsiteY19" fmla="*/ 617283 h 625950"/>
              <a:gd name="connsiteX20" fmla="*/ 121343 w 2548743"/>
              <a:gd name="connsiteY20" fmla="*/ 599949 h 625950"/>
              <a:gd name="connsiteX21" fmla="*/ 13002 w 2548743"/>
              <a:gd name="connsiteY21" fmla="*/ 526277 h 625950"/>
              <a:gd name="connsiteX22" fmla="*/ 8668 w 2548743"/>
              <a:gd name="connsiteY22" fmla="*/ 409268 h 625950"/>
              <a:gd name="connsiteX23" fmla="*/ 73672 w 2548743"/>
              <a:gd name="connsiteY23" fmla="*/ 318261 h 625950"/>
              <a:gd name="connsiteX24" fmla="*/ 117009 w 2548743"/>
              <a:gd name="connsiteY24" fmla="*/ 270591 h 625950"/>
              <a:gd name="connsiteX25" fmla="*/ 234017 w 2548743"/>
              <a:gd name="connsiteY25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1772342 w 2548743"/>
              <a:gd name="connsiteY8" fmla="*/ 84599 h 625950"/>
              <a:gd name="connsiteX9" fmla="*/ 2073708 w 2548743"/>
              <a:gd name="connsiteY9" fmla="*/ 125812 h 625950"/>
              <a:gd name="connsiteX10" fmla="*/ 2283834 w 2548743"/>
              <a:gd name="connsiteY10" fmla="*/ 153583 h 625950"/>
              <a:gd name="connsiteX11" fmla="*/ 2362195 w 2548743"/>
              <a:gd name="connsiteY11" fmla="*/ 167024 h 625950"/>
              <a:gd name="connsiteX12" fmla="*/ 2422510 w 2548743"/>
              <a:gd name="connsiteY12" fmla="*/ 183918 h 625950"/>
              <a:gd name="connsiteX13" fmla="*/ 2517851 w 2548743"/>
              <a:gd name="connsiteY13" fmla="*/ 235922 h 625950"/>
              <a:gd name="connsiteX14" fmla="*/ 2543853 w 2548743"/>
              <a:gd name="connsiteY14" fmla="*/ 335596 h 625950"/>
              <a:gd name="connsiteX15" fmla="*/ 2431177 w 2548743"/>
              <a:gd name="connsiteY15" fmla="*/ 387600 h 625950"/>
              <a:gd name="connsiteX16" fmla="*/ 1919808 w 2548743"/>
              <a:gd name="connsiteY16" fmla="*/ 461273 h 625950"/>
              <a:gd name="connsiteX17" fmla="*/ 1148417 w 2548743"/>
              <a:gd name="connsiteY17" fmla="*/ 578280 h 625950"/>
              <a:gd name="connsiteX18" fmla="*/ 975071 w 2548743"/>
              <a:gd name="connsiteY18" fmla="*/ 595615 h 625950"/>
              <a:gd name="connsiteX19" fmla="*/ 645714 w 2548743"/>
              <a:gd name="connsiteY19" fmla="*/ 625950 h 625950"/>
              <a:gd name="connsiteX20" fmla="*/ 342359 w 2548743"/>
              <a:gd name="connsiteY20" fmla="*/ 617283 h 625950"/>
              <a:gd name="connsiteX21" fmla="*/ 121343 w 2548743"/>
              <a:gd name="connsiteY21" fmla="*/ 599949 h 625950"/>
              <a:gd name="connsiteX22" fmla="*/ 13002 w 2548743"/>
              <a:gd name="connsiteY22" fmla="*/ 526277 h 625950"/>
              <a:gd name="connsiteX23" fmla="*/ 8668 w 2548743"/>
              <a:gd name="connsiteY23" fmla="*/ 409268 h 625950"/>
              <a:gd name="connsiteX24" fmla="*/ 73672 w 2548743"/>
              <a:gd name="connsiteY24" fmla="*/ 318261 h 625950"/>
              <a:gd name="connsiteX25" fmla="*/ 117009 w 2548743"/>
              <a:gd name="connsiteY25" fmla="*/ 270591 h 625950"/>
              <a:gd name="connsiteX26" fmla="*/ 234017 w 2548743"/>
              <a:gd name="connsiteY26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1772342 w 2548743"/>
              <a:gd name="connsiteY8" fmla="*/ 84599 h 625950"/>
              <a:gd name="connsiteX9" fmla="*/ 2073708 w 2548743"/>
              <a:gd name="connsiteY9" fmla="*/ 118084 h 625950"/>
              <a:gd name="connsiteX10" fmla="*/ 2283834 w 2548743"/>
              <a:gd name="connsiteY10" fmla="*/ 153583 h 625950"/>
              <a:gd name="connsiteX11" fmla="*/ 2362195 w 2548743"/>
              <a:gd name="connsiteY11" fmla="*/ 167024 h 625950"/>
              <a:gd name="connsiteX12" fmla="*/ 2422510 w 2548743"/>
              <a:gd name="connsiteY12" fmla="*/ 183918 h 625950"/>
              <a:gd name="connsiteX13" fmla="*/ 2517851 w 2548743"/>
              <a:gd name="connsiteY13" fmla="*/ 235922 h 625950"/>
              <a:gd name="connsiteX14" fmla="*/ 2543853 w 2548743"/>
              <a:gd name="connsiteY14" fmla="*/ 335596 h 625950"/>
              <a:gd name="connsiteX15" fmla="*/ 2431177 w 2548743"/>
              <a:gd name="connsiteY15" fmla="*/ 387600 h 625950"/>
              <a:gd name="connsiteX16" fmla="*/ 1919808 w 2548743"/>
              <a:gd name="connsiteY16" fmla="*/ 461273 h 625950"/>
              <a:gd name="connsiteX17" fmla="*/ 1148417 w 2548743"/>
              <a:gd name="connsiteY17" fmla="*/ 578280 h 625950"/>
              <a:gd name="connsiteX18" fmla="*/ 975071 w 2548743"/>
              <a:gd name="connsiteY18" fmla="*/ 595615 h 625950"/>
              <a:gd name="connsiteX19" fmla="*/ 645714 w 2548743"/>
              <a:gd name="connsiteY19" fmla="*/ 625950 h 625950"/>
              <a:gd name="connsiteX20" fmla="*/ 342359 w 2548743"/>
              <a:gd name="connsiteY20" fmla="*/ 617283 h 625950"/>
              <a:gd name="connsiteX21" fmla="*/ 121343 w 2548743"/>
              <a:gd name="connsiteY21" fmla="*/ 599949 h 625950"/>
              <a:gd name="connsiteX22" fmla="*/ 13002 w 2548743"/>
              <a:gd name="connsiteY22" fmla="*/ 526277 h 625950"/>
              <a:gd name="connsiteX23" fmla="*/ 8668 w 2548743"/>
              <a:gd name="connsiteY23" fmla="*/ 409268 h 625950"/>
              <a:gd name="connsiteX24" fmla="*/ 73672 w 2548743"/>
              <a:gd name="connsiteY24" fmla="*/ 318261 h 625950"/>
              <a:gd name="connsiteX25" fmla="*/ 117009 w 2548743"/>
              <a:gd name="connsiteY25" fmla="*/ 270591 h 625950"/>
              <a:gd name="connsiteX26" fmla="*/ 234017 w 2548743"/>
              <a:gd name="connsiteY26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1772342 w 2548743"/>
              <a:gd name="connsiteY8" fmla="*/ 84599 h 625950"/>
              <a:gd name="connsiteX9" fmla="*/ 2073708 w 2548743"/>
              <a:gd name="connsiteY9" fmla="*/ 118084 h 625950"/>
              <a:gd name="connsiteX10" fmla="*/ 2283834 w 2548743"/>
              <a:gd name="connsiteY10" fmla="*/ 151007 h 625950"/>
              <a:gd name="connsiteX11" fmla="*/ 2362195 w 2548743"/>
              <a:gd name="connsiteY11" fmla="*/ 167024 h 625950"/>
              <a:gd name="connsiteX12" fmla="*/ 2422510 w 2548743"/>
              <a:gd name="connsiteY12" fmla="*/ 183918 h 625950"/>
              <a:gd name="connsiteX13" fmla="*/ 2517851 w 2548743"/>
              <a:gd name="connsiteY13" fmla="*/ 235922 h 625950"/>
              <a:gd name="connsiteX14" fmla="*/ 2543853 w 2548743"/>
              <a:gd name="connsiteY14" fmla="*/ 335596 h 625950"/>
              <a:gd name="connsiteX15" fmla="*/ 2431177 w 2548743"/>
              <a:gd name="connsiteY15" fmla="*/ 387600 h 625950"/>
              <a:gd name="connsiteX16" fmla="*/ 1919808 w 2548743"/>
              <a:gd name="connsiteY16" fmla="*/ 461273 h 625950"/>
              <a:gd name="connsiteX17" fmla="*/ 1148417 w 2548743"/>
              <a:gd name="connsiteY17" fmla="*/ 578280 h 625950"/>
              <a:gd name="connsiteX18" fmla="*/ 975071 w 2548743"/>
              <a:gd name="connsiteY18" fmla="*/ 595615 h 625950"/>
              <a:gd name="connsiteX19" fmla="*/ 645714 w 2548743"/>
              <a:gd name="connsiteY19" fmla="*/ 625950 h 625950"/>
              <a:gd name="connsiteX20" fmla="*/ 342359 w 2548743"/>
              <a:gd name="connsiteY20" fmla="*/ 617283 h 625950"/>
              <a:gd name="connsiteX21" fmla="*/ 121343 w 2548743"/>
              <a:gd name="connsiteY21" fmla="*/ 599949 h 625950"/>
              <a:gd name="connsiteX22" fmla="*/ 13002 w 2548743"/>
              <a:gd name="connsiteY22" fmla="*/ 526277 h 625950"/>
              <a:gd name="connsiteX23" fmla="*/ 8668 w 2548743"/>
              <a:gd name="connsiteY23" fmla="*/ 409268 h 625950"/>
              <a:gd name="connsiteX24" fmla="*/ 73672 w 2548743"/>
              <a:gd name="connsiteY24" fmla="*/ 318261 h 625950"/>
              <a:gd name="connsiteX25" fmla="*/ 117009 w 2548743"/>
              <a:gd name="connsiteY25" fmla="*/ 270591 h 625950"/>
              <a:gd name="connsiteX26" fmla="*/ 234017 w 2548743"/>
              <a:gd name="connsiteY26" fmla="*/ 131914 h 625950"/>
              <a:gd name="connsiteX0" fmla="*/ 208016 w 2548743"/>
              <a:gd name="connsiteY0" fmla="*/ 166584 h 625950"/>
              <a:gd name="connsiteX1" fmla="*/ 290355 w 2548743"/>
              <a:gd name="connsiteY1" fmla="*/ 79911 h 625950"/>
              <a:gd name="connsiteX2" fmla="*/ 394363 w 2548743"/>
              <a:gd name="connsiteY2" fmla="*/ 45242 h 625950"/>
              <a:gd name="connsiteX3" fmla="*/ 559041 w 2548743"/>
              <a:gd name="connsiteY3" fmla="*/ 19240 h 625950"/>
              <a:gd name="connsiteX4" fmla="*/ 758390 w 2548743"/>
              <a:gd name="connsiteY4" fmla="*/ 1905 h 625950"/>
              <a:gd name="connsiteX5" fmla="*/ 897065 w 2548743"/>
              <a:gd name="connsiteY5" fmla="*/ 1905 h 625950"/>
              <a:gd name="connsiteX6" fmla="*/ 1144084 w 2548743"/>
              <a:gd name="connsiteY6" fmla="*/ 14906 h 625950"/>
              <a:gd name="connsiteX7" fmla="*/ 1295762 w 2548743"/>
              <a:gd name="connsiteY7" fmla="*/ 27907 h 625950"/>
              <a:gd name="connsiteX8" fmla="*/ 1772342 w 2548743"/>
              <a:gd name="connsiteY8" fmla="*/ 84599 h 625950"/>
              <a:gd name="connsiteX9" fmla="*/ 2073708 w 2548743"/>
              <a:gd name="connsiteY9" fmla="*/ 118084 h 625950"/>
              <a:gd name="connsiteX10" fmla="*/ 2283834 w 2548743"/>
              <a:gd name="connsiteY10" fmla="*/ 151007 h 625950"/>
              <a:gd name="connsiteX11" fmla="*/ 2362195 w 2548743"/>
              <a:gd name="connsiteY11" fmla="*/ 167024 h 625950"/>
              <a:gd name="connsiteX12" fmla="*/ 2422510 w 2548743"/>
              <a:gd name="connsiteY12" fmla="*/ 183918 h 625950"/>
              <a:gd name="connsiteX13" fmla="*/ 2517851 w 2548743"/>
              <a:gd name="connsiteY13" fmla="*/ 235922 h 625950"/>
              <a:gd name="connsiteX14" fmla="*/ 2543853 w 2548743"/>
              <a:gd name="connsiteY14" fmla="*/ 335596 h 625950"/>
              <a:gd name="connsiteX15" fmla="*/ 2431177 w 2548743"/>
              <a:gd name="connsiteY15" fmla="*/ 387600 h 625950"/>
              <a:gd name="connsiteX16" fmla="*/ 1919808 w 2548743"/>
              <a:gd name="connsiteY16" fmla="*/ 461273 h 625950"/>
              <a:gd name="connsiteX17" fmla="*/ 1148417 w 2548743"/>
              <a:gd name="connsiteY17" fmla="*/ 578280 h 625950"/>
              <a:gd name="connsiteX18" fmla="*/ 975071 w 2548743"/>
              <a:gd name="connsiteY18" fmla="*/ 598190 h 625950"/>
              <a:gd name="connsiteX19" fmla="*/ 645714 w 2548743"/>
              <a:gd name="connsiteY19" fmla="*/ 625950 h 625950"/>
              <a:gd name="connsiteX20" fmla="*/ 342359 w 2548743"/>
              <a:gd name="connsiteY20" fmla="*/ 617283 h 625950"/>
              <a:gd name="connsiteX21" fmla="*/ 121343 w 2548743"/>
              <a:gd name="connsiteY21" fmla="*/ 599949 h 625950"/>
              <a:gd name="connsiteX22" fmla="*/ 13002 w 2548743"/>
              <a:gd name="connsiteY22" fmla="*/ 526277 h 625950"/>
              <a:gd name="connsiteX23" fmla="*/ 8668 w 2548743"/>
              <a:gd name="connsiteY23" fmla="*/ 409268 h 625950"/>
              <a:gd name="connsiteX24" fmla="*/ 73672 w 2548743"/>
              <a:gd name="connsiteY24" fmla="*/ 318261 h 625950"/>
              <a:gd name="connsiteX25" fmla="*/ 117009 w 2548743"/>
              <a:gd name="connsiteY25" fmla="*/ 270591 h 625950"/>
              <a:gd name="connsiteX26" fmla="*/ 234017 w 2548743"/>
              <a:gd name="connsiteY26" fmla="*/ 131914 h 62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48743" h="625950">
                <a:moveTo>
                  <a:pt x="208016" y="166584"/>
                </a:moveTo>
                <a:cubicBezTo>
                  <a:pt x="225350" y="132637"/>
                  <a:pt x="259297" y="100135"/>
                  <a:pt x="290355" y="79911"/>
                </a:cubicBezTo>
                <a:cubicBezTo>
                  <a:pt x="321413" y="59687"/>
                  <a:pt x="349582" y="55354"/>
                  <a:pt x="394363" y="45242"/>
                </a:cubicBezTo>
                <a:cubicBezTo>
                  <a:pt x="439144" y="35130"/>
                  <a:pt x="498370" y="26463"/>
                  <a:pt x="559041" y="19240"/>
                </a:cubicBezTo>
                <a:cubicBezTo>
                  <a:pt x="619712" y="12017"/>
                  <a:pt x="702053" y="4794"/>
                  <a:pt x="758390" y="1905"/>
                </a:cubicBezTo>
                <a:cubicBezTo>
                  <a:pt x="814727" y="-984"/>
                  <a:pt x="832783" y="-262"/>
                  <a:pt x="897065" y="1905"/>
                </a:cubicBezTo>
                <a:cubicBezTo>
                  <a:pt x="961347" y="4072"/>
                  <a:pt x="1077635" y="10572"/>
                  <a:pt x="1144084" y="14906"/>
                </a:cubicBezTo>
                <a:cubicBezTo>
                  <a:pt x="1210534" y="19240"/>
                  <a:pt x="1191052" y="16292"/>
                  <a:pt x="1295762" y="27907"/>
                </a:cubicBezTo>
                <a:lnTo>
                  <a:pt x="1772342" y="84599"/>
                </a:lnTo>
                <a:lnTo>
                  <a:pt x="2073708" y="118084"/>
                </a:lnTo>
                <a:lnTo>
                  <a:pt x="2283834" y="151007"/>
                </a:lnTo>
                <a:cubicBezTo>
                  <a:pt x="2331915" y="159164"/>
                  <a:pt x="2339082" y="161968"/>
                  <a:pt x="2362195" y="167024"/>
                </a:cubicBezTo>
                <a:cubicBezTo>
                  <a:pt x="2385308" y="172080"/>
                  <a:pt x="2396567" y="172435"/>
                  <a:pt x="2422510" y="183918"/>
                </a:cubicBezTo>
                <a:cubicBezTo>
                  <a:pt x="2448453" y="195401"/>
                  <a:pt x="2497627" y="210642"/>
                  <a:pt x="2517851" y="235922"/>
                </a:cubicBezTo>
                <a:cubicBezTo>
                  <a:pt x="2538075" y="261202"/>
                  <a:pt x="2558299" y="310316"/>
                  <a:pt x="2543853" y="335596"/>
                </a:cubicBezTo>
                <a:cubicBezTo>
                  <a:pt x="2529407" y="360876"/>
                  <a:pt x="2535184" y="366654"/>
                  <a:pt x="2431177" y="387600"/>
                </a:cubicBezTo>
                <a:cubicBezTo>
                  <a:pt x="2327170" y="408546"/>
                  <a:pt x="2133601" y="429493"/>
                  <a:pt x="1919808" y="461273"/>
                </a:cubicBezTo>
                <a:lnTo>
                  <a:pt x="1148417" y="578280"/>
                </a:lnTo>
                <a:cubicBezTo>
                  <a:pt x="990961" y="601100"/>
                  <a:pt x="1058855" y="590245"/>
                  <a:pt x="975071" y="598190"/>
                </a:cubicBezTo>
                <a:cubicBezTo>
                  <a:pt x="891287" y="606135"/>
                  <a:pt x="751166" y="622768"/>
                  <a:pt x="645714" y="625950"/>
                </a:cubicBezTo>
                <a:lnTo>
                  <a:pt x="342359" y="617283"/>
                </a:lnTo>
                <a:cubicBezTo>
                  <a:pt x="254964" y="612949"/>
                  <a:pt x="176236" y="615117"/>
                  <a:pt x="121343" y="599949"/>
                </a:cubicBezTo>
                <a:cubicBezTo>
                  <a:pt x="66450" y="584781"/>
                  <a:pt x="31781" y="558057"/>
                  <a:pt x="13002" y="526277"/>
                </a:cubicBezTo>
                <a:cubicBezTo>
                  <a:pt x="-5777" y="494497"/>
                  <a:pt x="-1444" y="443937"/>
                  <a:pt x="8668" y="409268"/>
                </a:cubicBezTo>
                <a:cubicBezTo>
                  <a:pt x="18780" y="374599"/>
                  <a:pt x="55615" y="341374"/>
                  <a:pt x="73672" y="318261"/>
                </a:cubicBezTo>
                <a:cubicBezTo>
                  <a:pt x="91729" y="295148"/>
                  <a:pt x="90285" y="301649"/>
                  <a:pt x="117009" y="270591"/>
                </a:cubicBezTo>
                <a:cubicBezTo>
                  <a:pt x="143733" y="239533"/>
                  <a:pt x="209640" y="160805"/>
                  <a:pt x="234017" y="131914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2CC57-A6A3-4ED1-A3FD-7F8C79773845}"/>
              </a:ext>
            </a:extLst>
          </p:cNvPr>
          <p:cNvSpPr txBox="1"/>
          <p:nvPr/>
        </p:nvSpPr>
        <p:spPr>
          <a:xfrm>
            <a:off x="3149236" y="3369951"/>
            <a:ext cx="144353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Delivery 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9D70E-77BF-4240-8797-DF457C3EEF63}"/>
              </a:ext>
            </a:extLst>
          </p:cNvPr>
          <p:cNvSpPr txBox="1"/>
          <p:nvPr/>
        </p:nvSpPr>
        <p:spPr>
          <a:xfrm>
            <a:off x="2948384" y="4144425"/>
            <a:ext cx="59412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36552-B00E-4BD3-A278-9C7FE31699A2}"/>
              </a:ext>
            </a:extLst>
          </p:cNvPr>
          <p:cNvSpPr txBox="1"/>
          <p:nvPr/>
        </p:nvSpPr>
        <p:spPr>
          <a:xfrm>
            <a:off x="5377906" y="4509540"/>
            <a:ext cx="80663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Mu2e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4DB9C-FB0B-4A31-8037-9FAC15954BFD}"/>
              </a:ext>
            </a:extLst>
          </p:cNvPr>
          <p:cNvSpPr txBox="1"/>
          <p:nvPr/>
        </p:nvSpPr>
        <p:spPr>
          <a:xfrm>
            <a:off x="593897" y="4502395"/>
            <a:ext cx="92467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404040"/>
                </a:solidFill>
              </a:rPr>
              <a:t>Booster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6050D9-D451-413C-ABC0-8CDCCA8C2EE6}"/>
              </a:ext>
            </a:extLst>
          </p:cNvPr>
          <p:cNvSpPr txBox="1"/>
          <p:nvPr/>
        </p:nvSpPr>
        <p:spPr>
          <a:xfrm>
            <a:off x="4929702" y="2018674"/>
            <a:ext cx="236417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Recycler/Main Injector</a:t>
            </a:r>
          </a:p>
        </p:txBody>
      </p:sp>
    </p:spTree>
    <p:extLst>
      <p:ext uri="{BB962C8B-B14F-4D97-AF65-F5344CB8AC3E}">
        <p14:creationId xmlns:p14="http://schemas.microsoft.com/office/powerpoint/2010/main" val="161113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93524-5872-4EB4-B54A-830E21649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E365-E13A-4FF9-AF60-3888D0FCB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907E6-3737-4B30-B0ED-385197CA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61ECEC-B90A-4D96-BB08-885EB6F7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9055"/>
            <a:ext cx="8686800" cy="427877"/>
          </a:xfrm>
        </p:spPr>
        <p:txBody>
          <a:bodyPr/>
          <a:lstStyle/>
          <a:p>
            <a:r>
              <a:rPr lang="en-US" dirty="0"/>
              <a:t>Mu2e Experiment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645C9D-99DA-469D-9725-95C4C0B0806D}"/>
              </a:ext>
            </a:extLst>
          </p:cNvPr>
          <p:cNvGrpSpPr/>
          <p:nvPr/>
        </p:nvGrpSpPr>
        <p:grpSpPr>
          <a:xfrm>
            <a:off x="5080063" y="2613728"/>
            <a:ext cx="3960644" cy="1362268"/>
            <a:chOff x="152400" y="1569757"/>
            <a:chExt cx="6019800" cy="1935443"/>
          </a:xfrm>
          <a:effectLst/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C49611-1E8E-4819-9286-A8AD8B83CF60}"/>
                </a:ext>
              </a:extLst>
            </p:cNvPr>
            <p:cNvGrpSpPr/>
            <p:nvPr/>
          </p:nvGrpSpPr>
          <p:grpSpPr>
            <a:xfrm>
              <a:off x="152400" y="1569757"/>
              <a:ext cx="6019800" cy="1935443"/>
              <a:chOff x="152400" y="1569757"/>
              <a:chExt cx="6019800" cy="193544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0E30472-A96B-465E-83BD-4D78E152CBB9}"/>
                  </a:ext>
                </a:extLst>
              </p:cNvPr>
              <p:cNvGrpSpPr/>
              <p:nvPr/>
            </p:nvGrpSpPr>
            <p:grpSpPr>
              <a:xfrm>
                <a:off x="152400" y="1569757"/>
                <a:ext cx="6019800" cy="1935443"/>
                <a:chOff x="452437" y="3368483"/>
                <a:chExt cx="7606450" cy="2986560"/>
              </a:xfrm>
            </p:grpSpPr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D8269E67-A27C-403F-9E5F-6FF39E56FF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437" y="3368483"/>
                  <a:ext cx="7606450" cy="29865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C01C3B5-FDE9-4194-A9AE-10342F185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79987" y="4096825"/>
                  <a:ext cx="517354" cy="386151"/>
                </a:xfrm>
                <a:prstGeom prst="straightConnector1">
                  <a:avLst/>
                </a:prstGeom>
                <a:ln w="31750">
                  <a:solidFill>
                    <a:srgbClr val="000000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6CCCBD09-B4F1-4297-BBAE-11DB01E40BA2}"/>
                    </a:ext>
                  </a:extLst>
                </p:cNvPr>
                <p:cNvCxnSpPr/>
                <p:nvPr/>
              </p:nvCxnSpPr>
              <p:spPr>
                <a:xfrm flipH="1">
                  <a:off x="2949742" y="4791974"/>
                  <a:ext cx="517356" cy="417700"/>
                </a:xfrm>
                <a:prstGeom prst="straightConnector1">
                  <a:avLst/>
                </a:prstGeom>
                <a:ln w="31750">
                  <a:solidFill>
                    <a:srgbClr val="000000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F80C8FD-B04A-4690-B6AB-BC066225D1FE}"/>
                    </a:ext>
                  </a:extLst>
                </p:cNvPr>
                <p:cNvSpPr txBox="1"/>
                <p:nvPr/>
              </p:nvSpPr>
              <p:spPr>
                <a:xfrm>
                  <a:off x="2282827" y="3476223"/>
                  <a:ext cx="13338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  <a:latin typeface="Arial Black" panose="020B0A04020102020204" pitchFamily="34" charset="0"/>
                    </a:rPr>
                    <a:t>Beam Flash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30B100F-5527-4E8D-BF9F-CC53B91E9307}"/>
                    </a:ext>
                  </a:extLst>
                </p:cNvPr>
                <p:cNvSpPr txBox="1"/>
                <p:nvPr/>
              </p:nvSpPr>
              <p:spPr>
                <a:xfrm>
                  <a:off x="3162605" y="3784000"/>
                  <a:ext cx="126028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6"/>
                      </a:solidFill>
                      <a:latin typeface="Arial Black" panose="020B0A04020102020204" pitchFamily="34" charset="0"/>
                    </a:rPr>
                    <a:t>Stopped </a:t>
                  </a:r>
                  <a:r>
                    <a:rPr lang="en-US" sz="2000" dirty="0">
                      <a:solidFill>
                        <a:schemeClr val="accent6"/>
                      </a:solidFill>
                      <a:latin typeface="Arial Black" panose="020B0A04020102020204" pitchFamily="34" charset="0"/>
                      <a:sym typeface="Symbol" panose="05050102010706020507" pitchFamily="18" charset="2"/>
                    </a:rPr>
                    <a:t></a:t>
                  </a:r>
                  <a:r>
                    <a:rPr lang="en-US" sz="2000" baseline="20000" dirty="0">
                      <a:solidFill>
                        <a:schemeClr val="accent6"/>
                      </a:solidFill>
                      <a:latin typeface="Arial Black" panose="020B0A04020102020204" pitchFamily="34" charset="0"/>
                      <a:sym typeface="Symbol" panose="05050102010706020507" pitchFamily="18" charset="2"/>
                    </a:rPr>
                    <a:t>-</a:t>
                  </a:r>
                  <a:endParaRPr lang="en-US" sz="2000" baseline="20000" dirty="0">
                    <a:solidFill>
                      <a:schemeClr val="accent6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16" name="Freeform 21">
                <a:extLst>
                  <a:ext uri="{FF2B5EF4-FFF2-40B4-BE49-F238E27FC236}">
                    <a16:creationId xmlns:a16="http://schemas.microsoft.com/office/drawing/2014/main" id="{B97115E9-ACFC-4394-ABD8-3DAD34E21688}"/>
                  </a:ext>
                </a:extLst>
              </p:cNvPr>
              <p:cNvSpPr/>
              <p:nvPr/>
            </p:nvSpPr>
            <p:spPr>
              <a:xfrm>
                <a:off x="1092200" y="3124200"/>
                <a:ext cx="4536154" cy="142358"/>
              </a:xfrm>
              <a:custGeom>
                <a:avLst/>
                <a:gdLst>
                  <a:gd name="connsiteX0" fmla="*/ 0 w 4536154"/>
                  <a:gd name="connsiteY0" fmla="*/ 141418 h 142358"/>
                  <a:gd name="connsiteX1" fmla="*/ 965200 w 4536154"/>
                  <a:gd name="connsiteY1" fmla="*/ 1718 h 142358"/>
                  <a:gd name="connsiteX2" fmla="*/ 2032000 w 4536154"/>
                  <a:gd name="connsiteY2" fmla="*/ 65218 h 142358"/>
                  <a:gd name="connsiteX3" fmla="*/ 3060700 w 4536154"/>
                  <a:gd name="connsiteY3" fmla="*/ 90618 h 142358"/>
                  <a:gd name="connsiteX4" fmla="*/ 3721100 w 4536154"/>
                  <a:gd name="connsiteY4" fmla="*/ 128718 h 142358"/>
                  <a:gd name="connsiteX5" fmla="*/ 4330700 w 4536154"/>
                  <a:gd name="connsiteY5" fmla="*/ 128718 h 142358"/>
                  <a:gd name="connsiteX6" fmla="*/ 4533900 w 4536154"/>
                  <a:gd name="connsiteY6" fmla="*/ 141418 h 142358"/>
                  <a:gd name="connsiteX7" fmla="*/ 4445000 w 4536154"/>
                  <a:gd name="connsiteY7" fmla="*/ 141418 h 14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36154" h="142358">
                    <a:moveTo>
                      <a:pt x="0" y="141418"/>
                    </a:moveTo>
                    <a:cubicBezTo>
                      <a:pt x="313266" y="77918"/>
                      <a:pt x="626533" y="14418"/>
                      <a:pt x="965200" y="1718"/>
                    </a:cubicBezTo>
                    <a:cubicBezTo>
                      <a:pt x="1303867" y="-10982"/>
                      <a:pt x="1682750" y="50401"/>
                      <a:pt x="2032000" y="65218"/>
                    </a:cubicBezTo>
                    <a:cubicBezTo>
                      <a:pt x="2381250" y="80035"/>
                      <a:pt x="2779183" y="80035"/>
                      <a:pt x="3060700" y="90618"/>
                    </a:cubicBezTo>
                    <a:cubicBezTo>
                      <a:pt x="3342217" y="101201"/>
                      <a:pt x="3509433" y="122368"/>
                      <a:pt x="3721100" y="128718"/>
                    </a:cubicBezTo>
                    <a:cubicBezTo>
                      <a:pt x="3932767" y="135068"/>
                      <a:pt x="4195233" y="126601"/>
                      <a:pt x="4330700" y="128718"/>
                    </a:cubicBezTo>
                    <a:cubicBezTo>
                      <a:pt x="4466167" y="130835"/>
                      <a:pt x="4514850" y="139301"/>
                      <a:pt x="4533900" y="141418"/>
                    </a:cubicBezTo>
                    <a:cubicBezTo>
                      <a:pt x="4552950" y="143535"/>
                      <a:pt x="4445000" y="141418"/>
                      <a:pt x="4445000" y="141418"/>
                    </a:cubicBezTo>
                  </a:path>
                </a:pathLst>
              </a:custGeom>
              <a:ln>
                <a:solidFill>
                  <a:srgbClr val="FF66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514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1D8487-DDA6-4A95-8668-D2B8663CA555}"/>
                </a:ext>
              </a:extLst>
            </p:cNvPr>
            <p:cNvSpPr txBox="1"/>
            <p:nvPr/>
          </p:nvSpPr>
          <p:spPr>
            <a:xfrm>
              <a:off x="4007457" y="2283023"/>
              <a:ext cx="793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Signal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281F707-9C8C-4E10-958D-99A0FBDB7E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1401" y="2688811"/>
              <a:ext cx="685799" cy="511590"/>
            </a:xfrm>
            <a:prstGeom prst="straightConnector1">
              <a:avLst/>
            </a:prstGeom>
            <a:ln w="31750">
              <a:solidFill>
                <a:srgbClr val="00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1FE7C1FD-850B-428F-9015-A5CF5388CC37}"/>
              </a:ext>
            </a:extLst>
          </p:cNvPr>
          <p:cNvSpPr/>
          <p:nvPr/>
        </p:nvSpPr>
        <p:spPr>
          <a:xfrm>
            <a:off x="5048113" y="627672"/>
            <a:ext cx="4024545" cy="1658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1"/>
                </a:solidFill>
              </a:rPr>
              <a:t>Mu2e proposes to measure the ratio of the rate of the </a:t>
            </a:r>
            <a:r>
              <a:rPr lang="en-US" sz="1600" dirty="0" err="1">
                <a:solidFill>
                  <a:schemeClr val="tx1"/>
                </a:solidFill>
              </a:rPr>
              <a:t>neutrinoless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b="1" dirty="0">
                <a:solidFill>
                  <a:srgbClr val="FF0000"/>
                </a:solidFill>
              </a:rPr>
              <a:t>coherent conversion of muons into electrons </a:t>
            </a:r>
            <a:r>
              <a:rPr lang="en-US" sz="1600" dirty="0">
                <a:solidFill>
                  <a:schemeClr val="tx1"/>
                </a:solidFill>
              </a:rPr>
              <a:t>in the field of a nucleus, relative to the rate of ordinary muon capture on the nucleus: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                      </a:t>
            </a:r>
            <a:r>
              <a:rPr lang="en-US" sz="1400" i="1" dirty="0">
                <a:solidFill>
                  <a:schemeClr val="tx1"/>
                </a:solidFill>
              </a:rPr>
              <a:t>Mu2e TDR,  </a:t>
            </a:r>
            <a:r>
              <a:rPr lang="en-US" sz="1400" dirty="0">
                <a:solidFill>
                  <a:srgbClr val="003BF6"/>
                </a:solidFill>
              </a:rPr>
              <a:t>arXiv:1501.05241</a:t>
            </a: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7DA158F5-0F7B-4D13-82B0-26BFCA1A0F93}"/>
              </a:ext>
            </a:extLst>
          </p:cNvPr>
          <p:cNvSpPr/>
          <p:nvPr/>
        </p:nvSpPr>
        <p:spPr>
          <a:xfrm>
            <a:off x="249667" y="4659652"/>
            <a:ext cx="4647453" cy="143569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Single event sensitivity ~ 3*10</a:t>
            </a:r>
            <a:r>
              <a:rPr lang="en-US" sz="1600" baseline="30000" dirty="0">
                <a:solidFill>
                  <a:schemeClr val="accent6">
                    <a:lumMod val="50000"/>
                  </a:schemeClr>
                </a:solidFill>
              </a:rPr>
              <a:t>-17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Improved sensitivity by ~4 orders of magnitude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Positive result = Evidence of new physics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3B5B0EF-70AD-47D1-A3A9-8D60450A0A3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" b="577"/>
          <a:stretch/>
        </p:blipFill>
        <p:spPr bwMode="auto">
          <a:xfrm>
            <a:off x="5188620" y="4239253"/>
            <a:ext cx="3541930" cy="199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8DB24D87-818C-4C9C-BE26-2993082796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1" r="15651"/>
          <a:stretch/>
        </p:blipFill>
        <p:spPr>
          <a:xfrm>
            <a:off x="147063" y="679630"/>
            <a:ext cx="4833035" cy="38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6C71-5093-402B-8E89-C906C782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382" y="871871"/>
            <a:ext cx="7080967" cy="499729"/>
          </a:xfrm>
        </p:spPr>
        <p:txBody>
          <a:bodyPr/>
          <a:lstStyle/>
          <a:p>
            <a:r>
              <a:rPr lang="en-US" sz="2000" dirty="0"/>
              <a:t>Mu2e Beam specs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93524-5872-4EB4-B54A-830E21649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E365-E13A-4FF9-AF60-3888D0FCB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907E6-3737-4B30-B0ED-385197CA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61ECEC-B90A-4D96-BB08-885EB6F7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Campus Slow Extraction Program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C546B4-6C23-40D6-874F-B9F6279ED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55114"/>
              </p:ext>
            </p:extLst>
          </p:nvPr>
        </p:nvGraphicFramePr>
        <p:xfrm>
          <a:off x="1084349" y="1464425"/>
          <a:ext cx="6096000" cy="3870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61201">
                  <a:extLst>
                    <a:ext uri="{9D8B030D-6E8A-4147-A177-3AD203B41FA5}">
                      <a16:colId xmlns:a16="http://schemas.microsoft.com/office/drawing/2014/main" val="1877028762"/>
                    </a:ext>
                  </a:extLst>
                </a:gridCol>
                <a:gridCol w="1834799">
                  <a:extLst>
                    <a:ext uri="{9D8B030D-6E8A-4147-A177-3AD203B41FA5}">
                      <a16:colId xmlns:a16="http://schemas.microsoft.com/office/drawing/2014/main" val="966058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40404"/>
                          </a:solidFill>
                        </a:rPr>
                        <a:t>Pulsed beam structure period</a:t>
                      </a:r>
                      <a:endParaRPr 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40404"/>
                          </a:solidFill>
                        </a:rPr>
                        <a:t>1.69</a:t>
                      </a:r>
                      <a:r>
                        <a:rPr lang="en-US" sz="2000" b="0" dirty="0">
                          <a:solidFill>
                            <a:srgbClr val="040404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b="0" dirty="0">
                          <a:solidFill>
                            <a:srgbClr val="040404"/>
                          </a:solidFill>
                        </a:rPr>
                        <a:t>sec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873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Intensity per spill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1e12p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0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Average beam power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8kW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604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#spills in 1.4 sec MI cycle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8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097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Duty factor (time) 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25%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748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Spill length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43ms/spill + </a:t>
                      </a:r>
                      <a:br>
                        <a:rPr lang="en-US" sz="2000" dirty="0">
                          <a:solidFill>
                            <a:srgbClr val="040404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040404"/>
                          </a:solidFill>
                        </a:rPr>
                        <a:t>5ms reset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50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Efficiency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&gt;98%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82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Spill uniformity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&lt;±50%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6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Uniformity Duty Factor		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93%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499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61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20734"/>
            <a:ext cx="8686800" cy="521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Legacy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Debuncher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Ring (aka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Debuncher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January 14, 2019   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da-DK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V.Nagaslaev | FNAL SE Overview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166314" y="5806954"/>
            <a:ext cx="274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Lattice functions in 1/3 of the </a:t>
            </a:r>
            <a:r>
              <a:rPr lang="en-US" sz="1200" dirty="0" err="1"/>
              <a:t>Debuncher</a:t>
            </a:r>
            <a:endParaRPr lang="en-US" sz="1200" dirty="0"/>
          </a:p>
          <a:p>
            <a:pPr algn="ctr"/>
            <a:r>
              <a:rPr lang="en-US" sz="1200" i="1" dirty="0"/>
              <a:t>(original design)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05" y="3674084"/>
            <a:ext cx="3161666" cy="2132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595" y="698907"/>
            <a:ext cx="3916680" cy="2647607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1FD6818A-668E-471F-BD37-824D23E83FD1}"/>
              </a:ext>
            </a:extLst>
          </p:cNvPr>
          <p:cNvSpPr txBox="1"/>
          <p:nvPr/>
        </p:nvSpPr>
        <p:spPr>
          <a:xfrm>
            <a:off x="439006" y="4868753"/>
            <a:ext cx="422179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Strong focusing,  space constraints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Max  beta = 15m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Machine acceptance = 36 </a:t>
            </a:r>
            <a:r>
              <a:rPr lang="en-US" sz="1600" dirty="0">
                <a:latin typeface="Symbol" panose="05050102010706020507" pitchFamily="18" charset="2"/>
              </a:rPr>
              <a:t>p</a:t>
            </a:r>
            <a:r>
              <a:rPr lang="en-US" sz="1600" dirty="0"/>
              <a:t>-mm-</a:t>
            </a:r>
            <a:r>
              <a:rPr lang="en-US" sz="1600" dirty="0" err="1"/>
              <a:t>mr</a:t>
            </a:r>
            <a:r>
              <a:rPr lang="en-US" sz="1600" dirty="0"/>
              <a:t>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Light enclosure shielding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1600" dirty="0"/>
              <a:t>Vacuum   &gt; 1e-8 </a:t>
            </a:r>
            <a:r>
              <a:rPr lang="en-US" sz="1600" dirty="0" err="1"/>
              <a:t>Torr</a:t>
            </a:r>
            <a:endParaRPr lang="en-US" sz="1600" dirty="0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CEF23258-2088-4E00-9C8B-1D67F6F5E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51" y="728387"/>
            <a:ext cx="2442578" cy="1831934"/>
          </a:xfrm>
          <a:prstGeom prst="rect">
            <a:avLst/>
          </a:prstGeom>
          <a:ln w="3175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05624-281B-421B-867A-D59BB4CCD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394" y="706170"/>
            <a:ext cx="2472201" cy="1854151"/>
          </a:xfrm>
          <a:prstGeom prst="rect">
            <a:avLst/>
          </a:prstGeom>
          <a:ln w="285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FEA977-B7EE-44BE-B937-F86EAB85D085}"/>
              </a:ext>
            </a:extLst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9" r="11699"/>
          <a:stretch/>
        </p:blipFill>
        <p:spPr bwMode="auto">
          <a:xfrm>
            <a:off x="177402" y="2762663"/>
            <a:ext cx="2281318" cy="1765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4527395"/>
                  </p:ext>
                </p:extLst>
              </p:nvPr>
            </p:nvGraphicFramePr>
            <p:xfrm>
              <a:off x="2374420" y="2688190"/>
              <a:ext cx="3277878" cy="213360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521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765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4924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Parameter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Value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New Value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16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Circumference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505m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16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# of FODO</a:t>
                          </a:r>
                          <a:r>
                            <a:rPr lang="en-US" sz="1200" b="0" baseline="0" dirty="0"/>
                            <a:t> cells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16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Max beta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15m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108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Operating</a:t>
                          </a:r>
                          <a:r>
                            <a:rPr lang="en-US" sz="1200" b="0" baseline="0" dirty="0"/>
                            <a:t> point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 9.763/ 9.769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 9.650/ 9.735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416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Max</a:t>
                          </a:r>
                          <a:r>
                            <a:rPr lang="en-US" sz="1200" b="0" baseline="0" dirty="0"/>
                            <a:t> Intensity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3e8</a:t>
                          </a:r>
                          <a:r>
                            <a:rPr lang="en-US" sz="1200" b="0" baseline="0" dirty="0"/>
                            <a:t> 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bar>
                            </m:oMath>
                          </a14:m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1e12 p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16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Acceptance (</a:t>
                          </a:r>
                          <a:r>
                            <a:rPr lang="en-US" sz="1200" b="0" dirty="0" err="1"/>
                            <a:t>unnorm</a:t>
                          </a:r>
                          <a:r>
                            <a:rPr lang="en-US" sz="1200" b="0" dirty="0"/>
                            <a:t>.)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36</a:t>
                          </a:r>
                          <a:r>
                            <a:rPr lang="en-US" sz="1200" b="0" baseline="0" dirty="0"/>
                            <a:t> </a:t>
                          </a:r>
                          <a:r>
                            <a:rPr lang="en-US" sz="1200" b="0" baseline="0" dirty="0">
                              <a:latin typeface="Symbol" panose="05050102010706020507" pitchFamily="18" charset="2"/>
                            </a:rPr>
                            <a:t>pm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4527395"/>
                  </p:ext>
                </p:extLst>
              </p:nvPr>
            </p:nvGraphicFramePr>
            <p:xfrm>
              <a:off x="2374420" y="2688190"/>
              <a:ext cx="3277878" cy="213360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5212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765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4924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Parameter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Value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New Value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Circumference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505m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# of FODO</a:t>
                          </a:r>
                          <a:r>
                            <a:rPr lang="en-US" sz="1200" b="0" baseline="0" dirty="0"/>
                            <a:t> cells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57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Max beta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15m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Operating</a:t>
                          </a:r>
                          <a:r>
                            <a:rPr lang="en-US" sz="1200" b="0" baseline="0" dirty="0"/>
                            <a:t> point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 9.763/ 9.769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 9.650/ 9.735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Max</a:t>
                          </a:r>
                          <a:r>
                            <a:rPr lang="en-US" sz="1200" b="0" baseline="0" dirty="0"/>
                            <a:t> Intensity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45946" t="-582222" r="-142342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1e12 p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Acceptance (</a:t>
                          </a:r>
                          <a:r>
                            <a:rPr lang="en-US" sz="1200" b="0" dirty="0" err="1"/>
                            <a:t>unnorm</a:t>
                          </a:r>
                          <a:r>
                            <a:rPr lang="en-US" sz="1200" b="0" dirty="0"/>
                            <a:t>.)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36</a:t>
                          </a:r>
                          <a:r>
                            <a:rPr lang="en-US" sz="1200" b="0" baseline="0" dirty="0"/>
                            <a:t> </a:t>
                          </a:r>
                          <a:r>
                            <a:rPr lang="en-US" sz="1200" b="0" baseline="0" dirty="0">
                              <a:latin typeface="Symbol" panose="05050102010706020507" pitchFamily="18" charset="2"/>
                            </a:rPr>
                            <a:t>pm</a:t>
                          </a:r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2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BCDA9E-ECDA-4FFE-915D-895095AB472E}"/>
              </a:ext>
            </a:extLst>
          </p:cNvPr>
          <p:cNvSpPr txBox="1"/>
          <p:nvPr/>
        </p:nvSpPr>
        <p:spPr>
          <a:xfrm rot="20367095">
            <a:off x="4093083" y="1897759"/>
            <a:ext cx="10699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Installed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0C8C1-6313-49A6-90E3-AFCBF981539A}"/>
              </a:ext>
            </a:extLst>
          </p:cNvPr>
          <p:cNvSpPr txBox="1"/>
          <p:nvPr/>
        </p:nvSpPr>
        <p:spPr>
          <a:xfrm rot="1363274">
            <a:off x="369737" y="1897760"/>
            <a:ext cx="10699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Installed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BB1A4-4051-422F-B38A-7CE83FCB5E86}"/>
              </a:ext>
            </a:extLst>
          </p:cNvPr>
          <p:cNvSpPr txBox="1"/>
          <p:nvPr/>
        </p:nvSpPr>
        <p:spPr>
          <a:xfrm rot="1363274">
            <a:off x="231069" y="4015278"/>
            <a:ext cx="66396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Built</a:t>
            </a:r>
          </a:p>
        </p:txBody>
      </p:sp>
    </p:spTree>
    <p:extLst>
      <p:ext uri="{BB962C8B-B14F-4D97-AF65-F5344CB8AC3E}">
        <p14:creationId xmlns:p14="http://schemas.microsoft.com/office/powerpoint/2010/main" val="212977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6C71-5093-402B-8E89-C906C782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954" y="4582753"/>
            <a:ext cx="5551292" cy="1454208"/>
          </a:xfrm>
        </p:spPr>
        <p:txBody>
          <a:bodyPr/>
          <a:lstStyle/>
          <a:p>
            <a:r>
              <a:rPr lang="en-US" sz="2000" b="0" dirty="0">
                <a:solidFill>
                  <a:srgbClr val="040404"/>
                </a:solidFill>
              </a:rPr>
              <a:t>Space constrained both US and DS – very tight</a:t>
            </a:r>
          </a:p>
          <a:p>
            <a:r>
              <a:rPr lang="en-US" sz="2000" b="0" dirty="0">
                <a:solidFill>
                  <a:srgbClr val="040404"/>
                </a:solidFill>
              </a:rPr>
              <a:t>Conflicts with the g-2 EKIK </a:t>
            </a:r>
          </a:p>
          <a:p>
            <a:r>
              <a:rPr lang="en-US" sz="2000" b="0" dirty="0">
                <a:solidFill>
                  <a:srgbClr val="040404"/>
                </a:solidFill>
              </a:rPr>
              <a:t>No good space to place a collimator</a:t>
            </a:r>
          </a:p>
          <a:p>
            <a:r>
              <a:rPr lang="en-US" sz="2000" b="0" dirty="0">
                <a:solidFill>
                  <a:srgbClr val="040404"/>
                </a:solidFill>
              </a:rPr>
              <a:t>Need local in-tunnel shielding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93524-5872-4EB4-B54A-830E21649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14, 2019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3E365-E13A-4FF9-AF60-3888D0FCB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V.Nagaslaev | FNAL SE Overview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907E6-3737-4B30-B0ED-385197CAC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61ECEC-B90A-4D96-BB08-885EB6F7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SE:  Extraction Region SS30-20</a:t>
            </a: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FBF28DAF-1959-4C2C-93DE-6A85A235A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564"/>
            <a:ext cx="9144000" cy="1448755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5BD41902-DE3E-4ADA-85D6-AFA4AEBD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907"/>
            <a:ext cx="9144000" cy="14683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5CC26A7-EED5-4277-AE80-FEC68AD12B2E}"/>
              </a:ext>
            </a:extLst>
          </p:cNvPr>
          <p:cNvSpPr/>
          <p:nvPr/>
        </p:nvSpPr>
        <p:spPr>
          <a:xfrm>
            <a:off x="3403600" y="1645920"/>
            <a:ext cx="203200" cy="18288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48B3D3-8046-4F3A-BF81-2AB49A8B1463}"/>
              </a:ext>
            </a:extLst>
          </p:cNvPr>
          <p:cNvSpPr/>
          <p:nvPr/>
        </p:nvSpPr>
        <p:spPr>
          <a:xfrm>
            <a:off x="8412480" y="1645920"/>
            <a:ext cx="203200" cy="18288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0E9383-1B23-4595-8AF5-21A298F7F550}"/>
              </a:ext>
            </a:extLst>
          </p:cNvPr>
          <p:cNvSpPr/>
          <p:nvPr/>
        </p:nvSpPr>
        <p:spPr>
          <a:xfrm>
            <a:off x="7325360" y="3302000"/>
            <a:ext cx="203200" cy="18288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A52786-BD44-4C0B-9243-67EE7E9EDB7C}"/>
              </a:ext>
            </a:extLst>
          </p:cNvPr>
          <p:cNvSpPr/>
          <p:nvPr/>
        </p:nvSpPr>
        <p:spPr>
          <a:xfrm>
            <a:off x="1869440" y="3330726"/>
            <a:ext cx="5181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40404"/>
                </a:solidFill>
              </a:rPr>
              <a:t>ESS1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A4F3CC-8029-49F2-A8B0-E52C9EDCF792}"/>
              </a:ext>
            </a:extLst>
          </p:cNvPr>
          <p:cNvSpPr/>
          <p:nvPr/>
        </p:nvSpPr>
        <p:spPr>
          <a:xfrm>
            <a:off x="2733040" y="3330726"/>
            <a:ext cx="518160" cy="18288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40404"/>
                </a:solidFill>
              </a:rPr>
              <a:t>ESS2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838BB-2919-4AE5-867A-A9A1F30866DD}"/>
              </a:ext>
            </a:extLst>
          </p:cNvPr>
          <p:cNvCxnSpPr/>
          <p:nvPr/>
        </p:nvCxnSpPr>
        <p:spPr>
          <a:xfrm>
            <a:off x="222250" y="2236726"/>
            <a:ext cx="814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46324D-B586-4E23-AAAD-DF65F0B57C8B}"/>
              </a:ext>
            </a:extLst>
          </p:cNvPr>
          <p:cNvCxnSpPr/>
          <p:nvPr/>
        </p:nvCxnSpPr>
        <p:spPr>
          <a:xfrm>
            <a:off x="220571" y="3984246"/>
            <a:ext cx="8147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AB3294-D63D-459D-B77B-78D0BDCBADC2}"/>
              </a:ext>
            </a:extLst>
          </p:cNvPr>
          <p:cNvSpPr txBox="1"/>
          <p:nvPr/>
        </p:nvSpPr>
        <p:spPr>
          <a:xfrm>
            <a:off x="7467600" y="561575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Elevation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E2436-1ACB-4534-96F4-288FCEA3757C}"/>
              </a:ext>
            </a:extLst>
          </p:cNvPr>
          <p:cNvSpPr txBox="1"/>
          <p:nvPr/>
        </p:nvSpPr>
        <p:spPr>
          <a:xfrm>
            <a:off x="4044382" y="2017087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SS-30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25B7E-F6C0-410B-9A6F-2C2C279C1CAA}"/>
              </a:ext>
            </a:extLst>
          </p:cNvPr>
          <p:cNvSpPr txBox="1"/>
          <p:nvPr/>
        </p:nvSpPr>
        <p:spPr>
          <a:xfrm>
            <a:off x="4044382" y="3753413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SS-20</a:t>
            </a:r>
          </a:p>
        </p:txBody>
      </p:sp>
    </p:spTree>
    <p:extLst>
      <p:ext uri="{BB962C8B-B14F-4D97-AF65-F5344CB8AC3E}">
        <p14:creationId xmlns:p14="http://schemas.microsoft.com/office/powerpoint/2010/main" val="16278843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A332E88-FAC5-4DAA-B67C-975ADFE411D7}" vid="{5FBD605D-D508-4D67-B2B4-743EB48FC6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14402</TotalTime>
  <Words>639</Words>
  <Application>Microsoft Office PowerPoint</Application>
  <PresentationFormat>On-screen Show (4:3)</PresentationFormat>
  <Paragraphs>185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Cambria Math</vt:lpstr>
      <vt:lpstr>Courier New</vt:lpstr>
      <vt:lpstr>Helvetica</vt:lpstr>
      <vt:lpstr>Symbol</vt:lpstr>
      <vt:lpstr>Wingdings</vt:lpstr>
      <vt:lpstr>Fermilab_PPT_090815</vt:lpstr>
      <vt:lpstr>PowerPoint Presentation</vt:lpstr>
      <vt:lpstr>Beam Facilities at Fermilab</vt:lpstr>
      <vt:lpstr>Main Injector Slow Extraction Program       </vt:lpstr>
      <vt:lpstr>Main Injector Slow Extraction Program      </vt:lpstr>
      <vt:lpstr>Muon Campus</vt:lpstr>
      <vt:lpstr>Mu2e Experiment</vt:lpstr>
      <vt:lpstr>Muon Campus Slow Extraction Program</vt:lpstr>
      <vt:lpstr>Legacy Debuncher Ring (aka Debuncher)</vt:lpstr>
      <vt:lpstr>Mu2e SE:  Extraction Region SS30-20</vt:lpstr>
      <vt:lpstr>Electrostatic Septum: Geometry</vt:lpstr>
      <vt:lpstr>Electrostatic Septum: Technical Specs</vt:lpstr>
      <vt:lpstr>Spill Regulation system: started implementation</vt:lpstr>
      <vt:lpstr>Schedule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P. Nagaslaev x4670 13469N</dc:creator>
  <cp:lastModifiedBy>Vladimir P. Nagaslaev x4670 13469N</cp:lastModifiedBy>
  <cp:revision>113</cp:revision>
  <cp:lastPrinted>2017-10-26T15:08:46Z</cp:lastPrinted>
  <dcterms:created xsi:type="dcterms:W3CDTF">2017-10-09T21:17:45Z</dcterms:created>
  <dcterms:modified xsi:type="dcterms:W3CDTF">2019-01-14T06:44:14Z</dcterms:modified>
</cp:coreProperties>
</file>