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34"/>
  </p:notesMasterIdLst>
  <p:handoutMasterIdLst>
    <p:handoutMasterId r:id="rId35"/>
  </p:handoutMasterIdLst>
  <p:sldIdLst>
    <p:sldId id="782" r:id="rId5"/>
    <p:sldId id="783" r:id="rId6"/>
    <p:sldId id="810" r:id="rId7"/>
    <p:sldId id="785" r:id="rId8"/>
    <p:sldId id="808" r:id="rId9"/>
    <p:sldId id="787" r:id="rId10"/>
    <p:sldId id="789" r:id="rId11"/>
    <p:sldId id="788" r:id="rId12"/>
    <p:sldId id="809" r:id="rId13"/>
    <p:sldId id="790" r:id="rId14"/>
    <p:sldId id="811" r:id="rId15"/>
    <p:sldId id="786" r:id="rId16"/>
    <p:sldId id="792" r:id="rId17"/>
    <p:sldId id="791" r:id="rId18"/>
    <p:sldId id="793" r:id="rId19"/>
    <p:sldId id="795" r:id="rId20"/>
    <p:sldId id="794" r:id="rId21"/>
    <p:sldId id="796" r:id="rId22"/>
    <p:sldId id="806" r:id="rId23"/>
    <p:sldId id="797" r:id="rId24"/>
    <p:sldId id="798" r:id="rId25"/>
    <p:sldId id="799" r:id="rId26"/>
    <p:sldId id="801" r:id="rId27"/>
    <p:sldId id="803" r:id="rId28"/>
    <p:sldId id="800" r:id="rId29"/>
    <p:sldId id="812" r:id="rId30"/>
    <p:sldId id="813" r:id="rId31"/>
    <p:sldId id="802" r:id="rId32"/>
    <p:sldId id="804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  <a:srgbClr val="FF9966"/>
    <a:srgbClr val="99CCFF"/>
    <a:srgbClr val="6699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A41DB-709C-428B-8674-6891F203FBE0}" v="9179" dt="2019-01-25T21:16:00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95141" autoAdjust="0"/>
  </p:normalViewPr>
  <p:slideViewPr>
    <p:cSldViewPr snapToGrid="0">
      <p:cViewPr varScale="1">
        <p:scale>
          <a:sx n="114" d="100"/>
          <a:sy n="114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artsell" userId="f6fe622e-493c-4d3c-a4a2-544f8db994fe" providerId="ADAL" clId="{B3BA41DB-709C-428B-8674-6891F203FBE0}"/>
    <pc:docChg chg="undo custSel addSld delSld modSld sldOrd">
      <pc:chgData name="Brian Hartsell" userId="f6fe622e-493c-4d3c-a4a2-544f8db994fe" providerId="ADAL" clId="{B3BA41DB-709C-428B-8674-6891F203FBE0}" dt="2019-01-25T21:12:48.406" v="13795" actId="1076"/>
      <pc:docMkLst>
        <pc:docMk/>
      </pc:docMkLst>
      <pc:sldChg chg="modSp del">
        <pc:chgData name="Brian Hartsell" userId="f6fe622e-493c-4d3c-a4a2-544f8db994fe" providerId="ADAL" clId="{B3BA41DB-709C-428B-8674-6891F203FBE0}" dt="2019-01-24T15:16:17.354" v="3509" actId="2696"/>
        <pc:sldMkLst>
          <pc:docMk/>
          <pc:sldMk cId="157371146" sldId="763"/>
        </pc:sldMkLst>
        <pc:spChg chg="mod">
          <ac:chgData name="Brian Hartsell" userId="f6fe622e-493c-4d3c-a4a2-544f8db994fe" providerId="ADAL" clId="{B3BA41DB-709C-428B-8674-6891F203FBE0}" dt="2019-01-23T21:49:18.473" v="84" actId="20577"/>
          <ac:spMkLst>
            <pc:docMk/>
            <pc:sldMk cId="157371146" sldId="763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3T21:49:37.064" v="94" actId="20577"/>
          <ac:spMkLst>
            <pc:docMk/>
            <pc:sldMk cId="157371146" sldId="763"/>
            <ac:spMk id="4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4T15:04:39.238" v="3256" actId="20577"/>
          <ac:spMkLst>
            <pc:docMk/>
            <pc:sldMk cId="157371146" sldId="763"/>
            <ac:spMk id="5" creationId="{00000000-0000-0000-0000-000000000000}"/>
          </ac:spMkLst>
        </pc:spChg>
      </pc:sldChg>
      <pc:sldChg chg="modSp add del">
        <pc:chgData name="Brian Hartsell" userId="f6fe622e-493c-4d3c-a4a2-544f8db994fe" providerId="ADAL" clId="{B3BA41DB-709C-428B-8674-6891F203FBE0}" dt="2019-01-25T15:17:43.227" v="11088" actId="2696"/>
        <pc:sldMkLst>
          <pc:docMk/>
          <pc:sldMk cId="428496226" sldId="763"/>
        </pc:sldMkLst>
        <pc:spChg chg="mod">
          <ac:chgData name="Brian Hartsell" userId="f6fe622e-493c-4d3c-a4a2-544f8db994fe" providerId="ADAL" clId="{B3BA41DB-709C-428B-8674-6891F203FBE0}" dt="2019-01-24T15:57:57.828" v="4203" actId="20577"/>
          <ac:spMkLst>
            <pc:docMk/>
            <pc:sldMk cId="428496226" sldId="763"/>
            <ac:spMk id="5" creationId="{00000000-0000-0000-0000-000000000000}"/>
          </ac:spMkLst>
        </pc:spChg>
      </pc:sldChg>
      <pc:sldChg chg="addSp delSp modSp">
        <pc:chgData name="Brian Hartsell" userId="f6fe622e-493c-4d3c-a4a2-544f8db994fe" providerId="ADAL" clId="{B3BA41DB-709C-428B-8674-6891F203FBE0}" dt="2019-01-25T17:48:15.031" v="12009" actId="478"/>
        <pc:sldMkLst>
          <pc:docMk/>
          <pc:sldMk cId="4290516883" sldId="782"/>
        </pc:sldMkLst>
        <pc:spChg chg="add del mod">
          <ac:chgData name="Brian Hartsell" userId="f6fe622e-493c-4d3c-a4a2-544f8db994fe" providerId="ADAL" clId="{B3BA41DB-709C-428B-8674-6891F203FBE0}" dt="2019-01-24T18:38:53.782" v="6455"/>
          <ac:spMkLst>
            <pc:docMk/>
            <pc:sldMk cId="4290516883" sldId="782"/>
            <ac:spMk id="2" creationId="{8773FD47-2EC7-4C99-8499-673D9953422C}"/>
          </ac:spMkLst>
        </pc:spChg>
        <pc:spChg chg="add del mod">
          <ac:chgData name="Brian Hartsell" userId="f6fe622e-493c-4d3c-a4a2-544f8db994fe" providerId="ADAL" clId="{B3BA41DB-709C-428B-8674-6891F203FBE0}" dt="2019-01-24T18:38:53.783" v="6457"/>
          <ac:spMkLst>
            <pc:docMk/>
            <pc:sldMk cId="4290516883" sldId="782"/>
            <ac:spMk id="3" creationId="{B87D1930-0F69-4950-8AA1-A17B579FFC20}"/>
          </ac:spMkLst>
        </pc:spChg>
        <pc:spChg chg="mod">
          <ac:chgData name="Brian Hartsell" userId="f6fe622e-493c-4d3c-a4a2-544f8db994fe" providerId="ADAL" clId="{B3BA41DB-709C-428B-8674-6891F203FBE0}" dt="2019-01-23T21:48:54.614" v="24" actId="20577"/>
          <ac:spMkLst>
            <pc:docMk/>
            <pc:sldMk cId="4290516883" sldId="782"/>
            <ac:spMk id="4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3T21:49:03.336" v="77" actId="20577"/>
          <ac:spMkLst>
            <pc:docMk/>
            <pc:sldMk cId="4290516883" sldId="782"/>
            <ac:spMk id="5" creationId="{00000000-0000-0000-0000-000000000000}"/>
          </ac:spMkLst>
        </pc:spChg>
        <pc:spChg chg="add del mod">
          <ac:chgData name="Brian Hartsell" userId="f6fe622e-493c-4d3c-a4a2-544f8db994fe" providerId="ADAL" clId="{B3BA41DB-709C-428B-8674-6891F203FBE0}" dt="2019-01-25T17:48:15.031" v="12009" actId="478"/>
          <ac:spMkLst>
            <pc:docMk/>
            <pc:sldMk cId="4290516883" sldId="782"/>
            <ac:spMk id="6" creationId="{A36BDEA1-E7B6-44B5-9B03-21B1926C1CD7}"/>
          </ac:spMkLst>
        </pc:spChg>
      </pc:sldChg>
      <pc:sldChg chg="modSp add">
        <pc:chgData name="Brian Hartsell" userId="f6fe622e-493c-4d3c-a4a2-544f8db994fe" providerId="ADAL" clId="{B3BA41DB-709C-428B-8674-6891F203FBE0}" dt="2019-01-25T21:12:03.804" v="13720" actId="20577"/>
        <pc:sldMkLst>
          <pc:docMk/>
          <pc:sldMk cId="1145108405" sldId="783"/>
        </pc:sldMkLst>
        <pc:spChg chg="mod">
          <ac:chgData name="Brian Hartsell" userId="f6fe622e-493c-4d3c-a4a2-544f8db994fe" providerId="ADAL" clId="{B3BA41DB-709C-428B-8674-6891F203FBE0}" dt="2019-01-25T16:30:28.627" v="11291" actId="20577"/>
          <ac:spMkLst>
            <pc:docMk/>
            <pc:sldMk cId="1145108405" sldId="783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1:12:03.804" v="13720" actId="20577"/>
          <ac:spMkLst>
            <pc:docMk/>
            <pc:sldMk cId="1145108405" sldId="783"/>
            <ac:spMk id="5" creationId="{00000000-0000-0000-0000-000000000000}"/>
          </ac:spMkLst>
        </pc:spChg>
      </pc:sldChg>
      <pc:sldChg chg="addSp modSp add ord">
        <pc:chgData name="Brian Hartsell" userId="f6fe622e-493c-4d3c-a4a2-544f8db994fe" providerId="ADAL" clId="{B3BA41DB-709C-428B-8674-6891F203FBE0}" dt="2019-01-24T17:38:04.498" v="5861" actId="20577"/>
        <pc:sldMkLst>
          <pc:docMk/>
          <pc:sldMk cId="2043589882" sldId="785"/>
        </pc:sldMkLst>
        <pc:spChg chg="mod">
          <ac:chgData name="Brian Hartsell" userId="f6fe622e-493c-4d3c-a4a2-544f8db994fe" providerId="ADAL" clId="{B3BA41DB-709C-428B-8674-6891F203FBE0}" dt="2019-01-24T17:38:04.498" v="5861" actId="20577"/>
          <ac:spMkLst>
            <pc:docMk/>
            <pc:sldMk cId="2043589882" sldId="785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4T14:10:02.581" v="2553" actId="20577"/>
          <ac:spMkLst>
            <pc:docMk/>
            <pc:sldMk cId="2043589882" sldId="785"/>
            <ac:spMk id="5" creationId="{00000000-0000-0000-0000-000000000000}"/>
          </ac:spMkLst>
        </pc:spChg>
        <pc:picChg chg="add mod">
          <ac:chgData name="Brian Hartsell" userId="f6fe622e-493c-4d3c-a4a2-544f8db994fe" providerId="ADAL" clId="{B3BA41DB-709C-428B-8674-6891F203FBE0}" dt="2019-01-24T14:28:37.234" v="2561" actId="1076"/>
          <ac:picMkLst>
            <pc:docMk/>
            <pc:sldMk cId="2043589882" sldId="785"/>
            <ac:picMk id="7" creationId="{33A9EDE2-46B3-4EAD-94C2-4263543EE2A8}"/>
          </ac:picMkLst>
        </pc:picChg>
        <pc:picChg chg="add mod">
          <ac:chgData name="Brian Hartsell" userId="f6fe622e-493c-4d3c-a4a2-544f8db994fe" providerId="ADAL" clId="{B3BA41DB-709C-428B-8674-6891F203FBE0}" dt="2019-01-24T14:28:27.715" v="2557" actId="1076"/>
          <ac:picMkLst>
            <pc:docMk/>
            <pc:sldMk cId="2043589882" sldId="785"/>
            <ac:picMk id="9" creationId="{7501BE8E-A3AC-4515-BFAB-6081323F80FE}"/>
          </ac:picMkLst>
        </pc:picChg>
      </pc:sldChg>
      <pc:sldChg chg="addSp modSp add">
        <pc:chgData name="Brian Hartsell" userId="f6fe622e-493c-4d3c-a4a2-544f8db994fe" providerId="ADAL" clId="{B3BA41DB-709C-428B-8674-6891F203FBE0}" dt="2019-01-25T20:51:36.078" v="12789" actId="6549"/>
        <pc:sldMkLst>
          <pc:docMk/>
          <pc:sldMk cId="374823501" sldId="786"/>
        </pc:sldMkLst>
        <pc:spChg chg="mod">
          <ac:chgData name="Brian Hartsell" userId="f6fe622e-493c-4d3c-a4a2-544f8db994fe" providerId="ADAL" clId="{B3BA41DB-709C-428B-8674-6891F203FBE0}" dt="2019-01-23T22:21:54.979" v="1200" actId="20577"/>
          <ac:spMkLst>
            <pc:docMk/>
            <pc:sldMk cId="374823501" sldId="786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0:51:36.078" v="12789" actId="6549"/>
          <ac:spMkLst>
            <pc:docMk/>
            <pc:sldMk cId="374823501" sldId="786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4T15:15:21.577" v="3507" actId="164"/>
          <ac:spMkLst>
            <pc:docMk/>
            <pc:sldMk cId="374823501" sldId="786"/>
            <ac:spMk id="7" creationId="{C498471F-4861-4467-8CAB-7CE1B2B9FF48}"/>
          </ac:spMkLst>
        </pc:spChg>
        <pc:grpChg chg="add mod">
          <ac:chgData name="Brian Hartsell" userId="f6fe622e-493c-4d3c-a4a2-544f8db994fe" providerId="ADAL" clId="{B3BA41DB-709C-428B-8674-6891F203FBE0}" dt="2019-01-24T15:15:21.577" v="3507" actId="164"/>
          <ac:grpSpMkLst>
            <pc:docMk/>
            <pc:sldMk cId="374823501" sldId="786"/>
            <ac:grpSpMk id="9" creationId="{BDF1A17C-4215-421D-A910-8D9A4986DF6B}"/>
          </ac:grpSpMkLst>
        </pc:grpChg>
        <pc:picChg chg="add mod modCrop">
          <ac:chgData name="Brian Hartsell" userId="f6fe622e-493c-4d3c-a4a2-544f8db994fe" providerId="ADAL" clId="{B3BA41DB-709C-428B-8674-6891F203FBE0}" dt="2019-01-24T15:15:21.577" v="3507" actId="164"/>
          <ac:picMkLst>
            <pc:docMk/>
            <pc:sldMk cId="374823501" sldId="786"/>
            <ac:picMk id="6" creationId="{C2F27ACD-1008-4A2D-B463-9718080B89DB}"/>
          </ac:picMkLst>
        </pc:picChg>
        <pc:picChg chg="add mod">
          <ac:chgData name="Brian Hartsell" userId="f6fe622e-493c-4d3c-a4a2-544f8db994fe" providerId="ADAL" clId="{B3BA41DB-709C-428B-8674-6891F203FBE0}" dt="2019-01-24T15:15:25.213" v="3508" actId="1076"/>
          <ac:picMkLst>
            <pc:docMk/>
            <pc:sldMk cId="374823501" sldId="786"/>
            <ac:picMk id="8" creationId="{BC8D4A75-B948-4CED-B1AD-8B433F5260D3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15:06:14.342" v="10746" actId="1076"/>
        <pc:sldMkLst>
          <pc:docMk/>
          <pc:sldMk cId="513574130" sldId="787"/>
        </pc:sldMkLst>
        <pc:spChg chg="mod">
          <ac:chgData name="Brian Hartsell" userId="f6fe622e-493c-4d3c-a4a2-544f8db994fe" providerId="ADAL" clId="{B3BA41DB-709C-428B-8674-6891F203FBE0}" dt="2019-01-23T22:20:38.547" v="1060" actId="20577"/>
          <ac:spMkLst>
            <pc:docMk/>
            <pc:sldMk cId="513574130" sldId="787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5:05:29.158" v="10735" actId="20577"/>
          <ac:spMkLst>
            <pc:docMk/>
            <pc:sldMk cId="513574130" sldId="787"/>
            <ac:spMk id="5" creationId="{00000000-0000-0000-0000-000000000000}"/>
          </ac:spMkLst>
        </pc:spChg>
        <pc:spChg chg="add del mod">
          <ac:chgData name="Brian Hartsell" userId="f6fe622e-493c-4d3c-a4a2-544f8db994fe" providerId="ADAL" clId="{B3BA41DB-709C-428B-8674-6891F203FBE0}" dt="2019-01-25T14:04:12.352" v="9091" actId="478"/>
          <ac:spMkLst>
            <pc:docMk/>
            <pc:sldMk cId="513574130" sldId="787"/>
            <ac:spMk id="9" creationId="{7764FF53-6F53-45F6-8E97-A8419F67A24C}"/>
          </ac:spMkLst>
        </pc:spChg>
        <pc:spChg chg="add del mod">
          <ac:chgData name="Brian Hartsell" userId="f6fe622e-493c-4d3c-a4a2-544f8db994fe" providerId="ADAL" clId="{B3BA41DB-709C-428B-8674-6891F203FBE0}" dt="2019-01-25T14:04:12.352" v="9091" actId="478"/>
          <ac:spMkLst>
            <pc:docMk/>
            <pc:sldMk cId="513574130" sldId="787"/>
            <ac:spMk id="10" creationId="{2EC253A7-07A9-475B-9159-E201CE18C4EC}"/>
          </ac:spMkLst>
        </pc:spChg>
        <pc:spChg chg="add del mod">
          <ac:chgData name="Brian Hartsell" userId="f6fe622e-493c-4d3c-a4a2-544f8db994fe" providerId="ADAL" clId="{B3BA41DB-709C-428B-8674-6891F203FBE0}" dt="2019-01-25T14:04:12.352" v="9091" actId="478"/>
          <ac:spMkLst>
            <pc:docMk/>
            <pc:sldMk cId="513574130" sldId="787"/>
            <ac:spMk id="11" creationId="{46DBE2A7-7293-4D1F-A263-6DE40A15CDE2}"/>
          </ac:spMkLst>
        </pc:spChg>
        <pc:spChg chg="add del mod">
          <ac:chgData name="Brian Hartsell" userId="f6fe622e-493c-4d3c-a4a2-544f8db994fe" providerId="ADAL" clId="{B3BA41DB-709C-428B-8674-6891F203FBE0}" dt="2019-01-25T14:04:12.352" v="9091" actId="478"/>
          <ac:spMkLst>
            <pc:docMk/>
            <pc:sldMk cId="513574130" sldId="787"/>
            <ac:spMk id="12" creationId="{6D6C7018-8DF1-4930-9485-6F3C356F4ACC}"/>
          </ac:spMkLst>
        </pc:spChg>
        <pc:picChg chg="add mod">
          <ac:chgData name="Brian Hartsell" userId="f6fe622e-493c-4d3c-a4a2-544f8db994fe" providerId="ADAL" clId="{B3BA41DB-709C-428B-8674-6891F203FBE0}" dt="2019-01-25T14:00:49.361" v="9084" actId="1076"/>
          <ac:picMkLst>
            <pc:docMk/>
            <pc:sldMk cId="513574130" sldId="787"/>
            <ac:picMk id="6" creationId="{7C30D32A-E156-413F-A70B-28B3DDA7D655}"/>
          </ac:picMkLst>
        </pc:picChg>
        <pc:picChg chg="add mod">
          <ac:chgData name="Brian Hartsell" userId="f6fe622e-493c-4d3c-a4a2-544f8db994fe" providerId="ADAL" clId="{B3BA41DB-709C-428B-8674-6891F203FBE0}" dt="2019-01-25T15:05:33.679" v="10737" actId="14100"/>
          <ac:picMkLst>
            <pc:docMk/>
            <pc:sldMk cId="513574130" sldId="787"/>
            <ac:picMk id="7" creationId="{3233A3FB-143F-4C11-BF41-39133823DB71}"/>
          </ac:picMkLst>
        </pc:picChg>
        <pc:picChg chg="add del mod">
          <ac:chgData name="Brian Hartsell" userId="f6fe622e-493c-4d3c-a4a2-544f8db994fe" providerId="ADAL" clId="{B3BA41DB-709C-428B-8674-6891F203FBE0}" dt="2019-01-25T14:04:12.352" v="9091" actId="478"/>
          <ac:picMkLst>
            <pc:docMk/>
            <pc:sldMk cId="513574130" sldId="787"/>
            <ac:picMk id="8" creationId="{35052946-D72D-42C9-8ADE-2BBAE0DE289A}"/>
          </ac:picMkLst>
        </pc:picChg>
        <pc:picChg chg="add mod">
          <ac:chgData name="Brian Hartsell" userId="f6fe622e-493c-4d3c-a4a2-544f8db994fe" providerId="ADAL" clId="{B3BA41DB-709C-428B-8674-6891F203FBE0}" dt="2019-01-25T15:05:45.062" v="10740" actId="1076"/>
          <ac:picMkLst>
            <pc:docMk/>
            <pc:sldMk cId="513574130" sldId="787"/>
            <ac:picMk id="8" creationId="{AA2706FD-45B0-4407-A585-CDBF59BAE5D2}"/>
          </ac:picMkLst>
        </pc:picChg>
        <pc:picChg chg="add mod">
          <ac:chgData name="Brian Hartsell" userId="f6fe622e-493c-4d3c-a4a2-544f8db994fe" providerId="ADAL" clId="{B3BA41DB-709C-428B-8674-6891F203FBE0}" dt="2019-01-25T15:06:14.342" v="10746" actId="1076"/>
          <ac:picMkLst>
            <pc:docMk/>
            <pc:sldMk cId="513574130" sldId="787"/>
            <ac:picMk id="9" creationId="{C0907CC8-3647-4CB2-825C-DA4B7EC87378}"/>
          </ac:picMkLst>
        </pc:picChg>
        <pc:cxnChg chg="add mod">
          <ac:chgData name="Brian Hartsell" userId="f6fe622e-493c-4d3c-a4a2-544f8db994fe" providerId="ADAL" clId="{B3BA41DB-709C-428B-8674-6891F203FBE0}" dt="2019-01-25T15:06:03.195" v="10745" actId="692"/>
          <ac:cxnSpMkLst>
            <pc:docMk/>
            <pc:sldMk cId="513574130" sldId="787"/>
            <ac:cxnSpMk id="10" creationId="{D11FE20E-9619-4557-9F98-86E0C77EEC85}"/>
          </ac:cxnSpMkLst>
        </pc:cxnChg>
      </pc:sldChg>
      <pc:sldChg chg="addSp modSp add">
        <pc:chgData name="Brian Hartsell" userId="f6fe622e-493c-4d3c-a4a2-544f8db994fe" providerId="ADAL" clId="{B3BA41DB-709C-428B-8674-6891F203FBE0}" dt="2019-01-25T20:47:00.160" v="12381" actId="404"/>
        <pc:sldMkLst>
          <pc:docMk/>
          <pc:sldMk cId="536117728" sldId="788"/>
        </pc:sldMkLst>
        <pc:spChg chg="mod">
          <ac:chgData name="Brian Hartsell" userId="f6fe622e-493c-4d3c-a4a2-544f8db994fe" providerId="ADAL" clId="{B3BA41DB-709C-428B-8674-6891F203FBE0}" dt="2019-01-23T22:20:48.743" v="1079" actId="20577"/>
          <ac:spMkLst>
            <pc:docMk/>
            <pc:sldMk cId="536117728" sldId="788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0:47:00.160" v="12381" actId="404"/>
          <ac:spMkLst>
            <pc:docMk/>
            <pc:sldMk cId="536117728" sldId="788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5T14:14:55.743" v="9513" actId="692"/>
          <ac:spMkLst>
            <pc:docMk/>
            <pc:sldMk cId="536117728" sldId="788"/>
            <ac:spMk id="7" creationId="{A98574D3-4658-4E99-BF7A-9D3FEAAB7B8A}"/>
          </ac:spMkLst>
        </pc:spChg>
        <pc:spChg chg="add mod">
          <ac:chgData name="Brian Hartsell" userId="f6fe622e-493c-4d3c-a4a2-544f8db994fe" providerId="ADAL" clId="{B3BA41DB-709C-428B-8674-6891F203FBE0}" dt="2019-01-25T14:23:51.516" v="9548" actId="14100"/>
          <ac:spMkLst>
            <pc:docMk/>
            <pc:sldMk cId="536117728" sldId="788"/>
            <ac:spMk id="9" creationId="{C4479A7D-6C9F-415D-B883-D97DD4E9B792}"/>
          </ac:spMkLst>
        </pc:spChg>
        <pc:spChg chg="add mod">
          <ac:chgData name="Brian Hartsell" userId="f6fe622e-493c-4d3c-a4a2-544f8db994fe" providerId="ADAL" clId="{B3BA41DB-709C-428B-8674-6891F203FBE0}" dt="2019-01-25T14:23:48.779" v="9547" actId="14100"/>
          <ac:spMkLst>
            <pc:docMk/>
            <pc:sldMk cId="536117728" sldId="788"/>
            <ac:spMk id="10" creationId="{44BE5BBC-5BCC-4A00-807B-A3D351AFA160}"/>
          </ac:spMkLst>
        </pc:spChg>
        <pc:picChg chg="add mod">
          <ac:chgData name="Brian Hartsell" userId="f6fe622e-493c-4d3c-a4a2-544f8db994fe" providerId="ADAL" clId="{B3BA41DB-709C-428B-8674-6891F203FBE0}" dt="2019-01-25T14:14:39.989" v="9506" actId="1076"/>
          <ac:picMkLst>
            <pc:docMk/>
            <pc:sldMk cId="536117728" sldId="788"/>
            <ac:picMk id="6" creationId="{1F1DA78F-4178-4100-9D74-BDD347830822}"/>
          </ac:picMkLst>
        </pc:picChg>
        <pc:picChg chg="add mod">
          <ac:chgData name="Brian Hartsell" userId="f6fe622e-493c-4d3c-a4a2-544f8db994fe" providerId="ADAL" clId="{B3BA41DB-709C-428B-8674-6891F203FBE0}" dt="2019-01-25T14:23:03.452" v="9516" actId="1076"/>
          <ac:picMkLst>
            <pc:docMk/>
            <pc:sldMk cId="536117728" sldId="788"/>
            <ac:picMk id="8" creationId="{8E13A53A-1B55-46F1-A613-14EBBAC906DD}"/>
          </ac:picMkLst>
        </pc:picChg>
      </pc:sldChg>
      <pc:sldChg chg="addSp modSp add ord">
        <pc:chgData name="Brian Hartsell" userId="f6fe622e-493c-4d3c-a4a2-544f8db994fe" providerId="ADAL" clId="{B3BA41DB-709C-428B-8674-6891F203FBE0}" dt="2019-01-25T16:50:36.949" v="11672" actId="1036"/>
        <pc:sldMkLst>
          <pc:docMk/>
          <pc:sldMk cId="3089764843" sldId="789"/>
        </pc:sldMkLst>
        <pc:spChg chg="mod">
          <ac:chgData name="Brian Hartsell" userId="f6fe622e-493c-4d3c-a4a2-544f8db994fe" providerId="ADAL" clId="{B3BA41DB-709C-428B-8674-6891F203FBE0}" dt="2019-01-25T14:07:17.504" v="9152" actId="20577"/>
          <ac:spMkLst>
            <pc:docMk/>
            <pc:sldMk cId="3089764843" sldId="789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5:06:36.014" v="10750" actId="20577"/>
          <ac:spMkLst>
            <pc:docMk/>
            <pc:sldMk cId="3089764843" sldId="789"/>
            <ac:spMk id="5" creationId="{00000000-0000-0000-0000-000000000000}"/>
          </ac:spMkLst>
        </pc:spChg>
        <pc:picChg chg="add mod modCrop">
          <ac:chgData name="Brian Hartsell" userId="f6fe622e-493c-4d3c-a4a2-544f8db994fe" providerId="ADAL" clId="{B3BA41DB-709C-428B-8674-6891F203FBE0}" dt="2019-01-25T14:05:46.599" v="9135" actId="1076"/>
          <ac:picMkLst>
            <pc:docMk/>
            <pc:sldMk cId="3089764843" sldId="789"/>
            <ac:picMk id="7" creationId="{28CDA7E8-08E5-4135-85BC-7DED7268EF3A}"/>
          </ac:picMkLst>
        </pc:picChg>
        <pc:picChg chg="add mod modCrop">
          <ac:chgData name="Brian Hartsell" userId="f6fe622e-493c-4d3c-a4a2-544f8db994fe" providerId="ADAL" clId="{B3BA41DB-709C-428B-8674-6891F203FBE0}" dt="2019-01-25T16:50:36.949" v="11672" actId="1036"/>
          <ac:picMkLst>
            <pc:docMk/>
            <pc:sldMk cId="3089764843" sldId="789"/>
            <ac:picMk id="9" creationId="{F05A7030-17C8-4096-873B-FE4B5D5F1F7A}"/>
          </ac:picMkLst>
        </pc:picChg>
        <pc:picChg chg="add mod">
          <ac:chgData name="Brian Hartsell" userId="f6fe622e-493c-4d3c-a4a2-544f8db994fe" providerId="ADAL" clId="{B3BA41DB-709C-428B-8674-6891F203FBE0}" dt="2019-01-25T14:07:38.584" v="9155"/>
          <ac:picMkLst>
            <pc:docMk/>
            <pc:sldMk cId="3089764843" sldId="789"/>
            <ac:picMk id="10" creationId="{46EDD2A9-A349-4426-A1AE-5B2F0D35C31A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16:57:28.659" v="11673" actId="1076"/>
        <pc:sldMkLst>
          <pc:docMk/>
          <pc:sldMk cId="3792298712" sldId="790"/>
        </pc:sldMkLst>
        <pc:spChg chg="mod">
          <ac:chgData name="Brian Hartsell" userId="f6fe622e-493c-4d3c-a4a2-544f8db994fe" providerId="ADAL" clId="{B3BA41DB-709C-428B-8674-6891F203FBE0}" dt="2019-01-23T22:21:14.125" v="1124" actId="20577"/>
          <ac:spMkLst>
            <pc:docMk/>
            <pc:sldMk cId="3792298712" sldId="790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5:14:37.486" v="10821" actId="20577"/>
          <ac:spMkLst>
            <pc:docMk/>
            <pc:sldMk cId="3792298712" sldId="790"/>
            <ac:spMk id="5" creationId="{00000000-0000-0000-0000-000000000000}"/>
          </ac:spMkLst>
        </pc:spChg>
        <pc:graphicFrameChg chg="add del modGraphic">
          <ac:chgData name="Brian Hartsell" userId="f6fe622e-493c-4d3c-a4a2-544f8db994fe" providerId="ADAL" clId="{B3BA41DB-709C-428B-8674-6891F203FBE0}" dt="2019-01-24T20:00:56.150" v="7264" actId="27309"/>
          <ac:graphicFrameMkLst>
            <pc:docMk/>
            <pc:sldMk cId="3792298712" sldId="790"/>
            <ac:graphicFrameMk id="7" creationId="{5B74678D-A906-41C7-9C78-489206954FE4}"/>
          </ac:graphicFrameMkLst>
        </pc:graphicFrameChg>
        <pc:picChg chg="add mod">
          <ac:chgData name="Brian Hartsell" userId="f6fe622e-493c-4d3c-a4a2-544f8db994fe" providerId="ADAL" clId="{B3BA41DB-709C-428B-8674-6891F203FBE0}" dt="2019-01-25T16:57:28.659" v="11673" actId="1076"/>
          <ac:picMkLst>
            <pc:docMk/>
            <pc:sldMk cId="3792298712" sldId="790"/>
            <ac:picMk id="9" creationId="{73745CD3-C12E-40EB-9563-44534C9E3485}"/>
          </ac:picMkLst>
        </pc:picChg>
      </pc:sldChg>
      <pc:sldChg chg="addSp modSp add">
        <pc:chgData name="Brian Hartsell" userId="f6fe622e-493c-4d3c-a4a2-544f8db994fe" providerId="ADAL" clId="{B3BA41DB-709C-428B-8674-6891F203FBE0}" dt="2019-01-25T16:36:35.177" v="11671" actId="20577"/>
        <pc:sldMkLst>
          <pc:docMk/>
          <pc:sldMk cId="1710731148" sldId="791"/>
        </pc:sldMkLst>
        <pc:spChg chg="mod">
          <ac:chgData name="Brian Hartsell" userId="f6fe622e-493c-4d3c-a4a2-544f8db994fe" providerId="ADAL" clId="{B3BA41DB-709C-428B-8674-6891F203FBE0}" dt="2019-01-24T14:39:10.160" v="2857" actId="20577"/>
          <ac:spMkLst>
            <pc:docMk/>
            <pc:sldMk cId="1710731148" sldId="791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6:36:35.177" v="11671" actId="20577"/>
          <ac:spMkLst>
            <pc:docMk/>
            <pc:sldMk cId="1710731148" sldId="791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4T15:46:09.778" v="3655" actId="20577"/>
          <ac:spMkLst>
            <pc:docMk/>
            <pc:sldMk cId="1710731148" sldId="791"/>
            <ac:spMk id="7" creationId="{78E39DC5-A5A1-4AD3-9556-7E0D90A23530}"/>
          </ac:spMkLst>
        </pc:spChg>
        <pc:picChg chg="add mod">
          <ac:chgData name="Brian Hartsell" userId="f6fe622e-493c-4d3c-a4a2-544f8db994fe" providerId="ADAL" clId="{B3BA41DB-709C-428B-8674-6891F203FBE0}" dt="2019-01-24T17:40:39.034" v="5863" actId="1076"/>
          <ac:picMkLst>
            <pc:docMk/>
            <pc:sldMk cId="1710731148" sldId="791"/>
            <ac:picMk id="6" creationId="{2B611A73-FCC7-4CBE-83CB-14540A09B3C7}"/>
          </ac:picMkLst>
        </pc:picChg>
      </pc:sldChg>
      <pc:sldChg chg="addSp modSp add">
        <pc:chgData name="Brian Hartsell" userId="f6fe622e-493c-4d3c-a4a2-544f8db994fe" providerId="ADAL" clId="{B3BA41DB-709C-428B-8674-6891F203FBE0}" dt="2019-01-25T20:52:04.976" v="12813" actId="20577"/>
        <pc:sldMkLst>
          <pc:docMk/>
          <pc:sldMk cId="4174298553" sldId="792"/>
        </pc:sldMkLst>
        <pc:spChg chg="mod">
          <ac:chgData name="Brian Hartsell" userId="f6fe622e-493c-4d3c-a4a2-544f8db994fe" providerId="ADAL" clId="{B3BA41DB-709C-428B-8674-6891F203FBE0}" dt="2019-01-25T20:52:04.976" v="12813" actId="20577"/>
          <ac:spMkLst>
            <pc:docMk/>
            <pc:sldMk cId="4174298553" sldId="792"/>
            <ac:spMk id="5" creationId="{00000000-0000-0000-0000-000000000000}"/>
          </ac:spMkLst>
        </pc:spChg>
        <pc:picChg chg="add mod">
          <ac:chgData name="Brian Hartsell" userId="f6fe622e-493c-4d3c-a4a2-544f8db994fe" providerId="ADAL" clId="{B3BA41DB-709C-428B-8674-6891F203FBE0}" dt="2019-01-24T20:01:14.479" v="7267" actId="1076"/>
          <ac:picMkLst>
            <pc:docMk/>
            <pc:sldMk cId="4174298553" sldId="792"/>
            <ac:picMk id="6" creationId="{D2D826E8-CB08-456E-9049-6EBBBD295854}"/>
          </ac:picMkLst>
        </pc:picChg>
      </pc:sldChg>
      <pc:sldChg chg="addSp modSp add">
        <pc:chgData name="Brian Hartsell" userId="f6fe622e-493c-4d3c-a4a2-544f8db994fe" providerId="ADAL" clId="{B3BA41DB-709C-428B-8674-6891F203FBE0}" dt="2019-01-24T15:09:30.024" v="3450" actId="14100"/>
        <pc:sldMkLst>
          <pc:docMk/>
          <pc:sldMk cId="4081049609" sldId="793"/>
        </pc:sldMkLst>
        <pc:spChg chg="mod">
          <ac:chgData name="Brian Hartsell" userId="f6fe622e-493c-4d3c-a4a2-544f8db994fe" providerId="ADAL" clId="{B3BA41DB-709C-428B-8674-6891F203FBE0}" dt="2019-01-24T15:08:20.259" v="3333"/>
          <ac:spMkLst>
            <pc:docMk/>
            <pc:sldMk cId="4081049609" sldId="793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4T15:09:01.602" v="3443" actId="20577"/>
          <ac:spMkLst>
            <pc:docMk/>
            <pc:sldMk cId="4081049609" sldId="793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4T15:09:30.024" v="3450" actId="14100"/>
          <ac:spMkLst>
            <pc:docMk/>
            <pc:sldMk cId="4081049609" sldId="793"/>
            <ac:spMk id="7" creationId="{E4D8EE4C-6706-4CF6-AE19-9539ACDC77FA}"/>
          </ac:spMkLst>
        </pc:spChg>
        <pc:picChg chg="add mod">
          <ac:chgData name="Brian Hartsell" userId="f6fe622e-493c-4d3c-a4a2-544f8db994fe" providerId="ADAL" clId="{B3BA41DB-709C-428B-8674-6891F203FBE0}" dt="2019-01-24T15:09:15.966" v="3447" actId="1076"/>
          <ac:picMkLst>
            <pc:docMk/>
            <pc:sldMk cId="4081049609" sldId="793"/>
            <ac:picMk id="6" creationId="{BB309805-B8BA-441F-8229-56865A87D5A4}"/>
          </ac:picMkLst>
        </pc:picChg>
      </pc:sldChg>
      <pc:sldChg chg="addSp modSp add ord">
        <pc:chgData name="Brian Hartsell" userId="f6fe622e-493c-4d3c-a4a2-544f8db994fe" providerId="ADAL" clId="{B3BA41DB-709C-428B-8674-6891F203FBE0}" dt="2019-01-25T21:11:38.751" v="13693" actId="20577"/>
        <pc:sldMkLst>
          <pc:docMk/>
          <pc:sldMk cId="623488280" sldId="794"/>
        </pc:sldMkLst>
        <pc:spChg chg="mod">
          <ac:chgData name="Brian Hartsell" userId="f6fe622e-493c-4d3c-a4a2-544f8db994fe" providerId="ADAL" clId="{B3BA41DB-709C-428B-8674-6891F203FBE0}" dt="2019-01-25T17:11:49.481" v="11810" actId="20577"/>
          <ac:spMkLst>
            <pc:docMk/>
            <pc:sldMk cId="623488280" sldId="794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1:11:38.751" v="13693" actId="20577"/>
          <ac:spMkLst>
            <pc:docMk/>
            <pc:sldMk cId="623488280" sldId="794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4T15:51:41.489" v="3960" actId="164"/>
          <ac:spMkLst>
            <pc:docMk/>
            <pc:sldMk cId="623488280" sldId="794"/>
            <ac:spMk id="8" creationId="{B1A5AA70-4C14-4448-BFD8-5CCC42750C81}"/>
          </ac:spMkLst>
        </pc:spChg>
        <pc:grpChg chg="add mod ord">
          <ac:chgData name="Brian Hartsell" userId="f6fe622e-493c-4d3c-a4a2-544f8db994fe" providerId="ADAL" clId="{B3BA41DB-709C-428B-8674-6891F203FBE0}" dt="2019-01-24T15:51:45.810" v="3962" actId="1076"/>
          <ac:grpSpMkLst>
            <pc:docMk/>
            <pc:sldMk cId="623488280" sldId="794"/>
            <ac:grpSpMk id="11" creationId="{24AB5C64-DB7D-47B1-A4B6-ACF9E03D4F71}"/>
          </ac:grpSpMkLst>
        </pc:grpChg>
        <pc:picChg chg="add mod">
          <ac:chgData name="Brian Hartsell" userId="f6fe622e-493c-4d3c-a4a2-544f8db994fe" providerId="ADAL" clId="{B3BA41DB-709C-428B-8674-6891F203FBE0}" dt="2019-01-24T15:51:41.489" v="3960" actId="164"/>
          <ac:picMkLst>
            <pc:docMk/>
            <pc:sldMk cId="623488280" sldId="794"/>
            <ac:picMk id="6" creationId="{32388869-A308-4AAA-84CE-8262884F781A}"/>
          </ac:picMkLst>
        </pc:picChg>
        <pc:picChg chg="add mod">
          <ac:chgData name="Brian Hartsell" userId="f6fe622e-493c-4d3c-a4a2-544f8db994fe" providerId="ADAL" clId="{B3BA41DB-709C-428B-8674-6891F203FBE0}" dt="2019-01-24T15:51:50.619" v="3963" actId="1076"/>
          <ac:picMkLst>
            <pc:docMk/>
            <pc:sldMk cId="623488280" sldId="794"/>
            <ac:picMk id="7" creationId="{7C79381B-42AC-4BE1-8710-F8E0D88C3D53}"/>
          </ac:picMkLst>
        </pc:picChg>
        <pc:cxnChg chg="add mod">
          <ac:chgData name="Brian Hartsell" userId="f6fe622e-493c-4d3c-a4a2-544f8db994fe" providerId="ADAL" clId="{B3BA41DB-709C-428B-8674-6891F203FBE0}" dt="2019-01-24T15:51:50.619" v="3963" actId="1076"/>
          <ac:cxnSpMkLst>
            <pc:docMk/>
            <pc:sldMk cId="623488280" sldId="794"/>
            <ac:cxnSpMk id="10" creationId="{F01A779B-B1F5-4CEB-AAC0-A44812C3E8BC}"/>
          </ac:cxnSpMkLst>
        </pc:cxnChg>
      </pc:sldChg>
      <pc:sldChg chg="addSp delSp modSp add">
        <pc:chgData name="Brian Hartsell" userId="f6fe622e-493c-4d3c-a4a2-544f8db994fe" providerId="ADAL" clId="{B3BA41DB-709C-428B-8674-6891F203FBE0}" dt="2019-01-24T15:13:55.286" v="3479" actId="12"/>
        <pc:sldMkLst>
          <pc:docMk/>
          <pc:sldMk cId="2239821851" sldId="795"/>
        </pc:sldMkLst>
        <pc:spChg chg="mod">
          <ac:chgData name="Brian Hartsell" userId="f6fe622e-493c-4d3c-a4a2-544f8db994fe" providerId="ADAL" clId="{B3BA41DB-709C-428B-8674-6891F203FBE0}" dt="2019-01-24T15:13:55.286" v="3479" actId="12"/>
          <ac:spMkLst>
            <pc:docMk/>
            <pc:sldMk cId="2239821851" sldId="795"/>
            <ac:spMk id="5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4T15:13:38.356" v="3458" actId="1076"/>
          <ac:spMkLst>
            <pc:docMk/>
            <pc:sldMk cId="2239821851" sldId="795"/>
            <ac:spMk id="7" creationId="{E4D8EE4C-6706-4CF6-AE19-9539ACDC77FA}"/>
          </ac:spMkLst>
        </pc:spChg>
        <pc:picChg chg="del">
          <ac:chgData name="Brian Hartsell" userId="f6fe622e-493c-4d3c-a4a2-544f8db994fe" providerId="ADAL" clId="{B3BA41DB-709C-428B-8674-6891F203FBE0}" dt="2019-01-24T15:13:12.475" v="3452" actId="478"/>
          <ac:picMkLst>
            <pc:docMk/>
            <pc:sldMk cId="2239821851" sldId="795"/>
            <ac:picMk id="6" creationId="{BB309805-B8BA-441F-8229-56865A87D5A4}"/>
          </ac:picMkLst>
        </pc:picChg>
        <pc:picChg chg="add mod ord">
          <ac:chgData name="Brian Hartsell" userId="f6fe622e-493c-4d3c-a4a2-544f8db994fe" providerId="ADAL" clId="{B3BA41DB-709C-428B-8674-6891F203FBE0}" dt="2019-01-24T15:13:40.094" v="3459" actId="1076"/>
          <ac:picMkLst>
            <pc:docMk/>
            <pc:sldMk cId="2239821851" sldId="795"/>
            <ac:picMk id="8" creationId="{C88933C5-E372-4E7C-89FB-96354236D219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17:11:43.782" v="11800" actId="20577"/>
        <pc:sldMkLst>
          <pc:docMk/>
          <pc:sldMk cId="1827834362" sldId="796"/>
        </pc:sldMkLst>
        <pc:spChg chg="mod">
          <ac:chgData name="Brian Hartsell" userId="f6fe622e-493c-4d3c-a4a2-544f8db994fe" providerId="ADAL" clId="{B3BA41DB-709C-428B-8674-6891F203FBE0}" dt="2019-01-25T17:11:43.782" v="11800" actId="20577"/>
          <ac:spMkLst>
            <pc:docMk/>
            <pc:sldMk cId="1827834362" sldId="796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4:48:18.711" v="9928" actId="20577"/>
          <ac:spMkLst>
            <pc:docMk/>
            <pc:sldMk cId="1827834362" sldId="796"/>
            <ac:spMk id="5" creationId="{00000000-0000-0000-0000-000000000000}"/>
          </ac:spMkLst>
        </pc:spChg>
        <pc:grpChg chg="del">
          <ac:chgData name="Brian Hartsell" userId="f6fe622e-493c-4d3c-a4a2-544f8db994fe" providerId="ADAL" clId="{B3BA41DB-709C-428B-8674-6891F203FBE0}" dt="2019-01-24T15:56:01.700" v="4108" actId="478"/>
          <ac:grpSpMkLst>
            <pc:docMk/>
            <pc:sldMk cId="1827834362" sldId="796"/>
            <ac:grpSpMk id="11" creationId="{24AB5C64-DB7D-47B1-A4B6-ACF9E03D4F71}"/>
          </ac:grpSpMkLst>
        </pc:grpChg>
        <pc:picChg chg="del mod">
          <ac:chgData name="Brian Hartsell" userId="f6fe622e-493c-4d3c-a4a2-544f8db994fe" providerId="ADAL" clId="{B3BA41DB-709C-428B-8674-6891F203FBE0}" dt="2019-01-24T15:56:02.052" v="4110" actId="478"/>
          <ac:picMkLst>
            <pc:docMk/>
            <pc:sldMk cId="1827834362" sldId="796"/>
            <ac:picMk id="7" creationId="{7C79381B-42AC-4BE1-8710-F8E0D88C3D53}"/>
          </ac:picMkLst>
        </pc:picChg>
        <pc:picChg chg="add mod modCrop">
          <ac:chgData name="Brian Hartsell" userId="f6fe622e-493c-4d3c-a4a2-544f8db994fe" providerId="ADAL" clId="{B3BA41DB-709C-428B-8674-6891F203FBE0}" dt="2019-01-24T15:56:52.474" v="4143" actId="14100"/>
          <ac:picMkLst>
            <pc:docMk/>
            <pc:sldMk cId="1827834362" sldId="796"/>
            <ac:picMk id="12" creationId="{87B8BFD7-2288-4060-B55A-7AC3708C6C06}"/>
          </ac:picMkLst>
        </pc:picChg>
        <pc:cxnChg chg="mod">
          <ac:chgData name="Brian Hartsell" userId="f6fe622e-493c-4d3c-a4a2-544f8db994fe" providerId="ADAL" clId="{B3BA41DB-709C-428B-8674-6891F203FBE0}" dt="2019-01-24T15:56:01.700" v="4108" actId="478"/>
          <ac:cxnSpMkLst>
            <pc:docMk/>
            <pc:sldMk cId="1827834362" sldId="796"/>
            <ac:cxnSpMk id="10" creationId="{F01A779B-B1F5-4CEB-AAC0-A44812C3E8BC}"/>
          </ac:cxnSpMkLst>
        </pc:cxnChg>
      </pc:sldChg>
      <pc:sldChg chg="delSp modSp add">
        <pc:chgData name="Brian Hartsell" userId="f6fe622e-493c-4d3c-a4a2-544f8db994fe" providerId="ADAL" clId="{B3BA41DB-709C-428B-8674-6891F203FBE0}" dt="2019-01-25T14:48:29.999" v="9936" actId="20577"/>
        <pc:sldMkLst>
          <pc:docMk/>
          <pc:sldMk cId="118675409" sldId="797"/>
        </pc:sldMkLst>
        <pc:spChg chg="mod">
          <ac:chgData name="Brian Hartsell" userId="f6fe622e-493c-4d3c-a4a2-544f8db994fe" providerId="ADAL" clId="{B3BA41DB-709C-428B-8674-6891F203FBE0}" dt="2019-01-24T16:04:12.866" v="4224" actId="20577"/>
          <ac:spMkLst>
            <pc:docMk/>
            <pc:sldMk cId="118675409" sldId="797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4:48:29.999" v="9936" actId="20577"/>
          <ac:spMkLst>
            <pc:docMk/>
            <pc:sldMk cId="118675409" sldId="797"/>
            <ac:spMk id="5" creationId="{00000000-0000-0000-0000-000000000000}"/>
          </ac:spMkLst>
        </pc:spChg>
        <pc:picChg chg="del">
          <ac:chgData name="Brian Hartsell" userId="f6fe622e-493c-4d3c-a4a2-544f8db994fe" providerId="ADAL" clId="{B3BA41DB-709C-428B-8674-6891F203FBE0}" dt="2019-01-24T16:03:56.034" v="4205" actId="478"/>
          <ac:picMkLst>
            <pc:docMk/>
            <pc:sldMk cId="118675409" sldId="797"/>
            <ac:picMk id="12" creationId="{87B8BFD7-2288-4060-B55A-7AC3708C6C06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1:11:06.682" v="13674" actId="20577"/>
        <pc:sldMkLst>
          <pc:docMk/>
          <pc:sldMk cId="1585318205" sldId="798"/>
        </pc:sldMkLst>
        <pc:spChg chg="mod">
          <ac:chgData name="Brian Hartsell" userId="f6fe622e-493c-4d3c-a4a2-544f8db994fe" providerId="ADAL" clId="{B3BA41DB-709C-428B-8674-6891F203FBE0}" dt="2019-01-24T17:35:39.963" v="5666" actId="20577"/>
          <ac:spMkLst>
            <pc:docMk/>
            <pc:sldMk cId="1585318205" sldId="798"/>
            <ac:spMk id="3" creationId="{00000000-0000-0000-0000-000000000000}"/>
          </ac:spMkLst>
        </pc:spChg>
        <pc:spChg chg="del mod">
          <ac:chgData name="Brian Hartsell" userId="f6fe622e-493c-4d3c-a4a2-544f8db994fe" providerId="ADAL" clId="{B3BA41DB-709C-428B-8674-6891F203FBE0}" dt="2019-01-24T17:04:51.693" v="4665" actId="478"/>
          <ac:spMkLst>
            <pc:docMk/>
            <pc:sldMk cId="1585318205" sldId="798"/>
            <ac:spMk id="5" creationId="{00000000-0000-0000-0000-000000000000}"/>
          </ac:spMkLst>
        </pc:spChg>
        <pc:spChg chg="add del mod">
          <ac:chgData name="Brian Hartsell" userId="f6fe622e-493c-4d3c-a4a2-544f8db994fe" providerId="ADAL" clId="{B3BA41DB-709C-428B-8674-6891F203FBE0}" dt="2019-01-24T17:04:53.749" v="4666" actId="478"/>
          <ac:spMkLst>
            <pc:docMk/>
            <pc:sldMk cId="1585318205" sldId="798"/>
            <ac:spMk id="8" creationId="{A9D2B2E7-400D-4E06-9EF9-60A1D18DDDCE}"/>
          </ac:spMkLst>
        </pc:spChg>
        <pc:spChg chg="add mod">
          <ac:chgData name="Brian Hartsell" userId="f6fe622e-493c-4d3c-a4a2-544f8db994fe" providerId="ADAL" clId="{B3BA41DB-709C-428B-8674-6891F203FBE0}" dt="2019-01-25T21:11:06.682" v="13674" actId="20577"/>
          <ac:spMkLst>
            <pc:docMk/>
            <pc:sldMk cId="1585318205" sldId="798"/>
            <ac:spMk id="11" creationId="{AF8592DA-D011-4EFD-82B7-C6A8B5AB190F}"/>
          </ac:spMkLst>
        </pc:spChg>
        <pc:graphicFrameChg chg="add mod modGraphic">
          <ac:chgData name="Brian Hartsell" userId="f6fe622e-493c-4d3c-a4a2-544f8db994fe" providerId="ADAL" clId="{B3BA41DB-709C-428B-8674-6891F203FBE0}" dt="2019-01-24T20:46:52.792" v="8345" actId="1076"/>
          <ac:graphicFrameMkLst>
            <pc:docMk/>
            <pc:sldMk cId="1585318205" sldId="798"/>
            <ac:graphicFrameMk id="9" creationId="{0F6B4B69-024D-4B7F-8E22-2861D868FCC2}"/>
          </ac:graphicFrameMkLst>
        </pc:graphicFrameChg>
        <pc:picChg chg="add del mod">
          <ac:chgData name="Brian Hartsell" userId="f6fe622e-493c-4d3c-a4a2-544f8db994fe" providerId="ADAL" clId="{B3BA41DB-709C-428B-8674-6891F203FBE0}" dt="2019-01-24T17:19:04.245" v="4722" actId="478"/>
          <ac:picMkLst>
            <pc:docMk/>
            <pc:sldMk cId="1585318205" sldId="798"/>
            <ac:picMk id="6" creationId="{B852E42E-5E56-4991-BF6C-A317998F114F}"/>
          </ac:picMkLst>
        </pc:picChg>
        <pc:picChg chg="add mod">
          <ac:chgData name="Brian Hartsell" userId="f6fe622e-493c-4d3c-a4a2-544f8db994fe" providerId="ADAL" clId="{B3BA41DB-709C-428B-8674-6891F203FBE0}" dt="2019-01-24T20:46:49.801" v="8344" actId="1076"/>
          <ac:picMkLst>
            <pc:docMk/>
            <pc:sldMk cId="1585318205" sldId="798"/>
            <ac:picMk id="10" creationId="{0A0DCAAC-BB75-46C9-AACE-D0EDFCFF5678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17:14:15.619" v="11841" actId="207"/>
        <pc:sldMkLst>
          <pc:docMk/>
          <pc:sldMk cId="789298497" sldId="799"/>
        </pc:sldMkLst>
        <pc:spChg chg="mod">
          <ac:chgData name="Brian Hartsell" userId="f6fe622e-493c-4d3c-a4a2-544f8db994fe" providerId="ADAL" clId="{B3BA41DB-709C-428B-8674-6891F203FBE0}" dt="2019-01-24T17:35:45.475" v="5671" actId="20577"/>
          <ac:spMkLst>
            <pc:docMk/>
            <pc:sldMk cId="789298497" sldId="799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7:14:15.619" v="11841" actId="207"/>
          <ac:spMkLst>
            <pc:docMk/>
            <pc:sldMk cId="789298497" sldId="799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4T17:32:24.728" v="5275" actId="207"/>
          <ac:spMkLst>
            <pc:docMk/>
            <pc:sldMk cId="789298497" sldId="799"/>
            <ac:spMk id="8" creationId="{A1F79455-5AD8-4D73-9148-F9DFBF91E3B4}"/>
          </ac:spMkLst>
        </pc:spChg>
        <pc:spChg chg="add mod topLvl">
          <ac:chgData name="Brian Hartsell" userId="f6fe622e-493c-4d3c-a4a2-544f8db994fe" providerId="ADAL" clId="{B3BA41DB-709C-428B-8674-6891F203FBE0}" dt="2019-01-24T17:50:07.258" v="5986" actId="164"/>
          <ac:spMkLst>
            <pc:docMk/>
            <pc:sldMk cId="789298497" sldId="799"/>
            <ac:spMk id="10" creationId="{DE775C6D-02DD-4391-929D-E6A918C2D755}"/>
          </ac:spMkLst>
        </pc:spChg>
        <pc:grpChg chg="add mod">
          <ac:chgData name="Brian Hartsell" userId="f6fe622e-493c-4d3c-a4a2-544f8db994fe" providerId="ADAL" clId="{B3BA41DB-709C-428B-8674-6891F203FBE0}" dt="2019-01-24T17:50:25.912" v="5988" actId="1076"/>
          <ac:grpSpMkLst>
            <pc:docMk/>
            <pc:sldMk cId="789298497" sldId="799"/>
            <ac:grpSpMk id="9" creationId="{D7CA3EE7-6579-4916-86BA-1BAF6F98C9CB}"/>
          </ac:grpSpMkLst>
        </pc:grpChg>
        <pc:grpChg chg="add del mod">
          <ac:chgData name="Brian Hartsell" userId="f6fe622e-493c-4d3c-a4a2-544f8db994fe" providerId="ADAL" clId="{B3BA41DB-709C-428B-8674-6891F203FBE0}" dt="2019-01-24T17:49:48.003" v="5978" actId="165"/>
          <ac:grpSpMkLst>
            <pc:docMk/>
            <pc:sldMk cId="789298497" sldId="799"/>
            <ac:grpSpMk id="11" creationId="{64EC9513-0BFE-4CE5-ACC5-67A23466298C}"/>
          </ac:grpSpMkLst>
        </pc:grpChg>
        <pc:grpChg chg="add mod">
          <ac:chgData name="Brian Hartsell" userId="f6fe622e-493c-4d3c-a4a2-544f8db994fe" providerId="ADAL" clId="{B3BA41DB-709C-428B-8674-6891F203FBE0}" dt="2019-01-24T17:50:09.936" v="5987" actId="1076"/>
          <ac:grpSpMkLst>
            <pc:docMk/>
            <pc:sldMk cId="789298497" sldId="799"/>
            <ac:grpSpMk id="13" creationId="{23DC539A-24A6-48F0-A8CE-F1C0EB942CAB}"/>
          </ac:grpSpMkLst>
        </pc:grpChg>
        <pc:picChg chg="add mod">
          <ac:chgData name="Brian Hartsell" userId="f6fe622e-493c-4d3c-a4a2-544f8db994fe" providerId="ADAL" clId="{B3BA41DB-709C-428B-8674-6891F203FBE0}" dt="2019-01-24T17:32:17.879" v="5274" actId="164"/>
          <ac:picMkLst>
            <pc:docMk/>
            <pc:sldMk cId="789298497" sldId="799"/>
            <ac:picMk id="6" creationId="{EEDCDDD5-1A3A-4686-A400-D9D1D854AC5F}"/>
          </ac:picMkLst>
        </pc:picChg>
        <pc:picChg chg="add del mod topLvl">
          <ac:chgData name="Brian Hartsell" userId="f6fe622e-493c-4d3c-a4a2-544f8db994fe" providerId="ADAL" clId="{B3BA41DB-709C-428B-8674-6891F203FBE0}" dt="2019-01-24T17:49:50.921" v="5979" actId="478"/>
          <ac:picMkLst>
            <pc:docMk/>
            <pc:sldMk cId="789298497" sldId="799"/>
            <ac:picMk id="7" creationId="{F749AFE9-A874-4EF6-8AE4-AF35E9A3A092}"/>
          </ac:picMkLst>
        </pc:picChg>
        <pc:picChg chg="add mod">
          <ac:chgData name="Brian Hartsell" userId="f6fe622e-493c-4d3c-a4a2-544f8db994fe" providerId="ADAL" clId="{B3BA41DB-709C-428B-8674-6891F203FBE0}" dt="2019-01-24T17:50:07.258" v="5986" actId="164"/>
          <ac:picMkLst>
            <pc:docMk/>
            <pc:sldMk cId="789298497" sldId="799"/>
            <ac:picMk id="12" creationId="{81DECE46-41B1-4460-BBF6-A16F1C9AA578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1:06:35.673" v="13368" actId="1076"/>
        <pc:sldMkLst>
          <pc:docMk/>
          <pc:sldMk cId="2880896775" sldId="800"/>
        </pc:sldMkLst>
        <pc:spChg chg="mod">
          <ac:chgData name="Brian Hartsell" userId="f6fe622e-493c-4d3c-a4a2-544f8db994fe" providerId="ADAL" clId="{B3BA41DB-709C-428B-8674-6891F203FBE0}" dt="2019-01-24T18:34:02.232" v="6108" actId="20577"/>
          <ac:spMkLst>
            <pc:docMk/>
            <pc:sldMk cId="2880896775" sldId="800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1:01:59.079" v="13036" actId="14"/>
          <ac:spMkLst>
            <pc:docMk/>
            <pc:sldMk cId="2880896775" sldId="800"/>
            <ac:spMk id="5" creationId="{00000000-0000-0000-0000-000000000000}"/>
          </ac:spMkLst>
        </pc:spChg>
        <pc:spChg chg="add del">
          <ac:chgData name="Brian Hartsell" userId="f6fe622e-493c-4d3c-a4a2-544f8db994fe" providerId="ADAL" clId="{B3BA41DB-709C-428B-8674-6891F203FBE0}" dt="2019-01-25T20:59:57.097" v="13021"/>
          <ac:spMkLst>
            <pc:docMk/>
            <pc:sldMk cId="2880896775" sldId="800"/>
            <ac:spMk id="6" creationId="{C4C6B36E-82B3-4B27-82D9-29CF72DE9C42}"/>
          </ac:spMkLst>
        </pc:spChg>
        <pc:spChg chg="add del mod">
          <ac:chgData name="Brian Hartsell" userId="f6fe622e-493c-4d3c-a4a2-544f8db994fe" providerId="ADAL" clId="{B3BA41DB-709C-428B-8674-6891F203FBE0}" dt="2019-01-25T21:04:21.808" v="13116"/>
          <ac:spMkLst>
            <pc:docMk/>
            <pc:sldMk cId="2880896775" sldId="800"/>
            <ac:spMk id="7" creationId="{6394D7C3-226F-4AA4-9641-90BF942E8F41}"/>
          </ac:spMkLst>
        </pc:spChg>
        <pc:picChg chg="add mod">
          <ac:chgData name="Brian Hartsell" userId="f6fe622e-493c-4d3c-a4a2-544f8db994fe" providerId="ADAL" clId="{B3BA41DB-709C-428B-8674-6891F203FBE0}" dt="2019-01-25T21:06:35.673" v="13368" actId="1076"/>
          <ac:picMkLst>
            <pc:docMk/>
            <pc:sldMk cId="2880896775" sldId="800"/>
            <ac:picMk id="9" creationId="{710ABCDC-28F3-49FD-AE2B-E0AAD73EE4DF}"/>
          </ac:picMkLst>
        </pc:picChg>
        <pc:picChg chg="add del mod">
          <ac:chgData name="Brian Hartsell" userId="f6fe622e-493c-4d3c-a4a2-544f8db994fe" providerId="ADAL" clId="{B3BA41DB-709C-428B-8674-6891F203FBE0}" dt="2019-01-25T21:06:11.007" v="13346"/>
          <ac:picMkLst>
            <pc:docMk/>
            <pc:sldMk cId="2880896775" sldId="800"/>
            <ac:picMk id="1026" creationId="{65C8CECF-55FA-47C7-AF9E-FF7C0225317E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0:55:57.308" v="12830" actId="20577"/>
        <pc:sldMkLst>
          <pc:docMk/>
          <pc:sldMk cId="3415611191" sldId="801"/>
        </pc:sldMkLst>
        <pc:spChg chg="mod">
          <ac:chgData name="Brian Hartsell" userId="f6fe622e-493c-4d3c-a4a2-544f8db994fe" providerId="ADAL" clId="{B3BA41DB-709C-428B-8674-6891F203FBE0}" dt="2019-01-24T17:35:21.394" v="5612" actId="20577"/>
          <ac:spMkLst>
            <pc:docMk/>
            <pc:sldMk cId="3415611191" sldId="801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0:55:57.308" v="12830" actId="20577"/>
          <ac:spMkLst>
            <pc:docMk/>
            <pc:sldMk cId="3415611191" sldId="801"/>
            <ac:spMk id="5" creationId="{00000000-0000-0000-0000-000000000000}"/>
          </ac:spMkLst>
        </pc:spChg>
        <pc:grpChg chg="del">
          <ac:chgData name="Brian Hartsell" userId="f6fe622e-493c-4d3c-a4a2-544f8db994fe" providerId="ADAL" clId="{B3BA41DB-709C-428B-8674-6891F203FBE0}" dt="2019-01-24T17:33:25.516" v="5290" actId="478"/>
          <ac:grpSpMkLst>
            <pc:docMk/>
            <pc:sldMk cId="3415611191" sldId="801"/>
            <ac:grpSpMk id="9" creationId="{D7CA3EE7-6579-4916-86BA-1BAF6F98C9CB}"/>
          </ac:grpSpMkLst>
        </pc:grpChg>
        <pc:grpChg chg="del">
          <ac:chgData name="Brian Hartsell" userId="f6fe622e-493c-4d3c-a4a2-544f8db994fe" providerId="ADAL" clId="{B3BA41DB-709C-428B-8674-6891F203FBE0}" dt="2019-01-24T17:33:25.138" v="5289" actId="478"/>
          <ac:grpSpMkLst>
            <pc:docMk/>
            <pc:sldMk cId="3415611191" sldId="801"/>
            <ac:grpSpMk id="11" creationId="{64EC9513-0BFE-4CE5-ACC5-67A23466298C}"/>
          </ac:grpSpMkLst>
        </pc:grpChg>
        <pc:picChg chg="add mod modCrop">
          <ac:chgData name="Brian Hartsell" userId="f6fe622e-493c-4d3c-a4a2-544f8db994fe" providerId="ADAL" clId="{B3BA41DB-709C-428B-8674-6891F203FBE0}" dt="2019-01-25T20:55:48.434" v="12827" actId="1076"/>
          <ac:picMkLst>
            <pc:docMk/>
            <pc:sldMk cId="3415611191" sldId="801"/>
            <ac:picMk id="7" creationId="{237A90D5-B1F9-4811-935B-41221C169730}"/>
          </ac:picMkLst>
        </pc:picChg>
        <pc:picChg chg="add mod modCrop">
          <ac:chgData name="Brian Hartsell" userId="f6fe622e-493c-4d3c-a4a2-544f8db994fe" providerId="ADAL" clId="{B3BA41DB-709C-428B-8674-6891F203FBE0}" dt="2019-01-25T20:55:55.976" v="12829" actId="1076"/>
          <ac:picMkLst>
            <pc:docMk/>
            <pc:sldMk cId="3415611191" sldId="801"/>
            <ac:picMk id="9" creationId="{2202D879-E214-4AB4-B369-5EE57A4842B6}"/>
          </ac:picMkLst>
        </pc:picChg>
      </pc:sldChg>
      <pc:sldChg chg="modSp add">
        <pc:chgData name="Brian Hartsell" userId="f6fe622e-493c-4d3c-a4a2-544f8db994fe" providerId="ADAL" clId="{B3BA41DB-709C-428B-8674-6891F203FBE0}" dt="2019-01-25T15:17:28.634" v="11087" actId="20577"/>
        <pc:sldMkLst>
          <pc:docMk/>
          <pc:sldMk cId="3872361333" sldId="802"/>
        </pc:sldMkLst>
        <pc:spChg chg="mod">
          <ac:chgData name="Brian Hartsell" userId="f6fe622e-493c-4d3c-a4a2-544f8db994fe" providerId="ADAL" clId="{B3BA41DB-709C-428B-8674-6891F203FBE0}" dt="2019-01-24T20:08:35.933" v="7430" actId="20577"/>
          <ac:spMkLst>
            <pc:docMk/>
            <pc:sldMk cId="3872361333" sldId="802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5:17:28.634" v="11087" actId="20577"/>
          <ac:spMkLst>
            <pc:docMk/>
            <pc:sldMk cId="3872361333" sldId="802"/>
            <ac:spMk id="5" creationId="{00000000-0000-0000-0000-000000000000}"/>
          </ac:spMkLst>
        </pc:spChg>
      </pc:sldChg>
      <pc:sldChg chg="modSp add">
        <pc:chgData name="Brian Hartsell" userId="f6fe622e-493c-4d3c-a4a2-544f8db994fe" providerId="ADAL" clId="{B3BA41DB-709C-428B-8674-6891F203FBE0}" dt="2019-01-25T21:07:34.888" v="13580" actId="20577"/>
        <pc:sldMkLst>
          <pc:docMk/>
          <pc:sldMk cId="1364394416" sldId="803"/>
        </pc:sldMkLst>
        <pc:spChg chg="mod">
          <ac:chgData name="Brian Hartsell" userId="f6fe622e-493c-4d3c-a4a2-544f8db994fe" providerId="ADAL" clId="{B3BA41DB-709C-428B-8674-6891F203FBE0}" dt="2019-01-24T18:35:00.618" v="6247" actId="20577"/>
          <ac:spMkLst>
            <pc:docMk/>
            <pc:sldMk cId="1364394416" sldId="803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1:07:34.888" v="13580" actId="20577"/>
          <ac:spMkLst>
            <pc:docMk/>
            <pc:sldMk cId="1364394416" sldId="803"/>
            <ac:spMk id="5" creationId="{00000000-0000-0000-0000-000000000000}"/>
          </ac:spMkLst>
        </pc:spChg>
      </pc:sldChg>
      <pc:sldChg chg="modSp add">
        <pc:chgData name="Brian Hartsell" userId="f6fe622e-493c-4d3c-a4a2-544f8db994fe" providerId="ADAL" clId="{B3BA41DB-709C-428B-8674-6891F203FBE0}" dt="2019-01-25T14:54:03.070" v="10104" actId="20577"/>
        <pc:sldMkLst>
          <pc:docMk/>
          <pc:sldMk cId="3936376367" sldId="804"/>
        </pc:sldMkLst>
        <pc:spChg chg="mod">
          <ac:chgData name="Brian Hartsell" userId="f6fe622e-493c-4d3c-a4a2-544f8db994fe" providerId="ADAL" clId="{B3BA41DB-709C-428B-8674-6891F203FBE0}" dt="2019-01-24T20:28:57.907" v="7683" actId="20577"/>
          <ac:spMkLst>
            <pc:docMk/>
            <pc:sldMk cId="3936376367" sldId="804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4:54:03.070" v="10104" actId="20577"/>
          <ac:spMkLst>
            <pc:docMk/>
            <pc:sldMk cId="3936376367" sldId="804"/>
            <ac:spMk id="5" creationId="{00000000-0000-0000-0000-000000000000}"/>
          </ac:spMkLst>
        </pc:spChg>
      </pc:sldChg>
      <pc:sldChg chg="modSp add del">
        <pc:chgData name="Brian Hartsell" userId="f6fe622e-493c-4d3c-a4a2-544f8db994fe" providerId="ADAL" clId="{B3BA41DB-709C-428B-8674-6891F203FBE0}" dt="2019-01-25T14:57:00.270" v="10105" actId="2696"/>
        <pc:sldMkLst>
          <pc:docMk/>
          <pc:sldMk cId="1801742711" sldId="805"/>
        </pc:sldMkLst>
        <pc:spChg chg="mod">
          <ac:chgData name="Brian Hartsell" userId="f6fe622e-493c-4d3c-a4a2-544f8db994fe" providerId="ADAL" clId="{B3BA41DB-709C-428B-8674-6891F203FBE0}" dt="2019-01-24T18:47:28.590" v="7061"/>
          <ac:spMkLst>
            <pc:docMk/>
            <pc:sldMk cId="1801742711" sldId="805"/>
            <ac:spMk id="5" creationId="{00000000-0000-0000-0000-000000000000}"/>
          </ac:spMkLst>
        </pc:spChg>
      </pc:sldChg>
      <pc:sldChg chg="addSp delSp modSp add">
        <pc:chgData name="Brian Hartsell" userId="f6fe622e-493c-4d3c-a4a2-544f8db994fe" providerId="ADAL" clId="{B3BA41DB-709C-428B-8674-6891F203FBE0}" dt="2019-01-25T17:12:17.664" v="11827" actId="20577"/>
        <pc:sldMkLst>
          <pc:docMk/>
          <pc:sldMk cId="599375431" sldId="806"/>
        </pc:sldMkLst>
        <pc:spChg chg="mod">
          <ac:chgData name="Brian Hartsell" userId="f6fe622e-493c-4d3c-a4a2-544f8db994fe" providerId="ADAL" clId="{B3BA41DB-709C-428B-8674-6891F203FBE0}" dt="2019-01-25T17:11:54.655" v="11820" actId="20577"/>
          <ac:spMkLst>
            <pc:docMk/>
            <pc:sldMk cId="599375431" sldId="806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7:12:17.664" v="11827" actId="20577"/>
          <ac:spMkLst>
            <pc:docMk/>
            <pc:sldMk cId="599375431" sldId="806"/>
            <ac:spMk id="5" creationId="{00000000-0000-0000-0000-000000000000}"/>
          </ac:spMkLst>
        </pc:spChg>
        <pc:picChg chg="add mod">
          <ac:chgData name="Brian Hartsell" userId="f6fe622e-493c-4d3c-a4a2-544f8db994fe" providerId="ADAL" clId="{B3BA41DB-709C-428B-8674-6891F203FBE0}" dt="2019-01-24T20:34:29.242" v="7933" actId="1076"/>
          <ac:picMkLst>
            <pc:docMk/>
            <pc:sldMk cId="599375431" sldId="806"/>
            <ac:picMk id="6" creationId="{7CDE3DBB-C02D-4067-8E59-0E439ADBDF47}"/>
          </ac:picMkLst>
        </pc:picChg>
        <pc:picChg chg="add mod">
          <ac:chgData name="Brian Hartsell" userId="f6fe622e-493c-4d3c-a4a2-544f8db994fe" providerId="ADAL" clId="{B3BA41DB-709C-428B-8674-6891F203FBE0}" dt="2019-01-24T20:35:49.745" v="7977" actId="1076"/>
          <ac:picMkLst>
            <pc:docMk/>
            <pc:sldMk cId="599375431" sldId="806"/>
            <ac:picMk id="7" creationId="{4B851427-AD53-486C-B53F-0131C330D188}"/>
          </ac:picMkLst>
        </pc:picChg>
        <pc:picChg chg="add mod">
          <ac:chgData name="Brian Hartsell" userId="f6fe622e-493c-4d3c-a4a2-544f8db994fe" providerId="ADAL" clId="{B3BA41DB-709C-428B-8674-6891F203FBE0}" dt="2019-01-24T20:36:14.241" v="7980" actId="1076"/>
          <ac:picMkLst>
            <pc:docMk/>
            <pc:sldMk cId="599375431" sldId="806"/>
            <ac:picMk id="8" creationId="{704DF649-046A-45B0-B1E2-3AF915D00374}"/>
          </ac:picMkLst>
        </pc:picChg>
        <pc:picChg chg="del">
          <ac:chgData name="Brian Hartsell" userId="f6fe622e-493c-4d3c-a4a2-544f8db994fe" providerId="ADAL" clId="{B3BA41DB-709C-428B-8674-6891F203FBE0}" dt="2019-01-24T20:33:58.315" v="7822" actId="478"/>
          <ac:picMkLst>
            <pc:docMk/>
            <pc:sldMk cId="599375431" sldId="806"/>
            <ac:picMk id="12" creationId="{87B8BFD7-2288-4060-B55A-7AC3708C6C06}"/>
          </ac:picMkLst>
        </pc:picChg>
      </pc:sldChg>
      <pc:sldChg chg="delSp modSp add del">
        <pc:chgData name="Brian Hartsell" userId="f6fe622e-493c-4d3c-a4a2-544f8db994fe" providerId="ADAL" clId="{B3BA41DB-709C-428B-8674-6891F203FBE0}" dt="2019-01-24T20:47:08.452" v="8346" actId="2696"/>
        <pc:sldMkLst>
          <pc:docMk/>
          <pc:sldMk cId="423594051" sldId="807"/>
        </pc:sldMkLst>
        <pc:spChg chg="mod">
          <ac:chgData name="Brian Hartsell" userId="f6fe622e-493c-4d3c-a4a2-544f8db994fe" providerId="ADAL" clId="{B3BA41DB-709C-428B-8674-6891F203FBE0}" dt="2019-01-24T20:25:03.183" v="7676" actId="207"/>
          <ac:spMkLst>
            <pc:docMk/>
            <pc:sldMk cId="423594051" sldId="807"/>
            <ac:spMk id="5" creationId="{00000000-0000-0000-0000-000000000000}"/>
          </ac:spMkLst>
        </pc:spChg>
        <pc:picChg chg="del">
          <ac:chgData name="Brian Hartsell" userId="f6fe622e-493c-4d3c-a4a2-544f8db994fe" providerId="ADAL" clId="{B3BA41DB-709C-428B-8674-6891F203FBE0}" dt="2019-01-24T20:24:51.422" v="7638" actId="478"/>
          <ac:picMkLst>
            <pc:docMk/>
            <pc:sldMk cId="423594051" sldId="807"/>
            <ac:picMk id="12" creationId="{87B8BFD7-2288-4060-B55A-7AC3708C6C06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0:45:47.769" v="12211" actId="1076"/>
        <pc:sldMkLst>
          <pc:docMk/>
          <pc:sldMk cId="2575717182" sldId="808"/>
        </pc:sldMkLst>
        <pc:spChg chg="mod">
          <ac:chgData name="Brian Hartsell" userId="f6fe622e-493c-4d3c-a4a2-544f8db994fe" providerId="ADAL" clId="{B3BA41DB-709C-428B-8674-6891F203FBE0}" dt="2019-01-25T13:54:27.905" v="9079" actId="20577"/>
          <ac:spMkLst>
            <pc:docMk/>
            <pc:sldMk cId="2575717182" sldId="808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5T20:45:44.958" v="12210" actId="164"/>
          <ac:spMkLst>
            <pc:docMk/>
            <pc:sldMk cId="2575717182" sldId="808"/>
            <ac:spMk id="6" creationId="{199C30F0-D5E4-4E5B-B5DA-4A8DBBF91633}"/>
          </ac:spMkLst>
        </pc:spChg>
        <pc:grpChg chg="add mod">
          <ac:chgData name="Brian Hartsell" userId="f6fe622e-493c-4d3c-a4a2-544f8db994fe" providerId="ADAL" clId="{B3BA41DB-709C-428B-8674-6891F203FBE0}" dt="2019-01-25T20:45:47.769" v="12211" actId="1076"/>
          <ac:grpSpMkLst>
            <pc:docMk/>
            <pc:sldMk cId="2575717182" sldId="808"/>
            <ac:grpSpMk id="7" creationId="{A7F5445C-7952-4716-BCCA-59EA46DFAAA5}"/>
          </ac:grpSpMkLst>
        </pc:grpChg>
        <pc:picChg chg="del">
          <ac:chgData name="Brian Hartsell" userId="f6fe622e-493c-4d3c-a4a2-544f8db994fe" providerId="ADAL" clId="{B3BA41DB-709C-428B-8674-6891F203FBE0}" dt="2019-01-24T20:41:36.618" v="8018" actId="478"/>
          <ac:picMkLst>
            <pc:docMk/>
            <pc:sldMk cId="2575717182" sldId="808"/>
            <ac:picMk id="7" creationId="{33A9EDE2-46B3-4EAD-94C2-4263543EE2A8}"/>
          </ac:picMkLst>
        </pc:picChg>
        <pc:picChg chg="add mod">
          <ac:chgData name="Brian Hartsell" userId="f6fe622e-493c-4d3c-a4a2-544f8db994fe" providerId="ADAL" clId="{B3BA41DB-709C-428B-8674-6891F203FBE0}" dt="2019-01-25T20:45:44.958" v="12210" actId="164"/>
          <ac:picMkLst>
            <pc:docMk/>
            <pc:sldMk cId="2575717182" sldId="808"/>
            <ac:picMk id="8" creationId="{D9D88833-5DEA-4045-B1BF-80F8072E613A}"/>
          </ac:picMkLst>
        </pc:picChg>
        <pc:picChg chg="del">
          <ac:chgData name="Brian Hartsell" userId="f6fe622e-493c-4d3c-a4a2-544f8db994fe" providerId="ADAL" clId="{B3BA41DB-709C-428B-8674-6891F203FBE0}" dt="2019-01-24T20:41:37.010" v="8019" actId="478"/>
          <ac:picMkLst>
            <pc:docMk/>
            <pc:sldMk cId="2575717182" sldId="808"/>
            <ac:picMk id="9" creationId="{7501BE8E-A3AC-4515-BFAB-6081323F80FE}"/>
          </ac:picMkLst>
        </pc:picChg>
      </pc:sldChg>
      <pc:sldChg chg="addSp modSp add">
        <pc:chgData name="Brian Hartsell" userId="f6fe622e-493c-4d3c-a4a2-544f8db994fe" providerId="ADAL" clId="{B3BA41DB-709C-428B-8674-6891F203FBE0}" dt="2019-01-25T20:48:28.102" v="12419" actId="207"/>
        <pc:sldMkLst>
          <pc:docMk/>
          <pc:sldMk cId="1300601373" sldId="809"/>
        </pc:sldMkLst>
        <pc:spChg chg="mod">
          <ac:chgData name="Brian Hartsell" userId="f6fe622e-493c-4d3c-a4a2-544f8db994fe" providerId="ADAL" clId="{B3BA41DB-709C-428B-8674-6891F203FBE0}" dt="2019-01-24T20:49:09.255" v="8442" actId="20577"/>
          <ac:spMkLst>
            <pc:docMk/>
            <pc:sldMk cId="1300601373" sldId="809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14:41:05.169" v="9806" actId="20577"/>
          <ac:spMkLst>
            <pc:docMk/>
            <pc:sldMk cId="1300601373" sldId="809"/>
            <ac:spMk id="5" creationId="{00000000-0000-0000-0000-000000000000}"/>
          </ac:spMkLst>
        </pc:spChg>
        <pc:spChg chg="add mod">
          <ac:chgData name="Brian Hartsell" userId="f6fe622e-493c-4d3c-a4a2-544f8db994fe" providerId="ADAL" clId="{B3BA41DB-709C-428B-8674-6891F203FBE0}" dt="2019-01-25T20:48:28.102" v="12419" actId="207"/>
          <ac:spMkLst>
            <pc:docMk/>
            <pc:sldMk cId="1300601373" sldId="809"/>
            <ac:spMk id="8" creationId="{1943F568-687F-4694-8038-B6B473E56B78}"/>
          </ac:spMkLst>
        </pc:spChg>
        <pc:spChg chg="add mod">
          <ac:chgData name="Brian Hartsell" userId="f6fe622e-493c-4d3c-a4a2-544f8db994fe" providerId="ADAL" clId="{B3BA41DB-709C-428B-8674-6891F203FBE0}" dt="2019-01-25T20:48:28.102" v="12419" actId="207"/>
          <ac:spMkLst>
            <pc:docMk/>
            <pc:sldMk cId="1300601373" sldId="809"/>
            <ac:spMk id="10" creationId="{ADBD254D-3A92-466C-B0C5-D67E68140EE9}"/>
          </ac:spMkLst>
        </pc:spChg>
        <pc:picChg chg="add mod">
          <ac:chgData name="Brian Hartsell" userId="f6fe622e-493c-4d3c-a4a2-544f8db994fe" providerId="ADAL" clId="{B3BA41DB-709C-428B-8674-6891F203FBE0}" dt="2019-01-25T14:39:45.041" v="9772" actId="1076"/>
          <ac:picMkLst>
            <pc:docMk/>
            <pc:sldMk cId="1300601373" sldId="809"/>
            <ac:picMk id="6" creationId="{16B17DCB-902C-43AA-94E6-8013CAB71CAF}"/>
          </ac:picMkLst>
        </pc:picChg>
        <pc:picChg chg="add mod">
          <ac:chgData name="Brian Hartsell" userId="f6fe622e-493c-4d3c-a4a2-544f8db994fe" providerId="ADAL" clId="{B3BA41DB-709C-428B-8674-6891F203FBE0}" dt="2019-01-25T14:39:40.418" v="9771" actId="1076"/>
          <ac:picMkLst>
            <pc:docMk/>
            <pc:sldMk cId="1300601373" sldId="809"/>
            <ac:picMk id="7" creationId="{03A0A25E-6344-4883-928D-9875E36ADA1E}"/>
          </ac:picMkLst>
        </pc:picChg>
        <pc:cxnChg chg="add mod">
          <ac:chgData name="Brian Hartsell" userId="f6fe622e-493c-4d3c-a4a2-544f8db994fe" providerId="ADAL" clId="{B3BA41DB-709C-428B-8674-6891F203FBE0}" dt="2019-01-25T14:40:00.893" v="9789" actId="692"/>
          <ac:cxnSpMkLst>
            <pc:docMk/>
            <pc:sldMk cId="1300601373" sldId="809"/>
            <ac:cxnSpMk id="9" creationId="{041D2B4B-8FB4-46A8-A031-6B6F6C0C9F9F}"/>
          </ac:cxnSpMkLst>
        </pc:cxnChg>
      </pc:sldChg>
      <pc:sldChg chg="modSp add">
        <pc:chgData name="Brian Hartsell" userId="f6fe622e-493c-4d3c-a4a2-544f8db994fe" providerId="ADAL" clId="{B3BA41DB-709C-428B-8674-6891F203FBE0}" dt="2019-01-25T20:46:22.463" v="12330" actId="20577"/>
        <pc:sldMkLst>
          <pc:docMk/>
          <pc:sldMk cId="3879868134" sldId="810"/>
        </pc:sldMkLst>
        <pc:spChg chg="mod">
          <ac:chgData name="Brian Hartsell" userId="f6fe622e-493c-4d3c-a4a2-544f8db994fe" providerId="ADAL" clId="{B3BA41DB-709C-428B-8674-6891F203FBE0}" dt="2019-01-25T20:46:22.463" v="12330" actId="20577"/>
          <ac:spMkLst>
            <pc:docMk/>
            <pc:sldMk cId="3879868134" sldId="810"/>
            <ac:spMk id="5" creationId="{00000000-0000-0000-0000-000000000000}"/>
          </ac:spMkLst>
        </pc:spChg>
      </pc:sldChg>
      <pc:sldChg chg="delSp modSp add">
        <pc:chgData name="Brian Hartsell" userId="f6fe622e-493c-4d3c-a4a2-544f8db994fe" providerId="ADAL" clId="{B3BA41DB-709C-428B-8674-6891F203FBE0}" dt="2019-01-25T20:50:41.312" v="12757" actId="20577"/>
        <pc:sldMkLst>
          <pc:docMk/>
          <pc:sldMk cId="136852878" sldId="811"/>
        </pc:sldMkLst>
        <pc:spChg chg="mod">
          <ac:chgData name="Brian Hartsell" userId="f6fe622e-493c-4d3c-a4a2-544f8db994fe" providerId="ADAL" clId="{B3BA41DB-709C-428B-8674-6891F203FBE0}" dt="2019-01-25T16:35:22.232" v="11555" actId="20577"/>
          <ac:spMkLst>
            <pc:docMk/>
            <pc:sldMk cId="136852878" sldId="811"/>
            <ac:spMk id="3" creationId="{00000000-0000-0000-0000-000000000000}"/>
          </ac:spMkLst>
        </pc:spChg>
        <pc:spChg chg="mod">
          <ac:chgData name="Brian Hartsell" userId="f6fe622e-493c-4d3c-a4a2-544f8db994fe" providerId="ADAL" clId="{B3BA41DB-709C-428B-8674-6891F203FBE0}" dt="2019-01-25T20:50:41.312" v="12757" actId="20577"/>
          <ac:spMkLst>
            <pc:docMk/>
            <pc:sldMk cId="136852878" sldId="811"/>
            <ac:spMk id="5" creationId="{00000000-0000-0000-0000-000000000000}"/>
          </ac:spMkLst>
        </pc:spChg>
        <pc:picChg chg="del">
          <ac:chgData name="Brian Hartsell" userId="f6fe622e-493c-4d3c-a4a2-544f8db994fe" providerId="ADAL" clId="{B3BA41DB-709C-428B-8674-6891F203FBE0}" dt="2019-01-25T16:35:24.935" v="11556" actId="478"/>
          <ac:picMkLst>
            <pc:docMk/>
            <pc:sldMk cId="136852878" sldId="811"/>
            <ac:picMk id="9" creationId="{73745CD3-C12E-40EB-9563-44534C9E3485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1:04:13.571" v="13113"/>
        <pc:sldMkLst>
          <pc:docMk/>
          <pc:sldMk cId="3138638446" sldId="812"/>
        </pc:sldMkLst>
        <pc:spChg chg="mod">
          <ac:chgData name="Brian Hartsell" userId="f6fe622e-493c-4d3c-a4a2-544f8db994fe" providerId="ADAL" clId="{B3BA41DB-709C-428B-8674-6891F203FBE0}" dt="2019-01-25T21:00:49.547" v="13032" actId="27636"/>
          <ac:spMkLst>
            <pc:docMk/>
            <pc:sldMk cId="3138638446" sldId="812"/>
            <ac:spMk id="5" creationId="{00000000-0000-0000-0000-000000000000}"/>
          </ac:spMkLst>
        </pc:spChg>
        <pc:picChg chg="add del mod">
          <ac:chgData name="Brian Hartsell" userId="f6fe622e-493c-4d3c-a4a2-544f8db994fe" providerId="ADAL" clId="{B3BA41DB-709C-428B-8674-6891F203FBE0}" dt="2019-01-25T21:04:13.571" v="13113"/>
          <ac:picMkLst>
            <pc:docMk/>
            <pc:sldMk cId="3138638446" sldId="812"/>
            <ac:picMk id="6" creationId="{9E8AFBDA-21A5-4756-9F45-7B0478997C0A}"/>
          </ac:picMkLst>
        </pc:picChg>
      </pc:sldChg>
      <pc:sldChg chg="addSp delSp modSp add">
        <pc:chgData name="Brian Hartsell" userId="f6fe622e-493c-4d3c-a4a2-544f8db994fe" providerId="ADAL" clId="{B3BA41DB-709C-428B-8674-6891F203FBE0}" dt="2019-01-25T21:12:48.406" v="13795" actId="1076"/>
        <pc:sldMkLst>
          <pc:docMk/>
          <pc:sldMk cId="3039626738" sldId="813"/>
        </pc:sldMkLst>
        <pc:spChg chg="mod">
          <ac:chgData name="Brian Hartsell" userId="f6fe622e-493c-4d3c-a4a2-544f8db994fe" providerId="ADAL" clId="{B3BA41DB-709C-428B-8674-6891F203FBE0}" dt="2019-01-25T21:04:43.554" v="13146" actId="20577"/>
          <ac:spMkLst>
            <pc:docMk/>
            <pc:sldMk cId="3039626738" sldId="813"/>
            <ac:spMk id="3" creationId="{00000000-0000-0000-0000-000000000000}"/>
          </ac:spMkLst>
        </pc:spChg>
        <pc:spChg chg="del">
          <ac:chgData name="Brian Hartsell" userId="f6fe622e-493c-4d3c-a4a2-544f8db994fe" providerId="ADAL" clId="{B3BA41DB-709C-428B-8674-6891F203FBE0}" dt="2019-01-25T21:04:34.048" v="13119" actId="478"/>
          <ac:spMkLst>
            <pc:docMk/>
            <pc:sldMk cId="3039626738" sldId="813"/>
            <ac:spMk id="5" creationId="{00000000-0000-0000-0000-000000000000}"/>
          </ac:spMkLst>
        </pc:spChg>
        <pc:spChg chg="add del mod">
          <ac:chgData name="Brian Hartsell" userId="f6fe622e-493c-4d3c-a4a2-544f8db994fe" providerId="ADAL" clId="{B3BA41DB-709C-428B-8674-6891F203FBE0}" dt="2019-01-25T21:05:15.822" v="13152"/>
          <ac:spMkLst>
            <pc:docMk/>
            <pc:sldMk cId="3039626738" sldId="813"/>
            <ac:spMk id="6" creationId="{B9C3075D-1A64-4B80-837C-9D7DE428FD60}"/>
          </ac:spMkLst>
        </pc:spChg>
        <pc:spChg chg="add del mod">
          <ac:chgData name="Brian Hartsell" userId="f6fe622e-493c-4d3c-a4a2-544f8db994fe" providerId="ADAL" clId="{B3BA41DB-709C-428B-8674-6891F203FBE0}" dt="2019-01-25T21:04:35.914" v="13120" actId="478"/>
          <ac:spMkLst>
            <pc:docMk/>
            <pc:sldMk cId="3039626738" sldId="813"/>
            <ac:spMk id="8" creationId="{E3F803FF-92B7-4413-A6CF-89FD352084CE}"/>
          </ac:spMkLst>
        </pc:spChg>
        <pc:spChg chg="add mod">
          <ac:chgData name="Brian Hartsell" userId="f6fe622e-493c-4d3c-a4a2-544f8db994fe" providerId="ADAL" clId="{B3BA41DB-709C-428B-8674-6891F203FBE0}" dt="2019-01-25T21:12:43.277" v="13793" actId="27636"/>
          <ac:spMkLst>
            <pc:docMk/>
            <pc:sldMk cId="3039626738" sldId="813"/>
            <ac:spMk id="9" creationId="{A7214254-2F22-46D8-94A0-92AD75E5ED31}"/>
          </ac:spMkLst>
        </pc:spChg>
        <pc:picChg chg="add mod">
          <ac:chgData name="Brian Hartsell" userId="f6fe622e-493c-4d3c-a4a2-544f8db994fe" providerId="ADAL" clId="{B3BA41DB-709C-428B-8674-6891F203FBE0}" dt="2019-01-25T21:12:48.406" v="13795" actId="1076"/>
          <ac:picMkLst>
            <pc:docMk/>
            <pc:sldMk cId="3039626738" sldId="813"/>
            <ac:picMk id="10" creationId="{3F66E00F-1265-4A67-88E8-D55218842B65}"/>
          </ac:picMkLst>
        </pc:picChg>
        <pc:picChg chg="add mod">
          <ac:chgData name="Brian Hartsell" userId="f6fe622e-493c-4d3c-a4a2-544f8db994fe" providerId="ADAL" clId="{B3BA41DB-709C-428B-8674-6891F203FBE0}" dt="2019-01-25T21:12:44.978" v="13794" actId="1076"/>
          <ac:picMkLst>
            <pc:docMk/>
            <pc:sldMk cId="3039626738" sldId="813"/>
            <ac:picMk id="11" creationId="{E97831C5-6886-40EA-94B9-107DC1BA7B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8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1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6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5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6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20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90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6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2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1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4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0772" y="6387175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51822" y="6543675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1822" y="1236826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YOURNAME-LCLS-II 3.9 GHz CM Delta FDR, Jan.29-30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PAC2009/papers/tu6rfp05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/>
              <a:t>Cryomodule Transportation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/>
              <a:t>Brian Hartsell for the Cryomodule Transportation Team</a:t>
            </a:r>
          </a:p>
          <a:p>
            <a:r>
              <a:rPr lang="en-US" sz="1800" dirty="0"/>
              <a:t>LCLS-II 3.9 GHz CM Delta Final Design Review</a:t>
            </a:r>
          </a:p>
          <a:p>
            <a:r>
              <a:rPr lang="en-US" sz="1800" dirty="0"/>
              <a:t>January 29-30, 2019</a:t>
            </a:r>
          </a:p>
        </p:txBody>
      </p:sp>
    </p:spTree>
    <p:extLst>
      <p:ext uri="{BB962C8B-B14F-4D97-AF65-F5344CB8AC3E}">
        <p14:creationId xmlns:p14="http://schemas.microsoft.com/office/powerpoint/2010/main" val="429051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shipping:</a:t>
            </a:r>
            <a:br>
              <a:rPr lang="en-US" dirty="0"/>
            </a:br>
            <a:r>
              <a:rPr lang="en-US" dirty="0"/>
              <a:t>Sensors and their placement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Sensor placement plays a large role in transfer function quality, especially when the frame is relatively flexible.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Slam Sticks were qualified for use on 1.3 GHz shipments.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45CD3-C12E-40EB-9563-44534C9E3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100" y="3034819"/>
            <a:ext cx="4828599" cy="31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Incorporate testing with a dummy load as much as possible.</a:t>
            </a:r>
          </a:p>
          <a:p>
            <a:pPr marL="800100" lvl="1" indent="-342900"/>
            <a:r>
              <a:rPr lang="en-US" dirty="0"/>
              <a:t>When a real cryomodule is not needed, do not use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 offline testing (shaker table, fatigue, modal, </a:t>
            </a:r>
            <a:r>
              <a:rPr lang="en-US" dirty="0" err="1"/>
              <a:t>etc</a:t>
            </a:r>
            <a:r>
              <a:rPr lang="en-US" dirty="0"/>
              <a:t>) during the evaluation of sensitive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Lessons learned from 1.3 GHz shipping will be applied to 3.9 GHz shipping.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LCLS-II 1.3 GHz and 3.9 GHz cryomodules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Tom N. will lead an internal “fresh look” at the design from a transportation perspective:</a:t>
            </a:r>
          </a:p>
          <a:p>
            <a:pPr marL="800100" lvl="1" indent="-342900"/>
            <a:r>
              <a:rPr lang="en-US" dirty="0"/>
              <a:t>Evaluate all connection points from the cold mass to the cryostat for possible sensitive components.</a:t>
            </a:r>
          </a:p>
          <a:p>
            <a:pPr marL="800100" lvl="1" indent="-342900"/>
            <a:r>
              <a:rPr lang="en-US" dirty="0"/>
              <a:t>Evaluate assembly for issues that can be mitigated by design.</a:t>
            </a:r>
          </a:p>
          <a:p>
            <a:pPr marL="1033463" lvl="2" indent="-342900"/>
            <a:r>
              <a:rPr lang="en-US" dirty="0"/>
              <a:t>Long lever arm in the spool has already been identified and corrected.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1A17C-4215-421D-A910-8D9A4986DF6B}"/>
              </a:ext>
            </a:extLst>
          </p:cNvPr>
          <p:cNvGrpSpPr/>
          <p:nvPr/>
        </p:nvGrpSpPr>
        <p:grpSpPr>
          <a:xfrm>
            <a:off x="195310" y="4087075"/>
            <a:ext cx="4634142" cy="2315317"/>
            <a:chOff x="195310" y="4087075"/>
            <a:chExt cx="4634142" cy="2315317"/>
          </a:xfrm>
        </p:grpSpPr>
        <p:pic>
          <p:nvPicPr>
            <p:cNvPr id="6" name="Content Placeholder 10">
              <a:extLst>
                <a:ext uri="{FF2B5EF4-FFF2-40B4-BE49-F238E27FC236}">
                  <a16:creationId xmlns:a16="http://schemas.microsoft.com/office/drawing/2014/main" id="{C2F27ACD-1008-4A2D-B463-9718080B8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310" y="4087075"/>
              <a:ext cx="4634142" cy="231531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98471F-4861-4467-8CAB-7CE1B2B9FF48}"/>
                </a:ext>
              </a:extLst>
            </p:cNvPr>
            <p:cNvSpPr/>
            <p:nvPr/>
          </p:nvSpPr>
          <p:spPr>
            <a:xfrm>
              <a:off x="2661136" y="4913509"/>
              <a:ext cx="985422" cy="1406802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8D4A75-B948-4CED-B1AD-8B433F526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709" y="4105641"/>
            <a:ext cx="4212291" cy="22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LCLS-II 1.3 GHz and 3.9 GHz cryomodules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5410" y="1241090"/>
            <a:ext cx="8948691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Known differences relevant to transport:</a:t>
            </a:r>
          </a:p>
          <a:p>
            <a:pPr marL="800100" lvl="1" indent="-342900"/>
            <a:r>
              <a:rPr lang="en-US" dirty="0"/>
              <a:t>Different input coupler design.</a:t>
            </a:r>
          </a:p>
          <a:p>
            <a:pPr marL="800100" lvl="1" indent="-342900"/>
            <a:r>
              <a:rPr lang="en-US" dirty="0"/>
              <a:t>Couplers are on both sides of the CM.</a:t>
            </a:r>
          </a:p>
          <a:p>
            <a:pPr marL="800100" lvl="1" indent="-342900"/>
            <a:r>
              <a:rPr lang="en-US" dirty="0"/>
              <a:t>No magnet on 3.9 GHz CM.</a:t>
            </a:r>
          </a:p>
          <a:p>
            <a:pPr marL="800100" lvl="1" indent="-342900"/>
            <a:r>
              <a:rPr lang="en-US" dirty="0"/>
              <a:t>No tuner access ports on 3.9 GHz CM.</a:t>
            </a:r>
          </a:p>
          <a:p>
            <a:pPr marL="1033463" lvl="2" indent="-342900"/>
            <a:r>
              <a:rPr lang="en-US" dirty="0"/>
              <a:t>Restricts access for mounting shock log devices and restraints.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826E8-CB08-456E-9049-6EBBBD29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4" y="3897144"/>
            <a:ext cx="6875174" cy="2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3.9 GHz transport:</a:t>
            </a:r>
            <a:br>
              <a:rPr lang="en-US" dirty="0"/>
            </a:br>
            <a:r>
              <a:rPr lang="en-US" dirty="0"/>
              <a:t>Simulations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sensitive components of 3.9 GHz CM via examination of CAD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Conduct static, dynamic, and modal analyses to look for potential issues:</a:t>
            </a:r>
          </a:p>
          <a:p>
            <a:pPr marL="800100" lvl="1" indent="-342900"/>
            <a:r>
              <a:rPr lang="en-US" dirty="0"/>
              <a:t>Detailed models of identified sensitive components</a:t>
            </a:r>
          </a:p>
          <a:p>
            <a:pPr marL="1033463" lvl="2" indent="-342900"/>
            <a:r>
              <a:rPr lang="en-US" dirty="0"/>
              <a:t>Input coupler, especially ceramic</a:t>
            </a:r>
          </a:p>
          <a:p>
            <a:pPr marL="1033463" lvl="2" indent="-342900"/>
            <a:r>
              <a:rPr lang="en-US" dirty="0"/>
              <a:t>Beamline bellows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611A73-FCC7-4CBE-83CB-14540A09B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700" y="3951285"/>
            <a:ext cx="4138300" cy="2256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E39DC5-A5A1-4AD3-9556-7E0D90A23530}"/>
              </a:ext>
            </a:extLst>
          </p:cNvPr>
          <p:cNvSpPr/>
          <p:nvPr/>
        </p:nvSpPr>
        <p:spPr>
          <a:xfrm>
            <a:off x="195309" y="4290107"/>
            <a:ext cx="4687409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pitchFamily="34" charset="0"/>
              </a:rPr>
              <a:t>Thermal analysis to identify any problems with expected thermal gradients during shipment (~20C dT)</a:t>
            </a:r>
          </a:p>
        </p:txBody>
      </p:sp>
    </p:spTree>
    <p:extLst>
      <p:ext uri="{BB962C8B-B14F-4D97-AF65-F5344CB8AC3E}">
        <p14:creationId xmlns:p14="http://schemas.microsoft.com/office/powerpoint/2010/main" val="171073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3.9 GHz transport:</a:t>
            </a:r>
            <a:br>
              <a:rPr lang="en-US" dirty="0"/>
            </a:br>
            <a:r>
              <a:rPr lang="en-US" dirty="0"/>
              <a:t>Simulations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dirty="0"/>
              <a:t>Simplified assembly models to help further identify sensitive components.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309805-B8BA-441F-8229-56865A87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05" y="2148397"/>
            <a:ext cx="5888139" cy="4148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8EE4C-6706-4CF6-AE19-9539ACDC77FA}"/>
              </a:ext>
            </a:extLst>
          </p:cNvPr>
          <p:cNvSpPr txBox="1"/>
          <p:nvPr/>
        </p:nvSpPr>
        <p:spPr>
          <a:xfrm>
            <a:off x="6563191" y="2704593"/>
            <a:ext cx="2145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images are from the 650 MHz cavity cryomodule.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(Sergey Cheban)</a:t>
            </a:r>
          </a:p>
        </p:txBody>
      </p:sp>
    </p:spTree>
    <p:extLst>
      <p:ext uri="{BB962C8B-B14F-4D97-AF65-F5344CB8AC3E}">
        <p14:creationId xmlns:p14="http://schemas.microsoft.com/office/powerpoint/2010/main" val="408104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88933C5-E372-4E7C-89FB-96354236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6" y="1950339"/>
            <a:ext cx="6400800" cy="45100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3.9 GHz transport:</a:t>
            </a:r>
            <a:br>
              <a:rPr lang="en-US" dirty="0"/>
            </a:br>
            <a:r>
              <a:rPr lang="en-US" dirty="0"/>
              <a:t>Simulations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of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8EE4C-6706-4CF6-AE19-9539ACDC77FA}"/>
              </a:ext>
            </a:extLst>
          </p:cNvPr>
          <p:cNvSpPr txBox="1"/>
          <p:nvPr/>
        </p:nvSpPr>
        <p:spPr>
          <a:xfrm>
            <a:off x="6733901" y="2731226"/>
            <a:ext cx="2145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images are from the 650 MHz cavity cryomodule.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(Sergey Cheban)</a:t>
            </a:r>
          </a:p>
        </p:txBody>
      </p:sp>
    </p:spTree>
    <p:extLst>
      <p:ext uri="{BB962C8B-B14F-4D97-AF65-F5344CB8AC3E}">
        <p14:creationId xmlns:p14="http://schemas.microsoft.com/office/powerpoint/2010/main" val="223982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AB5C64-DB7D-47B1-A4B6-ACF9E03D4F71}"/>
              </a:ext>
            </a:extLst>
          </p:cNvPr>
          <p:cNvGrpSpPr/>
          <p:nvPr/>
        </p:nvGrpSpPr>
        <p:grpSpPr>
          <a:xfrm>
            <a:off x="0" y="3173995"/>
            <a:ext cx="5391614" cy="3109330"/>
            <a:chOff x="0" y="2937283"/>
            <a:chExt cx="5391614" cy="3109330"/>
          </a:xfrm>
        </p:grpSpPr>
        <p:pic>
          <p:nvPicPr>
            <p:cNvPr id="6" name="Content Placeholder 7">
              <a:extLst>
                <a:ext uri="{FF2B5EF4-FFF2-40B4-BE49-F238E27FC236}">
                  <a16:creationId xmlns:a16="http://schemas.microsoft.com/office/drawing/2014/main" id="{32388869-A308-4AAA-84CE-8262884F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37283"/>
              <a:ext cx="5391614" cy="310933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5AA70-4C14-4448-BFD8-5CCC42750C81}"/>
                </a:ext>
              </a:extLst>
            </p:cNvPr>
            <p:cNvSpPr/>
            <p:nvPr/>
          </p:nvSpPr>
          <p:spPr>
            <a:xfrm>
              <a:off x="2130641" y="4341181"/>
              <a:ext cx="1287262" cy="75460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1A779B-B1F5-4CEB-AAC0-A44812C3E8BC}"/>
                </a:ext>
              </a:extLst>
            </p:cNvPr>
            <p:cNvCxnSpPr>
              <a:stCxn id="8" idx="6"/>
              <a:endCxn id="7" idx="2"/>
            </p:cNvCxnSpPr>
            <p:nvPr/>
          </p:nvCxnSpPr>
          <p:spPr>
            <a:xfrm>
              <a:off x="3417903" y="4718482"/>
              <a:ext cx="1154097" cy="49877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for 3.9 GHz transport system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Re-use ‘outer frame’ of cryomodule transport 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Fabricate new platforms for mounting the cryomodule.</a:t>
            </a:r>
          </a:p>
          <a:p>
            <a:pPr marL="800100" lvl="1" indent="-342900"/>
            <a:r>
              <a:rPr lang="en-US" dirty="0"/>
              <a:t>Reduces possible resonant modes from the inner 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Details still pending (sizing of beams, springs used)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C79381B-42AC-4BE1-8710-F8E0D88C3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28898"/>
            <a:ext cx="4463391" cy="2650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348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for 3.9 GHz transport system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CM sits offset in the frame so that it is centered between the axles and the 5</a:t>
            </a:r>
            <a:r>
              <a:rPr lang="en-US" baseline="30000" dirty="0"/>
              <a:t>th</a:t>
            </a:r>
            <a:r>
              <a:rPr lang="en-US" dirty="0"/>
              <a:t> wheel.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7B8BFD7-2288-4060-B55A-7AC3708C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9" t="6780" r="1938" b="8063"/>
          <a:stretch/>
        </p:blipFill>
        <p:spPr>
          <a:xfrm>
            <a:off x="79899" y="2148396"/>
            <a:ext cx="8997165" cy="40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3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for 3.9 GHz transport system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8192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XFEL transport caps and HGRP insert for 3.9 GHz with minimal to no modifications needed for cold mass stabilization.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E3DBB-C02D-4067-8E59-0E439ADB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9452"/>
            <a:ext cx="9144000" cy="2037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51427-AD53-486C-B53F-0131C330D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573" y="3709358"/>
            <a:ext cx="2335468" cy="3148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DF649-046A-45B0-B1E2-3AF915D00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690" y="3709357"/>
            <a:ext cx="2197737" cy="31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 experience and 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Known differences between LCLS-II 1.3 GHz and 3.9 GHz relating to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Testing and modeling in preparation for 3.9 GHz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Testing using 3.9 GHz cryomodule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Considerations at SLAC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0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 dummy load to tune the isolation system.</a:t>
            </a:r>
          </a:p>
          <a:p>
            <a:pPr marL="800100" lvl="1" indent="-342900"/>
            <a:r>
              <a:rPr lang="en-US" dirty="0"/>
              <a:t>Use concrete blocks on a support stand connected to the cryomodule mount points.</a:t>
            </a:r>
          </a:p>
          <a:p>
            <a:pPr marL="800100" lvl="1" indent="-342900"/>
            <a:r>
              <a:rPr lang="en-US" dirty="0"/>
              <a:t>Match centers of gravity between dummy and 3.9 GHz CM.</a:t>
            </a:r>
          </a:p>
          <a:p>
            <a:pPr marL="800100" lvl="1" indent="-342900"/>
            <a:r>
              <a:rPr lang="en-US" dirty="0"/>
              <a:t>Concrete stand will be engineered to safely restrain the concrete blocks.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isolation system is proven, simulations are complete and any mitigations implemented, move to testing with 3.9 GHz CM.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load testing plan:</a:t>
            </a:r>
            <a:br>
              <a:rPr lang="en-US" dirty="0"/>
            </a:br>
            <a:r>
              <a:rPr lang="en-US" dirty="0"/>
              <a:t>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6B4B69-024D-4B7F-8E22-2861D868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6448"/>
              </p:ext>
            </p:extLst>
          </p:nvPr>
        </p:nvGraphicFramePr>
        <p:xfrm>
          <a:off x="6393761" y="2919027"/>
          <a:ext cx="2655348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719">
                  <a:extLst>
                    <a:ext uri="{9D8B030D-6E8A-4147-A177-3AD203B41FA5}">
                      <a16:colId xmlns:a16="http://schemas.microsoft.com/office/drawing/2014/main" val="3007378657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2637563247"/>
                    </a:ext>
                  </a:extLst>
                </a:gridCol>
              </a:tblGrid>
              <a:tr h="295856">
                <a:tc>
                  <a:txBody>
                    <a:bodyPr/>
                    <a:lstStyle/>
                    <a:p>
                      <a:r>
                        <a:rPr lang="en-US" sz="14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(</a:t>
                      </a:r>
                      <a:r>
                        <a:rPr lang="en-US" sz="1400" dirty="0" err="1"/>
                        <a:t>lb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0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7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2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0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3.9 GHz CM + Caps (Est. from 3D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3958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A0DCAAC-BB75-46C9-AACE-D0EDFCFF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9" y="2798600"/>
            <a:ext cx="6124755" cy="358857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F8592DA-D011-4EFD-82B7-C6A8B5AB19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Commonly found concrete shielding blocks can be used to replicate weight and center of gravity.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structure and safe block connections to each other and the transport fixture be engineered.</a:t>
            </a:r>
          </a:p>
        </p:txBody>
      </p:sp>
    </p:spTree>
    <p:extLst>
      <p:ext uri="{BB962C8B-B14F-4D97-AF65-F5344CB8AC3E}">
        <p14:creationId xmlns:p14="http://schemas.microsoft.com/office/powerpoint/2010/main" val="158531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load testing plan:</a:t>
            </a:r>
            <a:br>
              <a:rPr lang="en-US" dirty="0"/>
            </a:br>
            <a:r>
              <a:rPr lang="en-US" dirty="0"/>
              <a:t>Route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905363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speed transports on-site to verify attenuation and proper fixation of blocks.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“Short” test route out I-88 to Orchard Rd </a:t>
            </a:r>
            <a:r>
              <a:rPr lang="en-US" dirty="0">
                <a:solidFill>
                  <a:srgbClr val="FF0000"/>
                </a:solidFill>
              </a:rPr>
              <a:t>x mi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“Long” test route out to Morris, IL </a:t>
            </a:r>
            <a:r>
              <a:rPr lang="en-US" dirty="0">
                <a:solidFill>
                  <a:srgbClr val="FF0000"/>
                </a:solidFill>
              </a:rPr>
              <a:t>x mi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A3EE7-6579-4916-86BA-1BAF6F98C9CB}"/>
              </a:ext>
            </a:extLst>
          </p:cNvPr>
          <p:cNvGrpSpPr/>
          <p:nvPr/>
        </p:nvGrpSpPr>
        <p:grpSpPr>
          <a:xfrm>
            <a:off x="5860237" y="2484529"/>
            <a:ext cx="3019467" cy="3967211"/>
            <a:chOff x="5860237" y="2240481"/>
            <a:chExt cx="3019467" cy="39672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DCDDD5-1A3A-4686-A400-D9D1D854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0237" y="2604630"/>
              <a:ext cx="3019467" cy="36030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79455-5AD8-4D73-9148-F9DFBF91E3B4}"/>
                </a:ext>
              </a:extLst>
            </p:cNvPr>
            <p:cNvSpPr txBox="1"/>
            <p:nvPr/>
          </p:nvSpPr>
          <p:spPr>
            <a:xfrm>
              <a:off x="6681320" y="224048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Long Route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DC539A-24A6-48F0-A8CE-F1C0EB942CAB}"/>
              </a:ext>
            </a:extLst>
          </p:cNvPr>
          <p:cNvGrpSpPr/>
          <p:nvPr/>
        </p:nvGrpSpPr>
        <p:grpSpPr>
          <a:xfrm>
            <a:off x="487743" y="3172648"/>
            <a:ext cx="5080061" cy="3279092"/>
            <a:chOff x="451822" y="3341323"/>
            <a:chExt cx="5080061" cy="32790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775C6D-02DD-4391-929D-E6A918C2D755}"/>
                </a:ext>
              </a:extLst>
            </p:cNvPr>
            <p:cNvSpPr txBox="1"/>
            <p:nvPr/>
          </p:nvSpPr>
          <p:spPr>
            <a:xfrm>
              <a:off x="2319887" y="3341323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Short Route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DECE46-41B1-4460-BBF6-A16F1C9A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22" y="3705472"/>
              <a:ext cx="5080061" cy="2914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29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load testing plan:</a:t>
            </a:r>
            <a:br>
              <a:rPr lang="en-US" dirty="0"/>
            </a:br>
            <a:r>
              <a:rPr lang="en-US" dirty="0"/>
              <a:t>Instrumentation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905363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 lessons learned from 1.3 GHz dummy load testing into sensor placement:</a:t>
            </a:r>
          </a:p>
          <a:p>
            <a:pPr marL="800100" lvl="1" indent="-342900"/>
            <a:r>
              <a:rPr lang="en-US" dirty="0"/>
              <a:t>Instrument the outer frame, inner frame, and concrete blocks using Slam Sticks proven from 1.3 GHz experience.</a:t>
            </a:r>
          </a:p>
          <a:p>
            <a:pPr marL="800100" lvl="1" indent="-342900"/>
            <a:r>
              <a:rPr lang="en-US" dirty="0"/>
              <a:t>Instrument both fore and aft mounting points with the same setup.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A90D5-B1F9-4811-935B-41221C169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633" y="3389975"/>
            <a:ext cx="2150596" cy="299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2D879-E214-4AB4-B369-5EE57A484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152" y="3389975"/>
            <a:ext cx="1928431" cy="30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load testing plan:</a:t>
            </a:r>
            <a:br>
              <a:rPr lang="en-US" dirty="0"/>
            </a:br>
            <a:r>
              <a:rPr lang="en-US" dirty="0"/>
              <a:t>Criteria for success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905363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 we define as a successful test?</a:t>
            </a:r>
          </a:p>
          <a:p>
            <a:pPr marL="800100" lvl="1" indent="-342900"/>
            <a:r>
              <a:rPr lang="en-US" dirty="0"/>
              <a:t>Shocks under 1.5g (1.3 GHz spec) or set new limits via analysis of sensitive components.</a:t>
            </a:r>
          </a:p>
          <a:p>
            <a:pPr marL="800100" lvl="1" indent="-342900"/>
            <a:r>
              <a:rPr lang="en-US" dirty="0"/>
              <a:t>Adequate dampening is shown from the frame to concrete transfer functions.</a:t>
            </a:r>
          </a:p>
          <a:p>
            <a:pPr marL="800100" lvl="1" indent="-342900"/>
            <a:r>
              <a:rPr lang="en-US" dirty="0"/>
              <a:t>Resonant frequencies are below critical values determined through simulation and testing of sensitive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testing with 3.9 GHz CM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772522" cy="290184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Begin work with live CM once:</a:t>
            </a:r>
          </a:p>
          <a:p>
            <a:pPr marL="800100" lvl="1" indent="-342900"/>
            <a:r>
              <a:rPr lang="en-US" dirty="0"/>
              <a:t>Simulations are complete</a:t>
            </a:r>
          </a:p>
          <a:p>
            <a:pPr marL="800100" lvl="1" indent="-342900"/>
            <a:r>
              <a:rPr lang="en-US" dirty="0"/>
              <a:t>Any needed mitigations for sensitive components are in place</a:t>
            </a:r>
          </a:p>
          <a:p>
            <a:pPr marL="1033463" lvl="2" indent="-342900"/>
            <a:r>
              <a:rPr lang="en-US" dirty="0"/>
              <a:t>Physical testing for these components may be conducted</a:t>
            </a:r>
          </a:p>
          <a:p>
            <a:pPr marL="800100" lvl="1" indent="-342900"/>
            <a:r>
              <a:rPr lang="en-US" dirty="0"/>
              <a:t>Dummy load testing is successful</a:t>
            </a:r>
          </a:p>
          <a:p>
            <a:pPr marL="800100" lvl="1" indent="-342900"/>
            <a:r>
              <a:rPr lang="en-US" dirty="0"/>
              <a:t>Transport specifications that adequately protect sensitive components have been developed.</a:t>
            </a:r>
          </a:p>
          <a:p>
            <a:pPr marL="1033463" lvl="2" indent="-342900"/>
            <a:r>
              <a:rPr lang="en-US" dirty="0"/>
              <a:t>Based on calculations, testing, simulation.</a:t>
            </a:r>
          </a:p>
          <a:p>
            <a:pPr marL="1033463" lvl="2" indent="-342900"/>
            <a:r>
              <a:rPr lang="en-US" dirty="0"/>
              <a:t>Examples: maximum displacement, maximum shock, sustained loading.</a:t>
            </a:r>
          </a:p>
          <a:p>
            <a:pPr marL="800100" lvl="1" indent="-342900"/>
            <a:r>
              <a:rPr lang="en-US" dirty="0">
                <a:solidFill>
                  <a:srgbClr val="C00000"/>
                </a:solidFill>
              </a:rPr>
              <a:t>A successful review is conducted on live CM test plan and mitigations.</a:t>
            </a:r>
          </a:p>
          <a:p>
            <a:pPr marL="342900" indent="-3429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710ABCDC-28F3-49FD-AE2B-E0AAD73EE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9" t="6780" r="1938" b="8063"/>
          <a:stretch/>
        </p:blipFill>
        <p:spPr>
          <a:xfrm>
            <a:off x="1896408" y="4137517"/>
            <a:ext cx="5370323" cy="24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testing with 3.9 GHz CM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Testing progresses through a similar progression as the dummy load:</a:t>
            </a:r>
          </a:p>
          <a:p>
            <a:pPr marL="800100" lvl="1" indent="-342900"/>
            <a:r>
              <a:rPr lang="en-US" dirty="0"/>
              <a:t>Low speed, on-site testing</a:t>
            </a:r>
          </a:p>
          <a:p>
            <a:pPr marL="800100" lvl="1" indent="-342900"/>
            <a:r>
              <a:rPr lang="en-US" dirty="0"/>
              <a:t>Short road tests</a:t>
            </a:r>
          </a:p>
          <a:p>
            <a:pPr marL="800100" lvl="1" indent="-342900"/>
            <a:r>
              <a:rPr lang="en-US" dirty="0"/>
              <a:t>Longer road tests, building to a ~3hr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 lessons learned from each test into successive transport tests.</a:t>
            </a:r>
          </a:p>
          <a:p>
            <a:pPr marL="342900" indent="-3429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3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testing with 3.9 GHz CM:</a:t>
            </a:r>
            <a:br>
              <a:rPr lang="en-US" dirty="0"/>
            </a:br>
            <a:r>
              <a:rPr lang="en-US" dirty="0"/>
              <a:t>Lack of access 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7214254-2F22-46D8-94A0-92AD75E5ED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246684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Currently there are no access ports for post-assembly installation of instrumentation or mitigations for sensitive components.  These ports are used extensively for 1.3 GHz shipping preparation.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Sensors may be mounted before the cold mass is inserted into the cryostat for sensitive areas not able to be accessed.</a:t>
            </a:r>
          </a:p>
          <a:p>
            <a:pPr marL="800100" lvl="1" indent="-342900"/>
            <a:r>
              <a:rPr lang="en-US" sz="1800" dirty="0">
                <a:solidFill>
                  <a:srgbClr val="000000"/>
                </a:solidFill>
              </a:rPr>
              <a:t>Special versions of the slam stick without the integrated battery and remote buttons are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Coupler bellows can be reached through instrumentation ports (below right).</a:t>
            </a:r>
          </a:p>
          <a:p>
            <a:pPr marL="342900" indent="-342900"/>
            <a:endParaRPr lang="en-US" sz="2000" dirty="0">
              <a:solidFill>
                <a:srgbClr val="000000"/>
              </a:solidFill>
            </a:endParaRPr>
          </a:p>
          <a:p>
            <a:pPr marL="342900" indent="-342900"/>
            <a:endParaRPr lang="en-US" sz="2800" dirty="0"/>
          </a:p>
        </p:txBody>
      </p:sp>
      <p:pic>
        <p:nvPicPr>
          <p:cNvPr id="10" name="Picture 2" descr="image002">
            <a:extLst>
              <a:ext uri="{FF2B5EF4-FFF2-40B4-BE49-F238E27FC236}">
                <a16:creationId xmlns:a16="http://schemas.microsoft.com/office/drawing/2014/main" id="{3F66E00F-1265-4A67-88E8-D5521884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08" y="3754895"/>
            <a:ext cx="3811492" cy="27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E97831C5-6886-40EA-94B9-107DC1BA7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5" y="3754895"/>
            <a:ext cx="5046021" cy="27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to SLAC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Considerations:</a:t>
            </a:r>
          </a:p>
          <a:p>
            <a:pPr marL="800100" lvl="1" indent="-342900"/>
            <a:r>
              <a:rPr lang="en-US" dirty="0"/>
              <a:t>All preparation work will have a written procedure, documented in traveler form with signoffs.</a:t>
            </a:r>
          </a:p>
          <a:p>
            <a:pPr marL="800100" lvl="1" indent="-342900"/>
            <a:r>
              <a:rPr lang="en-US" dirty="0"/>
              <a:t>Prior to shipping preparation to SLAC, a shipping configuration drawing will be released.</a:t>
            </a:r>
          </a:p>
          <a:p>
            <a:pPr marL="800100" lvl="1" indent="-342900"/>
            <a:r>
              <a:rPr lang="en-US" dirty="0"/>
              <a:t>Put PO in place with a transport company that understands the sensitivity of the transport.</a:t>
            </a:r>
          </a:p>
          <a:p>
            <a:pPr marL="800100" lvl="1" indent="-342900"/>
            <a:r>
              <a:rPr lang="en-US" dirty="0"/>
              <a:t>Interface with SLAC receiving team to finalize an acceptance and handling plan.</a:t>
            </a:r>
          </a:p>
          <a:p>
            <a:pPr marL="800100" lvl="1" indent="-342900"/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6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experienced team is working on this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plan is in place to provide a path to safely ship LCLS-II 3.9 GHz cryomodules to SLAC.</a:t>
            </a:r>
          </a:p>
          <a:p>
            <a:pPr marL="800100" lvl="1" indent="-342900"/>
            <a:r>
              <a:rPr lang="en-US" dirty="0"/>
              <a:t>Start with reviews and simulations of the design to identify sensitive components of the CM.</a:t>
            </a:r>
          </a:p>
          <a:p>
            <a:pPr marL="800100" lvl="1" indent="-342900"/>
            <a:r>
              <a:rPr lang="en-US" dirty="0"/>
              <a:t>Develop mitigations for sensitive components if necessary.</a:t>
            </a:r>
          </a:p>
          <a:p>
            <a:pPr marL="800100" lvl="1" indent="-342900"/>
            <a:r>
              <a:rPr lang="en-US" dirty="0"/>
              <a:t>In parallel, develop the isolation system and test with a dummy load.</a:t>
            </a:r>
          </a:p>
          <a:p>
            <a:pPr marL="800100" lvl="1" indent="-342900"/>
            <a:r>
              <a:rPr lang="en-US" dirty="0"/>
              <a:t>Hold a review of the 3.9 GHz shipping plan before testing a live cryomodule.</a:t>
            </a:r>
          </a:p>
          <a:p>
            <a:pPr marL="800100" lvl="1" indent="-342900"/>
            <a:r>
              <a:rPr lang="en-US" dirty="0"/>
              <a:t>Slowly build up mileage testing with a live CM.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experience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Successfully </a:t>
            </a:r>
            <a:r>
              <a:rPr lang="en-US" dirty="0">
                <a:hlinkClick r:id="rId3"/>
              </a:rPr>
              <a:t>transported FLASH 3.9 GHz cryomodule </a:t>
            </a:r>
            <a:r>
              <a:rPr lang="en-US" dirty="0"/>
              <a:t>from Fermilab to DESY in April 2009.</a:t>
            </a:r>
          </a:p>
          <a:p>
            <a:pPr marL="800100" lvl="1" indent="-342900"/>
            <a:r>
              <a:rPr lang="en-US" dirty="0"/>
              <a:t>Members from this team are part of the LCLS-II 3.9 GHz transport team.</a:t>
            </a:r>
          </a:p>
          <a:p>
            <a:pPr marL="800100" lvl="1" indent="-342900"/>
            <a:r>
              <a:rPr lang="en-US" dirty="0"/>
              <a:t>FLASH was a very different transport (multi-modal, international), but ideas were borrowed from this transport.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LCLS-II 1.3 GHz cryomodules</a:t>
            </a:r>
          </a:p>
          <a:p>
            <a:pPr marL="800100" lvl="1" indent="-342900"/>
            <a:r>
              <a:rPr lang="en-US" dirty="0"/>
              <a:t>Most recently, successfully transported three 1.3 GHz cryomodules from Fermilab to SLAC after a failed shipment.</a:t>
            </a:r>
          </a:p>
          <a:p>
            <a:pPr marL="800100" lvl="1" indent="-342900"/>
            <a:r>
              <a:rPr lang="en-US" dirty="0"/>
              <a:t>Members of this team are directly involved with the 3.9 GHz shipping plan.</a:t>
            </a:r>
          </a:p>
          <a:p>
            <a:pPr marL="800100" lvl="1" indent="-342900"/>
            <a:r>
              <a:rPr lang="en-US" dirty="0"/>
              <a:t>Many lessons learned from this experience are integrated into the LCLS-II 3.9 GHz shipping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6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1.3 GHz shipping:</a:t>
            </a:r>
            <a:br>
              <a:rPr lang="en-US" dirty="0"/>
            </a:br>
            <a:r>
              <a:rPr lang="en-US" dirty="0"/>
              <a:t>Quick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Cryomodules are transported over the road using an isolation frame mounted on an air ride trailer.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9EDE2-46B3-4EAD-94C2-4263543E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6233"/>
            <a:ext cx="4583742" cy="3053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1BE8E-A3AC-4515-BFAB-6081323F8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7869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1.3 GHz shipping:</a:t>
            </a:r>
            <a:br>
              <a:rPr lang="en-US" dirty="0"/>
            </a:br>
            <a:r>
              <a:rPr lang="en-US" dirty="0"/>
              <a:t>Quick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Failures during shipping and shipment tests of the cold coupler bellows led to optimization of the transportation system and development of stabilization for sensitive parts.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F5445C-7952-4716-BCCA-59EA46DFAAA5}"/>
              </a:ext>
            </a:extLst>
          </p:cNvPr>
          <p:cNvGrpSpPr/>
          <p:nvPr/>
        </p:nvGrpSpPr>
        <p:grpSpPr>
          <a:xfrm>
            <a:off x="2344835" y="3256836"/>
            <a:ext cx="4385342" cy="2494298"/>
            <a:chOff x="2344835" y="3122612"/>
            <a:chExt cx="4385342" cy="24942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D88833-5DEA-4045-B1BF-80F8072E613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44835" y="3122612"/>
              <a:ext cx="4385342" cy="22342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9C30F0-D5E4-4E5B-B5DA-4A8DBBF91633}"/>
                </a:ext>
              </a:extLst>
            </p:cNvPr>
            <p:cNvSpPr txBox="1"/>
            <p:nvPr/>
          </p:nvSpPr>
          <p:spPr>
            <a:xfrm>
              <a:off x="2530406" y="5278356"/>
              <a:ext cx="3946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Image and design courtesy Jefferson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71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shipping:</a:t>
            </a:r>
            <a:br>
              <a:rPr lang="en-US" dirty="0"/>
            </a:br>
            <a:r>
              <a:rPr lang="en-US" dirty="0"/>
              <a:t>Frame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Rigidly fix the isolation frame to trailer.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Optimize spring selection and placement to provide low resonant frequency and optimal attenuation.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Stiffen inner frame so springs are effective.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‘shear plates’ to hold CM to the frame.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0D32A-E156-413F-A70B-28B3DDA7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9644" y="3471969"/>
            <a:ext cx="3164850" cy="2665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3A3FB-143F-4C11-BF41-39133823D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412" y="3617931"/>
            <a:ext cx="3164850" cy="2373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706FD-45B0-4407-A585-CDBF59BAE5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346" y="4518459"/>
            <a:ext cx="1927654" cy="1868716"/>
          </a:xfrm>
          <a:prstGeom prst="rect">
            <a:avLst/>
          </a:prstGeom>
        </p:spPr>
      </p:pic>
      <p:pic>
        <p:nvPicPr>
          <p:cNvPr id="9" name="Picture 8" descr="C:\ANSYS Files\LCLS II\Shipping Frame\Shipping System Testing\Photos\IMG_4614.JPG">
            <a:extLst>
              <a:ext uri="{FF2B5EF4-FFF2-40B4-BE49-F238E27FC236}">
                <a16:creationId xmlns:a16="http://schemas.microsoft.com/office/drawing/2014/main" id="{C0907CC8-3647-4CB2-825C-DA4B7EC873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4271" y="3222324"/>
            <a:ext cx="2261507" cy="1917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1FE20E-9619-4557-9F98-86E0C77EEC85}"/>
              </a:ext>
            </a:extLst>
          </p:cNvPr>
          <p:cNvCxnSpPr>
            <a:cxnSpLocks/>
          </p:cNvCxnSpPr>
          <p:nvPr/>
        </p:nvCxnSpPr>
        <p:spPr>
          <a:xfrm>
            <a:off x="6646744" y="4263419"/>
            <a:ext cx="1087780" cy="1026177"/>
          </a:xfrm>
          <a:prstGeom prst="straightConnector1">
            <a:avLst/>
          </a:prstGeom>
          <a:ln w="635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shipping:</a:t>
            </a:r>
            <a:br>
              <a:rPr lang="en-US" dirty="0"/>
            </a:br>
            <a:r>
              <a:rPr lang="en-US" dirty="0"/>
              <a:t>Restraints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coupler cold bellows was identified as the source of 1.3 GHz beamline leaks that developed during shipping.</a:t>
            </a:r>
          </a:p>
          <a:p>
            <a:pPr marL="800100" lvl="1" indent="-342900"/>
            <a:r>
              <a:rPr lang="en-US" dirty="0"/>
              <a:t>Methods to limit movement of this bellows were implemented.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mass support restraints added.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Cavity string restraints installed.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DA7E8-08E5-4135-85BC-7DED7268E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93369"/>
            <a:ext cx="3878873" cy="2693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A7030-17C8-4096-873B-FE4B5D5F1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7746" y="3617996"/>
            <a:ext cx="2391507" cy="2848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DD2A9-A349-4426-A1AE-5B2F0D35C31A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2409" y="4299437"/>
            <a:ext cx="3011591" cy="1468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76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shipping:</a:t>
            </a:r>
            <a:br>
              <a:rPr lang="en-US" dirty="0"/>
            </a:br>
            <a:r>
              <a:rPr lang="en-US" dirty="0"/>
              <a:t>Thermal Transients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49469" y="1241090"/>
            <a:ext cx="881868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Differences in thermal expansion coefficients between the HGRP and vacuum vessel and/or temperature differential between the two leads to possible loss of contact between transport cap and HGRP adapter.</a:t>
            </a:r>
          </a:p>
          <a:p>
            <a:pPr marL="800100" lvl="1" indent="-342900"/>
            <a:r>
              <a:rPr lang="en-US" sz="2000" dirty="0"/>
              <a:t>Implemented spring washers in the transport cap.</a:t>
            </a:r>
          </a:p>
          <a:p>
            <a:pPr marL="800100" lvl="1" indent="-342900"/>
            <a:r>
              <a:rPr lang="en-US" sz="2000" dirty="0"/>
              <a:t>Install blankets on the cryomodule.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F1DA78F-4178-4100-9D74-BDD347830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" y="3684019"/>
            <a:ext cx="3642844" cy="2549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8574D3-4658-4E99-BF7A-9D3FEAAB7B8A}"/>
              </a:ext>
            </a:extLst>
          </p:cNvPr>
          <p:cNvSpPr/>
          <p:nvPr/>
        </p:nvSpPr>
        <p:spPr>
          <a:xfrm>
            <a:off x="2061713" y="4666891"/>
            <a:ext cx="655608" cy="767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3A53A-1B55-46F1-A613-14EBBAC9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371" y="3584380"/>
            <a:ext cx="5032629" cy="29688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479A7D-6C9F-415D-B883-D97DD4E9B792}"/>
              </a:ext>
            </a:extLst>
          </p:cNvPr>
          <p:cNvSpPr/>
          <p:nvPr/>
        </p:nvSpPr>
        <p:spPr>
          <a:xfrm>
            <a:off x="5287992" y="3684020"/>
            <a:ext cx="1009291" cy="2703156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E5BBC-5BCC-4A00-807B-A3D351AFA160}"/>
              </a:ext>
            </a:extLst>
          </p:cNvPr>
          <p:cNvSpPr/>
          <p:nvPr/>
        </p:nvSpPr>
        <p:spPr>
          <a:xfrm>
            <a:off x="6969259" y="3684020"/>
            <a:ext cx="811334" cy="2703156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1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1.3 GHz shipping:</a:t>
            </a:r>
            <a:br>
              <a:rPr lang="en-US" dirty="0"/>
            </a:br>
            <a:r>
              <a:rPr lang="en-US" dirty="0"/>
              <a:t>Cold mass stabilization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Planar interface between transport cap and HGRP adapter used for F1.3-06 allowed for movement during thermal contraction or high shock loading</a:t>
            </a:r>
          </a:p>
          <a:p>
            <a:pPr marL="800100" lvl="1" indent="-342900"/>
            <a:r>
              <a:rPr lang="en-US" dirty="0"/>
              <a:t>Reverted to the XFEL transport system with a conical interface.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Hartsell-LCLS-II 3.9 GHz CM Delta FDR, Jan.29-30 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6B17DCB-902C-43AA-94E6-8013CAB71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304" y="3543501"/>
            <a:ext cx="3132116" cy="2591495"/>
          </a:xfrm>
          <a:prstGeom prst="rect">
            <a:avLst/>
          </a:prstGeom>
        </p:spPr>
      </p:pic>
      <p:pic>
        <p:nvPicPr>
          <p:cNvPr id="7" name="Content Placeholder 9" descr="Screen Clipping">
            <a:extLst>
              <a:ext uri="{FF2B5EF4-FFF2-40B4-BE49-F238E27FC236}">
                <a16:creationId xmlns:a16="http://schemas.microsoft.com/office/drawing/2014/main" id="{03A0A25E-6344-4883-928D-9875E36AD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72" y="3515389"/>
            <a:ext cx="3797398" cy="26501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1D2B4B-8FB4-46A8-A031-6B6F6C0C9F9F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4395270" y="4839249"/>
            <a:ext cx="879034" cy="1217"/>
          </a:xfrm>
          <a:prstGeom prst="straightConnector1">
            <a:avLst/>
          </a:prstGeom>
          <a:ln w="635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43F568-687F-4694-8038-B6B473E56B78}"/>
              </a:ext>
            </a:extLst>
          </p:cNvPr>
          <p:cNvSpPr txBox="1"/>
          <p:nvPr/>
        </p:nvSpPr>
        <p:spPr>
          <a:xfrm>
            <a:off x="1141071" y="316118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LCLS-II used on F1.3-06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D254D-3A92-466C-B0C5-D67E68140EE9}"/>
              </a:ext>
            </a:extLst>
          </p:cNvPr>
          <p:cNvSpPr txBox="1"/>
          <p:nvPr/>
        </p:nvSpPr>
        <p:spPr>
          <a:xfrm>
            <a:off x="6645647" y="31547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XFEL</a:t>
            </a:r>
          </a:p>
        </p:txBody>
      </p:sp>
    </p:spTree>
    <p:extLst>
      <p:ext uri="{BB962C8B-B14F-4D97-AF65-F5344CB8AC3E}">
        <p14:creationId xmlns:p14="http://schemas.microsoft.com/office/powerpoint/2010/main" val="1300601373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6&amp;7 - Cryoplant/Cryomodules Systems</Breakout_x0020_Ses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2006/metadata/properties"/>
    <ds:schemaRef ds:uri="f15a050e-1ce7-4ed2-9890-60f9658c1e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8453</TotalTime>
  <Words>1872</Words>
  <Application>Microsoft Office PowerPoint</Application>
  <PresentationFormat>On-screen Show (4:3)</PresentationFormat>
  <Paragraphs>243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ＭＳ Ｐゴシック</vt:lpstr>
      <vt:lpstr>Arial</vt:lpstr>
      <vt:lpstr>LastName_Title_DR201608</vt:lpstr>
      <vt:lpstr>Cryomodule Transportation</vt:lpstr>
      <vt:lpstr>Outline</vt:lpstr>
      <vt:lpstr>Transportation experience </vt:lpstr>
      <vt:lpstr>LCLS-II 1.3 GHz shipping: Quick summary</vt:lpstr>
      <vt:lpstr>LCLS-II 1.3 GHz shipping: Quick summary</vt:lpstr>
      <vt:lpstr>Lessons learned from 1.3 GHz shipping: Frame</vt:lpstr>
      <vt:lpstr>Lessons learned from 1.3 GHz shipping: Restraints</vt:lpstr>
      <vt:lpstr>Lessons learned from 1.3 GHz shipping: Thermal Transients</vt:lpstr>
      <vt:lpstr>Lessons learned from 1.3 GHz shipping: Cold mass stabilization</vt:lpstr>
      <vt:lpstr>Lessons learned from 1.3 GHz shipping: Sensors and their placement</vt:lpstr>
      <vt:lpstr>Lessons learned from 1.3 GHz shipping</vt:lpstr>
      <vt:lpstr>Differences between LCLS-II 1.3 GHz and 3.9 GHz cryomodules </vt:lpstr>
      <vt:lpstr>Differences between LCLS-II 1.3 GHz and 3.9 GHz cryomodules </vt:lpstr>
      <vt:lpstr>Preparation for 3.9 GHz transport: Simulations </vt:lpstr>
      <vt:lpstr>Preparation for 3.9 GHz transport: Simulations  </vt:lpstr>
      <vt:lpstr>Preparation for 3.9 GHz transport: Simulations  </vt:lpstr>
      <vt:lpstr>Concept for 3.9 GHz transport system </vt:lpstr>
      <vt:lpstr>Concept for 3.9 GHz transport system </vt:lpstr>
      <vt:lpstr>Concept for 3.9 GHz transport system </vt:lpstr>
      <vt:lpstr>Physical testing</vt:lpstr>
      <vt:lpstr>Dummy load testing plan: Setup</vt:lpstr>
      <vt:lpstr>Dummy load testing plan: Route</vt:lpstr>
      <vt:lpstr>Dummy load testing plan: Instrumentation</vt:lpstr>
      <vt:lpstr>Dummy load testing plan: Criteria for success</vt:lpstr>
      <vt:lpstr>Transport testing with 3.9 GHz CM</vt:lpstr>
      <vt:lpstr>Transport testing with 3.9 GHz CM</vt:lpstr>
      <vt:lpstr>Transport testing with 3.9 GHz CM: Lack of access ports</vt:lpstr>
      <vt:lpstr>Transport to SLAC</vt:lpstr>
      <vt:lpstr>Summary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3.9 GHz Delta FDR - CM Transport</dc:title>
  <dc:creator>hartsell@fnal.gov</dc:creator>
  <cp:lastModifiedBy>Brian Hartsell</cp:lastModifiedBy>
  <cp:revision>137</cp:revision>
  <cp:lastPrinted>2009-07-27T17:31:51Z</cp:lastPrinted>
  <dcterms:created xsi:type="dcterms:W3CDTF">2016-07-26T16:16:01Z</dcterms:created>
  <dcterms:modified xsi:type="dcterms:W3CDTF">2019-01-25T21:16:02Z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