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xlsx" ContentType="application/vnd.openxmlformats-officedocument.spreadsheetml.sheet"/>
  <Default Extension="sldx" ContentType="application/vnd.openxmlformats-officedocument.presentationml.slide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3.xml" ContentType="application/vnd.openxmlformats-officedocument.drawingml.chartshapes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24"/>
  </p:notesMasterIdLst>
  <p:sldIdLst>
    <p:sldId id="348" r:id="rId3"/>
    <p:sldId id="342" r:id="rId4"/>
    <p:sldId id="262" r:id="rId5"/>
    <p:sldId id="345" r:id="rId6"/>
    <p:sldId id="344" r:id="rId7"/>
    <p:sldId id="263" r:id="rId8"/>
    <p:sldId id="265" r:id="rId9"/>
    <p:sldId id="264" r:id="rId10"/>
    <p:sldId id="346" r:id="rId11"/>
    <p:sldId id="350" r:id="rId12"/>
    <p:sldId id="351" r:id="rId13"/>
    <p:sldId id="347" r:id="rId14"/>
    <p:sldId id="343" r:id="rId15"/>
    <p:sldId id="349" r:id="rId16"/>
    <p:sldId id="304" r:id="rId17"/>
    <p:sldId id="327" r:id="rId18"/>
    <p:sldId id="331" r:id="rId19"/>
    <p:sldId id="339" r:id="rId20"/>
    <p:sldId id="336" r:id="rId21"/>
    <p:sldId id="337" r:id="rId22"/>
    <p:sldId id="311" r:id="rId23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54" autoAdjust="0"/>
    <p:restoredTop sz="94660"/>
  </p:normalViewPr>
  <p:slideViewPr>
    <p:cSldViewPr snapToGrid="0">
      <p:cViewPr varScale="1">
        <p:scale>
          <a:sx n="79" d="100"/>
          <a:sy n="79" d="100"/>
        </p:scale>
        <p:origin x="91" y="2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9" d="100"/>
          <a:sy n="69" d="100"/>
        </p:scale>
        <p:origin x="3264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HEBT H2 Presure Profile Along Beam Line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253375936703564"/>
          <c:y val="0.19638878891963807"/>
          <c:w val="0.8450912929362091"/>
          <c:h val="0.60688226200379081"/>
        </c:manualLayout>
      </c:layout>
      <c:scatterChart>
        <c:scatterStyle val="lineMarker"/>
        <c:varyColors val="0"/>
        <c:ser>
          <c:idx val="0"/>
          <c:order val="0"/>
          <c:tx>
            <c:v>F#3341, W-C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'SSR1-HEBTc1'!$C$17:$C$116</c:f>
              <c:numCache>
                <c:formatCode>0.0</c:formatCode>
                <c:ptCount val="100"/>
                <c:pt idx="0">
                  <c:v>-8.9499999999999996E-2</c:v>
                </c:pt>
                <c:pt idx="1">
                  <c:v>-0.26849999999999996</c:v>
                </c:pt>
                <c:pt idx="2">
                  <c:v>-0.44750000000000001</c:v>
                </c:pt>
                <c:pt idx="3">
                  <c:v>-0.62649999999999983</c:v>
                </c:pt>
                <c:pt idx="4">
                  <c:v>-0.80549999999999988</c:v>
                </c:pt>
                <c:pt idx="5">
                  <c:v>-0.98449999999999993</c:v>
                </c:pt>
                <c:pt idx="6">
                  <c:v>-1.1635</c:v>
                </c:pt>
                <c:pt idx="7">
                  <c:v>-1.3425</c:v>
                </c:pt>
                <c:pt idx="8">
                  <c:v>-1.5215000000000001</c:v>
                </c:pt>
                <c:pt idx="9">
                  <c:v>-1.7004999999999999</c:v>
                </c:pt>
                <c:pt idx="10">
                  <c:v>-1.8794999999999999</c:v>
                </c:pt>
                <c:pt idx="11">
                  <c:v>-2.0585</c:v>
                </c:pt>
                <c:pt idx="12">
                  <c:v>-2.2374999999999998</c:v>
                </c:pt>
                <c:pt idx="13">
                  <c:v>-2.4165000000000001</c:v>
                </c:pt>
                <c:pt idx="14">
                  <c:v>-2.5954999999999999</c:v>
                </c:pt>
                <c:pt idx="15">
                  <c:v>-2.7744999999999997</c:v>
                </c:pt>
                <c:pt idx="16">
                  <c:v>-2.9535</c:v>
                </c:pt>
                <c:pt idx="17">
                  <c:v>-3.1324999999999998</c:v>
                </c:pt>
                <c:pt idx="18">
                  <c:v>-3.3114999999999997</c:v>
                </c:pt>
                <c:pt idx="19">
                  <c:v>-3.4904999999999999</c:v>
                </c:pt>
                <c:pt idx="20">
                  <c:v>-3.6695000000000002</c:v>
                </c:pt>
                <c:pt idx="21">
                  <c:v>-3.8484999999999996</c:v>
                </c:pt>
                <c:pt idx="22">
                  <c:v>-4.0274999999999999</c:v>
                </c:pt>
                <c:pt idx="23">
                  <c:v>-4.2065000000000001</c:v>
                </c:pt>
                <c:pt idx="24">
                  <c:v>-4.3854999999999995</c:v>
                </c:pt>
                <c:pt idx="25">
                  <c:v>-4.5644999999999998</c:v>
                </c:pt>
                <c:pt idx="26">
                  <c:v>-4.7435</c:v>
                </c:pt>
                <c:pt idx="27">
                  <c:v>-4.9225000000000003</c:v>
                </c:pt>
                <c:pt idx="28">
                  <c:v>-5.1015000000000006</c:v>
                </c:pt>
                <c:pt idx="29">
                  <c:v>-5.2804999999999991</c:v>
                </c:pt>
                <c:pt idx="30">
                  <c:v>-5.4594999999999994</c:v>
                </c:pt>
                <c:pt idx="31">
                  <c:v>-5.6384999999999996</c:v>
                </c:pt>
                <c:pt idx="32">
                  <c:v>-5.8174999999999999</c:v>
                </c:pt>
                <c:pt idx="33">
                  <c:v>-5.9965000000000002</c:v>
                </c:pt>
                <c:pt idx="34">
                  <c:v>-6.1755000000000004</c:v>
                </c:pt>
                <c:pt idx="35">
                  <c:v>-6.3544999999999989</c:v>
                </c:pt>
                <c:pt idx="36">
                  <c:v>-6.5334999999999992</c:v>
                </c:pt>
                <c:pt idx="37">
                  <c:v>-6.7124999999999995</c:v>
                </c:pt>
                <c:pt idx="38">
                  <c:v>-6.8914999999999997</c:v>
                </c:pt>
                <c:pt idx="39">
                  <c:v>-7.0705</c:v>
                </c:pt>
                <c:pt idx="40">
                  <c:v>-7.2495000000000003</c:v>
                </c:pt>
                <c:pt idx="41">
                  <c:v>-7.4284999999999988</c:v>
                </c:pt>
                <c:pt idx="42">
                  <c:v>-7.607499999999999</c:v>
                </c:pt>
                <c:pt idx="43">
                  <c:v>-7.7864999999999993</c:v>
                </c:pt>
                <c:pt idx="44">
                  <c:v>-7.9654999999999996</c:v>
                </c:pt>
                <c:pt idx="45">
                  <c:v>-8.144499999999999</c:v>
                </c:pt>
                <c:pt idx="46">
                  <c:v>-8.3234999999999992</c:v>
                </c:pt>
                <c:pt idx="47">
                  <c:v>-8.5024999999999995</c:v>
                </c:pt>
                <c:pt idx="48">
                  <c:v>-8.6814999999999998</c:v>
                </c:pt>
                <c:pt idx="49">
                  <c:v>-8.8605</c:v>
                </c:pt>
                <c:pt idx="50">
                  <c:v>-9.0394999999999985</c:v>
                </c:pt>
                <c:pt idx="51">
                  <c:v>-9.2184999999999988</c:v>
                </c:pt>
                <c:pt idx="52">
                  <c:v>-9.3974999999999991</c:v>
                </c:pt>
                <c:pt idx="53">
                  <c:v>-9.5764999999999993</c:v>
                </c:pt>
                <c:pt idx="54">
                  <c:v>-9.7554999999999996</c:v>
                </c:pt>
                <c:pt idx="55">
                  <c:v>-9.9344999999999999</c:v>
                </c:pt>
                <c:pt idx="56">
                  <c:v>-10.1135</c:v>
                </c:pt>
                <c:pt idx="57">
                  <c:v>-10.292499999999999</c:v>
                </c:pt>
                <c:pt idx="58">
                  <c:v>-10.471499999999999</c:v>
                </c:pt>
                <c:pt idx="59">
                  <c:v>-10.650499999999999</c:v>
                </c:pt>
                <c:pt idx="60">
                  <c:v>-10.829499999999999</c:v>
                </c:pt>
                <c:pt idx="61">
                  <c:v>-11.0085</c:v>
                </c:pt>
                <c:pt idx="62">
                  <c:v>-11.1875</c:v>
                </c:pt>
                <c:pt idx="63">
                  <c:v>-11.366499999999998</c:v>
                </c:pt>
                <c:pt idx="64">
                  <c:v>-11.545499999999999</c:v>
                </c:pt>
                <c:pt idx="65">
                  <c:v>-11.724499999999999</c:v>
                </c:pt>
                <c:pt idx="66">
                  <c:v>-11.903499999999999</c:v>
                </c:pt>
                <c:pt idx="67">
                  <c:v>-12.0825</c:v>
                </c:pt>
                <c:pt idx="68">
                  <c:v>-12.2615</c:v>
                </c:pt>
                <c:pt idx="69">
                  <c:v>-12.440499999999998</c:v>
                </c:pt>
                <c:pt idx="70">
                  <c:v>-12.619499999999999</c:v>
                </c:pt>
                <c:pt idx="71">
                  <c:v>-12.798499999999999</c:v>
                </c:pt>
                <c:pt idx="72">
                  <c:v>-12.977499999999999</c:v>
                </c:pt>
                <c:pt idx="73">
                  <c:v>-13.156499999999999</c:v>
                </c:pt>
                <c:pt idx="74">
                  <c:v>-13.3355</c:v>
                </c:pt>
                <c:pt idx="75">
                  <c:v>-13.514499999999998</c:v>
                </c:pt>
                <c:pt idx="76">
                  <c:v>-13.693499999999998</c:v>
                </c:pt>
                <c:pt idx="77">
                  <c:v>-13.872499999999999</c:v>
                </c:pt>
                <c:pt idx="78">
                  <c:v>-14.051499999999999</c:v>
                </c:pt>
                <c:pt idx="79">
                  <c:v>-14.230499999999999</c:v>
                </c:pt>
                <c:pt idx="80">
                  <c:v>-14.4095</c:v>
                </c:pt>
                <c:pt idx="81">
                  <c:v>-14.5885</c:v>
                </c:pt>
                <c:pt idx="82">
                  <c:v>-14.767499999999998</c:v>
                </c:pt>
                <c:pt idx="83">
                  <c:v>-14.946499999999999</c:v>
                </c:pt>
                <c:pt idx="84">
                  <c:v>-15.125499999999999</c:v>
                </c:pt>
                <c:pt idx="85">
                  <c:v>-15.304499999999999</c:v>
                </c:pt>
                <c:pt idx="86">
                  <c:v>-15.483499999999999</c:v>
                </c:pt>
                <c:pt idx="87">
                  <c:v>-15.662499999999998</c:v>
                </c:pt>
                <c:pt idx="88">
                  <c:v>-15.841499999999998</c:v>
                </c:pt>
                <c:pt idx="89">
                  <c:v>-16.020499999999998</c:v>
                </c:pt>
                <c:pt idx="90">
                  <c:v>-16.1995</c:v>
                </c:pt>
                <c:pt idx="91">
                  <c:v>-16.378499999999999</c:v>
                </c:pt>
                <c:pt idx="92">
                  <c:v>-16.557500000000001</c:v>
                </c:pt>
                <c:pt idx="93">
                  <c:v>-16.736499999999999</c:v>
                </c:pt>
                <c:pt idx="94">
                  <c:v>-16.915499999999998</c:v>
                </c:pt>
                <c:pt idx="95">
                  <c:v>-17.094499999999996</c:v>
                </c:pt>
                <c:pt idx="96">
                  <c:v>-17.273499999999999</c:v>
                </c:pt>
                <c:pt idx="97">
                  <c:v>-17.452499999999997</c:v>
                </c:pt>
                <c:pt idx="98">
                  <c:v>-17.631499999999999</c:v>
                </c:pt>
                <c:pt idx="99">
                  <c:v>-17.810499999999998</c:v>
                </c:pt>
              </c:numCache>
            </c:numRef>
          </c:xVal>
          <c:yVal>
            <c:numRef>
              <c:f>'SSR1-HEBTc1'!$B$17:$B$116</c:f>
              <c:numCache>
                <c:formatCode>0.00E+00</c:formatCode>
                <c:ptCount val="100"/>
                <c:pt idx="0">
                  <c:v>8.8121200000000002E-10</c:v>
                </c:pt>
                <c:pt idx="1">
                  <c:v>8.7542800000000003E-10</c:v>
                </c:pt>
                <c:pt idx="2">
                  <c:v>8.7376500000000003E-10</c:v>
                </c:pt>
                <c:pt idx="3">
                  <c:v>8.6834599999999997E-10</c:v>
                </c:pt>
                <c:pt idx="4">
                  <c:v>8.6919900000000005E-10</c:v>
                </c:pt>
                <c:pt idx="5">
                  <c:v>8.6536799999999996E-10</c:v>
                </c:pt>
                <c:pt idx="6">
                  <c:v>8.7008700000000002E-10</c:v>
                </c:pt>
                <c:pt idx="7">
                  <c:v>8.6547599999999996E-10</c:v>
                </c:pt>
                <c:pt idx="8">
                  <c:v>8.6216099999999996E-10</c:v>
                </c:pt>
                <c:pt idx="9">
                  <c:v>8.6495999999999998E-10</c:v>
                </c:pt>
                <c:pt idx="10">
                  <c:v>8.5487199999999998E-10</c:v>
                </c:pt>
                <c:pt idx="11">
                  <c:v>8.55525E-10</c:v>
                </c:pt>
                <c:pt idx="12">
                  <c:v>8.4509599999999997E-10</c:v>
                </c:pt>
                <c:pt idx="13">
                  <c:v>8.3810900000000001E-10</c:v>
                </c:pt>
                <c:pt idx="14">
                  <c:v>8.3056400000000001E-10</c:v>
                </c:pt>
                <c:pt idx="15">
                  <c:v>8.2182399999999999E-10</c:v>
                </c:pt>
                <c:pt idx="16">
                  <c:v>8.0861199999999998E-10</c:v>
                </c:pt>
                <c:pt idx="17">
                  <c:v>7.9506099999999995E-10</c:v>
                </c:pt>
                <c:pt idx="18">
                  <c:v>7.7722100000000004E-10</c:v>
                </c:pt>
                <c:pt idx="19">
                  <c:v>7.5841199999999999E-10</c:v>
                </c:pt>
                <c:pt idx="20">
                  <c:v>7.4398000000000005E-10</c:v>
                </c:pt>
                <c:pt idx="21">
                  <c:v>7.1930799999999995E-10</c:v>
                </c:pt>
                <c:pt idx="22">
                  <c:v>7.10406E-10</c:v>
                </c:pt>
                <c:pt idx="23">
                  <c:v>6.93026E-10</c:v>
                </c:pt>
                <c:pt idx="24">
                  <c:v>6.7845600000000002E-10</c:v>
                </c:pt>
                <c:pt idx="25">
                  <c:v>6.68642E-10</c:v>
                </c:pt>
                <c:pt idx="26">
                  <c:v>6.5838900000000003E-10</c:v>
                </c:pt>
                <c:pt idx="27">
                  <c:v>6.5089899999999999E-10</c:v>
                </c:pt>
                <c:pt idx="28">
                  <c:v>6.4643100000000002E-10</c:v>
                </c:pt>
                <c:pt idx="29">
                  <c:v>6.3914799999999999E-10</c:v>
                </c:pt>
                <c:pt idx="30">
                  <c:v>6.3223699999999995E-10</c:v>
                </c:pt>
                <c:pt idx="31">
                  <c:v>6.2776200000000003E-10</c:v>
                </c:pt>
                <c:pt idx="32">
                  <c:v>6.2173600000000003E-10</c:v>
                </c:pt>
                <c:pt idx="33">
                  <c:v>6.1318399999999998E-10</c:v>
                </c:pt>
                <c:pt idx="34">
                  <c:v>6.0906199999999998E-10</c:v>
                </c:pt>
                <c:pt idx="35">
                  <c:v>6.0011899999999998E-10</c:v>
                </c:pt>
                <c:pt idx="36">
                  <c:v>5.8975399999999999E-10</c:v>
                </c:pt>
                <c:pt idx="37">
                  <c:v>5.8067499999999996E-10</c:v>
                </c:pt>
                <c:pt idx="38">
                  <c:v>5.7437399999999999E-10</c:v>
                </c:pt>
                <c:pt idx="39">
                  <c:v>5.6173500000000003E-10</c:v>
                </c:pt>
                <c:pt idx="40">
                  <c:v>5.4787300000000002E-10</c:v>
                </c:pt>
                <c:pt idx="41">
                  <c:v>5.2766799999999998E-10</c:v>
                </c:pt>
                <c:pt idx="42">
                  <c:v>5.0894100000000001E-10</c:v>
                </c:pt>
                <c:pt idx="43">
                  <c:v>4.8357100000000003E-10</c:v>
                </c:pt>
                <c:pt idx="44">
                  <c:v>4.5709799999999999E-10</c:v>
                </c:pt>
                <c:pt idx="45">
                  <c:v>4.2827899999999998E-10</c:v>
                </c:pt>
                <c:pt idx="46">
                  <c:v>3.9269899999999999E-10</c:v>
                </c:pt>
                <c:pt idx="47">
                  <c:v>3.61664E-10</c:v>
                </c:pt>
                <c:pt idx="48">
                  <c:v>3.3218300000000001E-10</c:v>
                </c:pt>
                <c:pt idx="49">
                  <c:v>3.0651799999999997E-10</c:v>
                </c:pt>
                <c:pt idx="50">
                  <c:v>2.84386E-10</c:v>
                </c:pt>
                <c:pt idx="51">
                  <c:v>2.67337E-10</c:v>
                </c:pt>
                <c:pt idx="52">
                  <c:v>2.5333999999999998E-10</c:v>
                </c:pt>
                <c:pt idx="53">
                  <c:v>2.4220999999999998E-10</c:v>
                </c:pt>
                <c:pt idx="54">
                  <c:v>2.3188999999999999E-10</c:v>
                </c:pt>
                <c:pt idx="55">
                  <c:v>2.2673400000000001E-10</c:v>
                </c:pt>
                <c:pt idx="56">
                  <c:v>2.1832100000000001E-10</c:v>
                </c:pt>
                <c:pt idx="57">
                  <c:v>2.14794E-10</c:v>
                </c:pt>
                <c:pt idx="58">
                  <c:v>2.0915199999999999E-10</c:v>
                </c:pt>
                <c:pt idx="59">
                  <c:v>2.0447200000000001E-10</c:v>
                </c:pt>
                <c:pt idx="60">
                  <c:v>2.0135300000000001E-10</c:v>
                </c:pt>
                <c:pt idx="61">
                  <c:v>1.98993E-10</c:v>
                </c:pt>
                <c:pt idx="62">
                  <c:v>1.9521800000000001E-10</c:v>
                </c:pt>
                <c:pt idx="63">
                  <c:v>1.9109600000000001E-10</c:v>
                </c:pt>
                <c:pt idx="64">
                  <c:v>1.88022E-10</c:v>
                </c:pt>
                <c:pt idx="65">
                  <c:v>1.8501299999999999E-10</c:v>
                </c:pt>
                <c:pt idx="66">
                  <c:v>1.78936E-10</c:v>
                </c:pt>
                <c:pt idx="67">
                  <c:v>1.7567400000000001E-10</c:v>
                </c:pt>
                <c:pt idx="68">
                  <c:v>1.7012E-10</c:v>
                </c:pt>
                <c:pt idx="69">
                  <c:v>1.6311599999999999E-10</c:v>
                </c:pt>
                <c:pt idx="70">
                  <c:v>1.5558500000000001E-10</c:v>
                </c:pt>
                <c:pt idx="71">
                  <c:v>1.46899E-10</c:v>
                </c:pt>
                <c:pt idx="72">
                  <c:v>1.3568299999999999E-10</c:v>
                </c:pt>
                <c:pt idx="73">
                  <c:v>1.2483799999999999E-10</c:v>
                </c:pt>
                <c:pt idx="74">
                  <c:v>1.1468E-10</c:v>
                </c:pt>
                <c:pt idx="75">
                  <c:v>1.0540000000000001E-10</c:v>
                </c:pt>
                <c:pt idx="76">
                  <c:v>9.8383500000000005E-11</c:v>
                </c:pt>
                <c:pt idx="77">
                  <c:v>9.1186200000000001E-11</c:v>
                </c:pt>
                <c:pt idx="78">
                  <c:v>8.4926700000000006E-11</c:v>
                </c:pt>
                <c:pt idx="79">
                  <c:v>8.0910699999999999E-11</c:v>
                </c:pt>
                <c:pt idx="80">
                  <c:v>7.7876399999999996E-11</c:v>
                </c:pt>
                <c:pt idx="81">
                  <c:v>7.5094899999999994E-11</c:v>
                </c:pt>
                <c:pt idx="82">
                  <c:v>7.3812499999999997E-11</c:v>
                </c:pt>
                <c:pt idx="83">
                  <c:v>7.1979500000000002E-11</c:v>
                </c:pt>
                <c:pt idx="84">
                  <c:v>7.1123399999999994E-11</c:v>
                </c:pt>
                <c:pt idx="85">
                  <c:v>7.0119699999999994E-11</c:v>
                </c:pt>
                <c:pt idx="86">
                  <c:v>6.9119800000000004E-11</c:v>
                </c:pt>
                <c:pt idx="87">
                  <c:v>6.8570099999999995E-11</c:v>
                </c:pt>
                <c:pt idx="88">
                  <c:v>6.8623200000000003E-11</c:v>
                </c:pt>
                <c:pt idx="89">
                  <c:v>6.7406600000000005E-11</c:v>
                </c:pt>
                <c:pt idx="90">
                  <c:v>6.7467700000000004E-11</c:v>
                </c:pt>
                <c:pt idx="91">
                  <c:v>6.7090700000000001E-11</c:v>
                </c:pt>
                <c:pt idx="92">
                  <c:v>6.7249499999999996E-11</c:v>
                </c:pt>
                <c:pt idx="93">
                  <c:v>6.6797000000000005E-11</c:v>
                </c:pt>
                <c:pt idx="94">
                  <c:v>6.6310799999999998E-11</c:v>
                </c:pt>
                <c:pt idx="95">
                  <c:v>6.60368E-11</c:v>
                </c:pt>
                <c:pt idx="96">
                  <c:v>6.58434E-11</c:v>
                </c:pt>
                <c:pt idx="97">
                  <c:v>6.5764199999999996E-11</c:v>
                </c:pt>
                <c:pt idx="98">
                  <c:v>6.4874300000000005E-11</c:v>
                </c:pt>
                <c:pt idx="99">
                  <c:v>6.3958E-11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ABD-41DC-ACAA-1BCE8DA2DE3E}"/>
            </c:ext>
          </c:extLst>
        </c:ser>
        <c:ser>
          <c:idx val="1"/>
          <c:order val="1"/>
          <c:tx>
            <c:v>F#3342, 1st C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'SSR1-HEBTc1'!$E$17:$E$116</c:f>
              <c:numCache>
                <c:formatCode>0.0</c:formatCode>
                <c:ptCount val="100"/>
                <c:pt idx="0">
                  <c:v>-18.299999999999997</c:v>
                </c:pt>
                <c:pt idx="1">
                  <c:v>-19.099999999999998</c:v>
                </c:pt>
                <c:pt idx="2">
                  <c:v>-19.899999999999999</c:v>
                </c:pt>
                <c:pt idx="3">
                  <c:v>-20.7</c:v>
                </c:pt>
                <c:pt idx="4">
                  <c:v>-21.5</c:v>
                </c:pt>
                <c:pt idx="5">
                  <c:v>-22.299999999999997</c:v>
                </c:pt>
                <c:pt idx="6">
                  <c:v>-23.099999999999998</c:v>
                </c:pt>
                <c:pt idx="7">
                  <c:v>-23.9</c:v>
                </c:pt>
                <c:pt idx="8">
                  <c:v>-24.7</c:v>
                </c:pt>
                <c:pt idx="9">
                  <c:v>-25.5</c:v>
                </c:pt>
                <c:pt idx="10">
                  <c:v>-26.299999999999997</c:v>
                </c:pt>
                <c:pt idx="11">
                  <c:v>-27.1</c:v>
                </c:pt>
                <c:pt idx="12">
                  <c:v>-27.9</c:v>
                </c:pt>
                <c:pt idx="13">
                  <c:v>-28.7</c:v>
                </c:pt>
                <c:pt idx="14">
                  <c:v>-29.5</c:v>
                </c:pt>
                <c:pt idx="15">
                  <c:v>-30.299999999999997</c:v>
                </c:pt>
                <c:pt idx="16">
                  <c:v>-31.1</c:v>
                </c:pt>
                <c:pt idx="17">
                  <c:v>-31.9</c:v>
                </c:pt>
                <c:pt idx="18">
                  <c:v>-32.700000000000003</c:v>
                </c:pt>
                <c:pt idx="19">
                  <c:v>-33.5</c:v>
                </c:pt>
                <c:pt idx="20">
                  <c:v>-34.299999999999997</c:v>
                </c:pt>
                <c:pt idx="21">
                  <c:v>-35.099999999999994</c:v>
                </c:pt>
                <c:pt idx="22">
                  <c:v>-35.9</c:v>
                </c:pt>
                <c:pt idx="23">
                  <c:v>-36.700000000000003</c:v>
                </c:pt>
                <c:pt idx="24">
                  <c:v>-37.5</c:v>
                </c:pt>
                <c:pt idx="25">
                  <c:v>-38.299999999999997</c:v>
                </c:pt>
                <c:pt idx="26">
                  <c:v>-39.1</c:v>
                </c:pt>
                <c:pt idx="27">
                  <c:v>-39.9</c:v>
                </c:pt>
                <c:pt idx="28">
                  <c:v>-40.700000000000003</c:v>
                </c:pt>
                <c:pt idx="29">
                  <c:v>-41.5</c:v>
                </c:pt>
                <c:pt idx="30">
                  <c:v>-42.3</c:v>
                </c:pt>
                <c:pt idx="31">
                  <c:v>-43.099999999999994</c:v>
                </c:pt>
                <c:pt idx="32">
                  <c:v>-43.9</c:v>
                </c:pt>
                <c:pt idx="33">
                  <c:v>-44.7</c:v>
                </c:pt>
                <c:pt idx="34">
                  <c:v>-45.5</c:v>
                </c:pt>
                <c:pt idx="35">
                  <c:v>-46.3</c:v>
                </c:pt>
                <c:pt idx="36">
                  <c:v>-47.099999999999994</c:v>
                </c:pt>
                <c:pt idx="37">
                  <c:v>-47.9</c:v>
                </c:pt>
                <c:pt idx="38">
                  <c:v>-48.7</c:v>
                </c:pt>
                <c:pt idx="39">
                  <c:v>-49.5</c:v>
                </c:pt>
                <c:pt idx="40">
                  <c:v>-50.300000000000004</c:v>
                </c:pt>
                <c:pt idx="41">
                  <c:v>-51.099999999999994</c:v>
                </c:pt>
                <c:pt idx="42">
                  <c:v>-51.9</c:v>
                </c:pt>
                <c:pt idx="43">
                  <c:v>-52.699999999999996</c:v>
                </c:pt>
                <c:pt idx="44">
                  <c:v>-53.5</c:v>
                </c:pt>
                <c:pt idx="45">
                  <c:v>-54.3</c:v>
                </c:pt>
                <c:pt idx="46">
                  <c:v>-55.1</c:v>
                </c:pt>
                <c:pt idx="47">
                  <c:v>-55.9</c:v>
                </c:pt>
                <c:pt idx="48">
                  <c:v>-56.699999999999996</c:v>
                </c:pt>
                <c:pt idx="49">
                  <c:v>-57.5</c:v>
                </c:pt>
                <c:pt idx="50">
                  <c:v>-58.3</c:v>
                </c:pt>
                <c:pt idx="51">
                  <c:v>-59.1</c:v>
                </c:pt>
                <c:pt idx="52">
                  <c:v>-59.9</c:v>
                </c:pt>
                <c:pt idx="53">
                  <c:v>-60.7</c:v>
                </c:pt>
                <c:pt idx="54">
                  <c:v>-61.5</c:v>
                </c:pt>
                <c:pt idx="55">
                  <c:v>-62.300000000000004</c:v>
                </c:pt>
                <c:pt idx="56">
                  <c:v>-63.1</c:v>
                </c:pt>
                <c:pt idx="57">
                  <c:v>-63.9</c:v>
                </c:pt>
                <c:pt idx="58">
                  <c:v>-64.699999999999989</c:v>
                </c:pt>
                <c:pt idx="59">
                  <c:v>-65.5</c:v>
                </c:pt>
                <c:pt idx="60">
                  <c:v>-66.3</c:v>
                </c:pt>
                <c:pt idx="61">
                  <c:v>-67.099999999999994</c:v>
                </c:pt>
                <c:pt idx="62">
                  <c:v>-67.900000000000006</c:v>
                </c:pt>
                <c:pt idx="63">
                  <c:v>-68.699999999999989</c:v>
                </c:pt>
                <c:pt idx="64">
                  <c:v>-69.5</c:v>
                </c:pt>
                <c:pt idx="65">
                  <c:v>-70.300000000000011</c:v>
                </c:pt>
                <c:pt idx="66">
                  <c:v>-71.099999999999994</c:v>
                </c:pt>
                <c:pt idx="67">
                  <c:v>-71.900000000000006</c:v>
                </c:pt>
                <c:pt idx="68">
                  <c:v>-72.7</c:v>
                </c:pt>
                <c:pt idx="69">
                  <c:v>-73.5</c:v>
                </c:pt>
                <c:pt idx="70">
                  <c:v>-74.3</c:v>
                </c:pt>
                <c:pt idx="71">
                  <c:v>-75.099999999999994</c:v>
                </c:pt>
                <c:pt idx="72">
                  <c:v>-75.900000000000006</c:v>
                </c:pt>
                <c:pt idx="73">
                  <c:v>-76.699999999999989</c:v>
                </c:pt>
                <c:pt idx="74">
                  <c:v>-77.5</c:v>
                </c:pt>
                <c:pt idx="75">
                  <c:v>-78.3</c:v>
                </c:pt>
                <c:pt idx="76">
                  <c:v>-79.099999999999994</c:v>
                </c:pt>
                <c:pt idx="77">
                  <c:v>-79.900000000000006</c:v>
                </c:pt>
                <c:pt idx="78">
                  <c:v>-80.7</c:v>
                </c:pt>
                <c:pt idx="79">
                  <c:v>-81.5</c:v>
                </c:pt>
                <c:pt idx="80">
                  <c:v>-82.300000000000011</c:v>
                </c:pt>
                <c:pt idx="81">
                  <c:v>-83.1</c:v>
                </c:pt>
                <c:pt idx="82">
                  <c:v>-83.9</c:v>
                </c:pt>
                <c:pt idx="83">
                  <c:v>-84.699999999999989</c:v>
                </c:pt>
                <c:pt idx="84">
                  <c:v>-85.5</c:v>
                </c:pt>
                <c:pt idx="85">
                  <c:v>-86.300000000000011</c:v>
                </c:pt>
                <c:pt idx="86">
                  <c:v>-87.1</c:v>
                </c:pt>
                <c:pt idx="87">
                  <c:v>-87.9</c:v>
                </c:pt>
                <c:pt idx="88">
                  <c:v>-88.699999999999989</c:v>
                </c:pt>
                <c:pt idx="89">
                  <c:v>-89.5</c:v>
                </c:pt>
                <c:pt idx="90">
                  <c:v>-90.300000000000011</c:v>
                </c:pt>
                <c:pt idx="91">
                  <c:v>-91.1</c:v>
                </c:pt>
                <c:pt idx="92">
                  <c:v>-91.9</c:v>
                </c:pt>
                <c:pt idx="93">
                  <c:v>-92.700000000000017</c:v>
                </c:pt>
                <c:pt idx="94">
                  <c:v>-93.5</c:v>
                </c:pt>
                <c:pt idx="95">
                  <c:v>-94.299999999999983</c:v>
                </c:pt>
                <c:pt idx="96">
                  <c:v>-95.1</c:v>
                </c:pt>
                <c:pt idx="97">
                  <c:v>-95.9</c:v>
                </c:pt>
                <c:pt idx="98">
                  <c:v>-96.699999999999989</c:v>
                </c:pt>
                <c:pt idx="99">
                  <c:v>-97.5</c:v>
                </c:pt>
              </c:numCache>
            </c:numRef>
          </c:xVal>
          <c:yVal>
            <c:numRef>
              <c:f>'SSR1-HEBTc1'!$D$17:$D$116</c:f>
              <c:numCache>
                <c:formatCode>0.00E+00</c:formatCode>
                <c:ptCount val="100"/>
                <c:pt idx="0">
                  <c:v>1.8997899999999998E-11</c:v>
                </c:pt>
                <c:pt idx="1">
                  <c:v>5.5608199999999997E-12</c:v>
                </c:pt>
                <c:pt idx="2">
                  <c:v>1.79E-12</c:v>
                </c:pt>
                <c:pt idx="3">
                  <c:v>7.1404500000000001E-13</c:v>
                </c:pt>
                <c:pt idx="4">
                  <c:v>3.3818900000000002E-13</c:v>
                </c:pt>
                <c:pt idx="5">
                  <c:v>1.84234E-13</c:v>
                </c:pt>
                <c:pt idx="6">
                  <c:v>1.17426E-13</c:v>
                </c:pt>
                <c:pt idx="7">
                  <c:v>7.6665800000000002E-14</c:v>
                </c:pt>
                <c:pt idx="8">
                  <c:v>4.8998499999999998E-14</c:v>
                </c:pt>
                <c:pt idx="9">
                  <c:v>3.7730100000000001E-14</c:v>
                </c:pt>
                <c:pt idx="10">
                  <c:v>2.65047E-14</c:v>
                </c:pt>
                <c:pt idx="11">
                  <c:v>2.09158E-14</c:v>
                </c:pt>
                <c:pt idx="12">
                  <c:v>1.68083E-14</c:v>
                </c:pt>
                <c:pt idx="13">
                  <c:v>1.28874E-14</c:v>
                </c:pt>
                <c:pt idx="14">
                  <c:v>1.01456E-14</c:v>
                </c:pt>
                <c:pt idx="15">
                  <c:v>8.5216800000000001E-15</c:v>
                </c:pt>
                <c:pt idx="16">
                  <c:v>7.4216600000000008E-15</c:v>
                </c:pt>
                <c:pt idx="17">
                  <c:v>6.7301599999999997E-15</c:v>
                </c:pt>
                <c:pt idx="18">
                  <c:v>5.5819700000000003E-15</c:v>
                </c:pt>
                <c:pt idx="19">
                  <c:v>4.2546300000000003E-15</c:v>
                </c:pt>
                <c:pt idx="20">
                  <c:v>3.5564E-15</c:v>
                </c:pt>
                <c:pt idx="21">
                  <c:v>2.5043099999999999E-15</c:v>
                </c:pt>
                <c:pt idx="22">
                  <c:v>2.8288900000000001E-15</c:v>
                </c:pt>
                <c:pt idx="23">
                  <c:v>2.6541400000000002E-15</c:v>
                </c:pt>
                <c:pt idx="24">
                  <c:v>2.2597E-15</c:v>
                </c:pt>
                <c:pt idx="25">
                  <c:v>2.5881199999999999E-15</c:v>
                </c:pt>
                <c:pt idx="26">
                  <c:v>1.9800600000000001E-15</c:v>
                </c:pt>
                <c:pt idx="27">
                  <c:v>1.55092E-15</c:v>
                </c:pt>
                <c:pt idx="28">
                  <c:v>2.4184599999999999E-15</c:v>
                </c:pt>
                <c:pt idx="29">
                  <c:v>1.83743E-15</c:v>
                </c:pt>
                <c:pt idx="30">
                  <c:v>1.0895499999999999E-15</c:v>
                </c:pt>
                <c:pt idx="31">
                  <c:v>1.6857099999999999E-15</c:v>
                </c:pt>
                <c:pt idx="32">
                  <c:v>1.0344299999999999E-15</c:v>
                </c:pt>
                <c:pt idx="33">
                  <c:v>8.5228100000000003E-16</c:v>
                </c:pt>
                <c:pt idx="34">
                  <c:v>1.13372E-15</c:v>
                </c:pt>
                <c:pt idx="35">
                  <c:v>8.5168300000000002E-16</c:v>
                </c:pt>
                <c:pt idx="36">
                  <c:v>8.80999E-16</c:v>
                </c:pt>
                <c:pt idx="37">
                  <c:v>7.5464699999999999E-16</c:v>
                </c:pt>
                <c:pt idx="38">
                  <c:v>7.4632300000000002E-16</c:v>
                </c:pt>
                <c:pt idx="39">
                  <c:v>6.8224000000000002E-16</c:v>
                </c:pt>
                <c:pt idx="40">
                  <c:v>6.1606499999999998E-16</c:v>
                </c:pt>
                <c:pt idx="41">
                  <c:v>5.9220299999999999E-16</c:v>
                </c:pt>
                <c:pt idx="42">
                  <c:v>4.8757199999999999E-16</c:v>
                </c:pt>
                <c:pt idx="43">
                  <c:v>5.3752100000000002E-16</c:v>
                </c:pt>
                <c:pt idx="44">
                  <c:v>5.3533499999999995E-16</c:v>
                </c:pt>
                <c:pt idx="45">
                  <c:v>3.4170600000000002E-16</c:v>
                </c:pt>
                <c:pt idx="46">
                  <c:v>1.9495699999999999E-16</c:v>
                </c:pt>
                <c:pt idx="47">
                  <c:v>2.5344200000000002E-16</c:v>
                </c:pt>
                <c:pt idx="48">
                  <c:v>5.7936299999999996E-16</c:v>
                </c:pt>
                <c:pt idx="49">
                  <c:v>3.1593299999999999E-16</c:v>
                </c:pt>
                <c:pt idx="50">
                  <c:v>3.5983200000000001E-16</c:v>
                </c:pt>
                <c:pt idx="51">
                  <c:v>3.29217E-16</c:v>
                </c:pt>
                <c:pt idx="52">
                  <c:v>4.0934900000000002E-16</c:v>
                </c:pt>
                <c:pt idx="53">
                  <c:v>1.8061299999999999E-16</c:v>
                </c:pt>
                <c:pt idx="54">
                  <c:v>3.2590599999999999E-16</c:v>
                </c:pt>
                <c:pt idx="55">
                  <c:v>8.5483800000000004E-17</c:v>
                </c:pt>
                <c:pt idx="56">
                  <c:v>2.6710299999999999E-16</c:v>
                </c:pt>
                <c:pt idx="57">
                  <c:v>2.0659999999999999E-16</c:v>
                </c:pt>
                <c:pt idx="58">
                  <c:v>2.58666E-16</c:v>
                </c:pt>
                <c:pt idx="59">
                  <c:v>1.5232600000000001E-16</c:v>
                </c:pt>
                <c:pt idx="60">
                  <c:v>1.48506E-16</c:v>
                </c:pt>
                <c:pt idx="61">
                  <c:v>1.7277E-16</c:v>
                </c:pt>
                <c:pt idx="62">
                  <c:v>1.75252E-16</c:v>
                </c:pt>
                <c:pt idx="63">
                  <c:v>1.15494E-16</c:v>
                </c:pt>
                <c:pt idx="64">
                  <c:v>1.32986E-16</c:v>
                </c:pt>
                <c:pt idx="65">
                  <c:v>6.2912900000000004E-17</c:v>
                </c:pt>
                <c:pt idx="66">
                  <c:v>5.7853199999999997E-17</c:v>
                </c:pt>
                <c:pt idx="67">
                  <c:v>1.2884999999999999E-16</c:v>
                </c:pt>
                <c:pt idx="68">
                  <c:v>1.25348E-16</c:v>
                </c:pt>
                <c:pt idx="69">
                  <c:v>1.42371E-16</c:v>
                </c:pt>
                <c:pt idx="70">
                  <c:v>1.7566900000000001E-16</c:v>
                </c:pt>
                <c:pt idx="71">
                  <c:v>1.1946699999999999E-16</c:v>
                </c:pt>
                <c:pt idx="72">
                  <c:v>1.29471E-16</c:v>
                </c:pt>
                <c:pt idx="73">
                  <c:v>9.7849199999999999E-17</c:v>
                </c:pt>
                <c:pt idx="74">
                  <c:v>1.0333499999999999E-16</c:v>
                </c:pt>
                <c:pt idx="75">
                  <c:v>7.6596900000000006E-17</c:v>
                </c:pt>
                <c:pt idx="76">
                  <c:v>2.3382199999999999E-17</c:v>
                </c:pt>
                <c:pt idx="77">
                  <c:v>1.1932199999999999E-16</c:v>
                </c:pt>
                <c:pt idx="78">
                  <c:v>6.3817200000000006E-17</c:v>
                </c:pt>
                <c:pt idx="79">
                  <c:v>4.0908199999999999E-17</c:v>
                </c:pt>
                <c:pt idx="80">
                  <c:v>1.4927499999999999E-16</c:v>
                </c:pt>
                <c:pt idx="81">
                  <c:v>8.3801900000000004E-17</c:v>
                </c:pt>
                <c:pt idx="82">
                  <c:v>2.9714100000000001E-17</c:v>
                </c:pt>
                <c:pt idx="83">
                  <c:v>1.2501899999999999E-16</c:v>
                </c:pt>
                <c:pt idx="84">
                  <c:v>7.4659399999999999E-17</c:v>
                </c:pt>
                <c:pt idx="85">
                  <c:v>2.4122699999999999E-17</c:v>
                </c:pt>
                <c:pt idx="86">
                  <c:v>2.53809E-17</c:v>
                </c:pt>
                <c:pt idx="87">
                  <c:v>1.02564E-16</c:v>
                </c:pt>
                <c:pt idx="88">
                  <c:v>4.14206E-17</c:v>
                </c:pt>
                <c:pt idx="89">
                  <c:v>6.6530599999999996E-17</c:v>
                </c:pt>
                <c:pt idx="90">
                  <c:v>6.97209E-17</c:v>
                </c:pt>
                <c:pt idx="91">
                  <c:v>1.4833400000000001E-16</c:v>
                </c:pt>
                <c:pt idx="92">
                  <c:v>6.3061400000000003E-17</c:v>
                </c:pt>
                <c:pt idx="93">
                  <c:v>1.11027E-16</c:v>
                </c:pt>
                <c:pt idx="94">
                  <c:v>5.3154400000000001E-17</c:v>
                </c:pt>
                <c:pt idx="95">
                  <c:v>7.1579200000000005E-17</c:v>
                </c:pt>
                <c:pt idx="96">
                  <c:v>7.0530699999999994E-17</c:v>
                </c:pt>
                <c:pt idx="97">
                  <c:v>4.1097000000000002E-17</c:v>
                </c:pt>
                <c:pt idx="98">
                  <c:v>1.43139E-16</c:v>
                </c:pt>
                <c:pt idx="99">
                  <c:v>5.8698E-17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AABD-41DC-ACAA-1BCE8DA2DE3E}"/>
            </c:ext>
          </c:extLst>
        </c:ser>
        <c:ser>
          <c:idx val="2"/>
          <c:order val="2"/>
          <c:tx>
            <c:v>F#4665 HEBT1</c:v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'SSR1-HEBTc1'!$K$17:$K$116</c:f>
              <c:numCache>
                <c:formatCode>0.0</c:formatCode>
                <c:ptCount val="100"/>
                <c:pt idx="0">
                  <c:v>171.14</c:v>
                </c:pt>
                <c:pt idx="1">
                  <c:v>169.42</c:v>
                </c:pt>
                <c:pt idx="2">
                  <c:v>167.7</c:v>
                </c:pt>
                <c:pt idx="3">
                  <c:v>165.98</c:v>
                </c:pt>
                <c:pt idx="4">
                  <c:v>164.26</c:v>
                </c:pt>
                <c:pt idx="5">
                  <c:v>162.54</c:v>
                </c:pt>
                <c:pt idx="6">
                  <c:v>160.82</c:v>
                </c:pt>
                <c:pt idx="7">
                  <c:v>159.1</c:v>
                </c:pt>
                <c:pt idx="8">
                  <c:v>157.38</c:v>
                </c:pt>
                <c:pt idx="9">
                  <c:v>155.66</c:v>
                </c:pt>
                <c:pt idx="10">
                  <c:v>153.94</c:v>
                </c:pt>
                <c:pt idx="11">
                  <c:v>152.22</c:v>
                </c:pt>
                <c:pt idx="12">
                  <c:v>150.5</c:v>
                </c:pt>
                <c:pt idx="13">
                  <c:v>148.78</c:v>
                </c:pt>
                <c:pt idx="14">
                  <c:v>147.06</c:v>
                </c:pt>
                <c:pt idx="15">
                  <c:v>145.34</c:v>
                </c:pt>
                <c:pt idx="16">
                  <c:v>143.62</c:v>
                </c:pt>
                <c:pt idx="17">
                  <c:v>141.9</c:v>
                </c:pt>
                <c:pt idx="18">
                  <c:v>140.18</c:v>
                </c:pt>
                <c:pt idx="19">
                  <c:v>138.46</c:v>
                </c:pt>
                <c:pt idx="20">
                  <c:v>136.74</c:v>
                </c:pt>
                <c:pt idx="21">
                  <c:v>135.02000000000001</c:v>
                </c:pt>
                <c:pt idx="22">
                  <c:v>133.30000000000001</c:v>
                </c:pt>
                <c:pt idx="23">
                  <c:v>131.57999999999998</c:v>
                </c:pt>
                <c:pt idx="24">
                  <c:v>129.86000000000001</c:v>
                </c:pt>
                <c:pt idx="25">
                  <c:v>128.13999999999999</c:v>
                </c:pt>
                <c:pt idx="26">
                  <c:v>126.41999999999999</c:v>
                </c:pt>
                <c:pt idx="27">
                  <c:v>124.69999999999999</c:v>
                </c:pt>
                <c:pt idx="28">
                  <c:v>122.97999999999999</c:v>
                </c:pt>
                <c:pt idx="29">
                  <c:v>121.26</c:v>
                </c:pt>
                <c:pt idx="30">
                  <c:v>119.53999999999999</c:v>
                </c:pt>
                <c:pt idx="31">
                  <c:v>117.82</c:v>
                </c:pt>
                <c:pt idx="32">
                  <c:v>116.1</c:v>
                </c:pt>
                <c:pt idx="33">
                  <c:v>114.38</c:v>
                </c:pt>
                <c:pt idx="34">
                  <c:v>112.66</c:v>
                </c:pt>
                <c:pt idx="35">
                  <c:v>110.94</c:v>
                </c:pt>
                <c:pt idx="36">
                  <c:v>109.22</c:v>
                </c:pt>
                <c:pt idx="37">
                  <c:v>107.5</c:v>
                </c:pt>
                <c:pt idx="38">
                  <c:v>105.78</c:v>
                </c:pt>
                <c:pt idx="39">
                  <c:v>104.06</c:v>
                </c:pt>
                <c:pt idx="40">
                  <c:v>102.33999999999999</c:v>
                </c:pt>
                <c:pt idx="41">
                  <c:v>100.62</c:v>
                </c:pt>
                <c:pt idx="42">
                  <c:v>98.9</c:v>
                </c:pt>
                <c:pt idx="43">
                  <c:v>97.18</c:v>
                </c:pt>
                <c:pt idx="44">
                  <c:v>95.46</c:v>
                </c:pt>
                <c:pt idx="45">
                  <c:v>93.74</c:v>
                </c:pt>
                <c:pt idx="46">
                  <c:v>92.02</c:v>
                </c:pt>
                <c:pt idx="47">
                  <c:v>90.3</c:v>
                </c:pt>
                <c:pt idx="48">
                  <c:v>88.58</c:v>
                </c:pt>
                <c:pt idx="49">
                  <c:v>86.86</c:v>
                </c:pt>
                <c:pt idx="50">
                  <c:v>85.14</c:v>
                </c:pt>
                <c:pt idx="51">
                  <c:v>83.42</c:v>
                </c:pt>
                <c:pt idx="52">
                  <c:v>81.7</c:v>
                </c:pt>
                <c:pt idx="53">
                  <c:v>79.97999999999999</c:v>
                </c:pt>
                <c:pt idx="54">
                  <c:v>78.259999999999991</c:v>
                </c:pt>
                <c:pt idx="55">
                  <c:v>76.539999999999992</c:v>
                </c:pt>
                <c:pt idx="56">
                  <c:v>74.819999999999993</c:v>
                </c:pt>
                <c:pt idx="57">
                  <c:v>73.100000000000009</c:v>
                </c:pt>
                <c:pt idx="58">
                  <c:v>71.38000000000001</c:v>
                </c:pt>
                <c:pt idx="59">
                  <c:v>69.660000000000011</c:v>
                </c:pt>
                <c:pt idx="60">
                  <c:v>67.94</c:v>
                </c:pt>
                <c:pt idx="61">
                  <c:v>66.22</c:v>
                </c:pt>
                <c:pt idx="62">
                  <c:v>64.5</c:v>
                </c:pt>
                <c:pt idx="63">
                  <c:v>62.78</c:v>
                </c:pt>
                <c:pt idx="64">
                  <c:v>61.06</c:v>
                </c:pt>
                <c:pt idx="65">
                  <c:v>59.339999999999989</c:v>
                </c:pt>
                <c:pt idx="66">
                  <c:v>57.61999999999999</c:v>
                </c:pt>
                <c:pt idx="67">
                  <c:v>55.899999999999991</c:v>
                </c:pt>
                <c:pt idx="68">
                  <c:v>54.179999999999993</c:v>
                </c:pt>
                <c:pt idx="69">
                  <c:v>52.460000000000008</c:v>
                </c:pt>
                <c:pt idx="70">
                  <c:v>50.740000000000009</c:v>
                </c:pt>
                <c:pt idx="71">
                  <c:v>49.02000000000001</c:v>
                </c:pt>
                <c:pt idx="72">
                  <c:v>47.3</c:v>
                </c:pt>
                <c:pt idx="73">
                  <c:v>45.58</c:v>
                </c:pt>
                <c:pt idx="74">
                  <c:v>43.860000000000014</c:v>
                </c:pt>
                <c:pt idx="75">
                  <c:v>42.139999999999986</c:v>
                </c:pt>
                <c:pt idx="76">
                  <c:v>40.419999999999987</c:v>
                </c:pt>
                <c:pt idx="77">
                  <c:v>38.699999999999989</c:v>
                </c:pt>
                <c:pt idx="78">
                  <c:v>36.97999999999999</c:v>
                </c:pt>
                <c:pt idx="79">
                  <c:v>35.259999999999991</c:v>
                </c:pt>
                <c:pt idx="80">
                  <c:v>33.539999999999992</c:v>
                </c:pt>
                <c:pt idx="81">
                  <c:v>31.819999999999993</c:v>
                </c:pt>
                <c:pt idx="82">
                  <c:v>30.099999999999994</c:v>
                </c:pt>
                <c:pt idx="83">
                  <c:v>28.379999999999995</c:v>
                </c:pt>
                <c:pt idx="84">
                  <c:v>26.659999999999997</c:v>
                </c:pt>
                <c:pt idx="85">
                  <c:v>24.939999999999998</c:v>
                </c:pt>
                <c:pt idx="86">
                  <c:v>23.22</c:v>
                </c:pt>
                <c:pt idx="87">
                  <c:v>21.5</c:v>
                </c:pt>
                <c:pt idx="88">
                  <c:v>19.78</c:v>
                </c:pt>
                <c:pt idx="89">
                  <c:v>18.060000000000002</c:v>
                </c:pt>
                <c:pt idx="90">
                  <c:v>16.340000000000003</c:v>
                </c:pt>
                <c:pt idx="91">
                  <c:v>14.620000000000005</c:v>
                </c:pt>
                <c:pt idx="92">
                  <c:v>12.900000000000006</c:v>
                </c:pt>
                <c:pt idx="93">
                  <c:v>11.179999999999978</c:v>
                </c:pt>
                <c:pt idx="94">
                  <c:v>9.460000000000008</c:v>
                </c:pt>
                <c:pt idx="95">
                  <c:v>7.7400000000000091</c:v>
                </c:pt>
                <c:pt idx="96">
                  <c:v>6.0200000000000102</c:v>
                </c:pt>
                <c:pt idx="97">
                  <c:v>4.3000000000000114</c:v>
                </c:pt>
                <c:pt idx="98">
                  <c:v>2.5800000000000125</c:v>
                </c:pt>
                <c:pt idx="99">
                  <c:v>0.86000000000001364</c:v>
                </c:pt>
              </c:numCache>
            </c:numRef>
          </c:xVal>
          <c:yVal>
            <c:numRef>
              <c:f>'SSR1-HEBTc1'!$J$17:$J$116</c:f>
              <c:numCache>
                <c:formatCode>0.00E+00</c:formatCode>
                <c:ptCount val="100"/>
                <c:pt idx="0">
                  <c:v>2.5243599999999999E-8</c:v>
                </c:pt>
                <c:pt idx="1">
                  <c:v>2.54278E-8</c:v>
                </c:pt>
                <c:pt idx="2">
                  <c:v>2.5431000000000001E-8</c:v>
                </c:pt>
                <c:pt idx="3">
                  <c:v>2.54377E-8</c:v>
                </c:pt>
                <c:pt idx="4">
                  <c:v>2.5423100000000001E-8</c:v>
                </c:pt>
                <c:pt idx="5">
                  <c:v>2.54202E-8</c:v>
                </c:pt>
                <c:pt idx="6">
                  <c:v>2.5419800000000001E-8</c:v>
                </c:pt>
                <c:pt idx="7">
                  <c:v>2.54286E-8</c:v>
                </c:pt>
                <c:pt idx="8">
                  <c:v>2.5425999999999999E-8</c:v>
                </c:pt>
                <c:pt idx="9">
                  <c:v>2.5435400000000001E-8</c:v>
                </c:pt>
                <c:pt idx="10">
                  <c:v>2.54371E-8</c:v>
                </c:pt>
                <c:pt idx="11">
                  <c:v>2.54262E-8</c:v>
                </c:pt>
                <c:pt idx="12">
                  <c:v>2.5421299999999999E-8</c:v>
                </c:pt>
                <c:pt idx="13">
                  <c:v>2.54311E-8</c:v>
                </c:pt>
                <c:pt idx="14">
                  <c:v>2.5436800000000001E-8</c:v>
                </c:pt>
                <c:pt idx="15">
                  <c:v>2.5417900000000001E-8</c:v>
                </c:pt>
                <c:pt idx="16">
                  <c:v>2.5417799999999999E-8</c:v>
                </c:pt>
                <c:pt idx="17">
                  <c:v>2.5417799999999999E-8</c:v>
                </c:pt>
                <c:pt idx="18">
                  <c:v>2.54262E-8</c:v>
                </c:pt>
                <c:pt idx="19">
                  <c:v>2.5386899999999999E-8</c:v>
                </c:pt>
                <c:pt idx="20">
                  <c:v>2.50275E-8</c:v>
                </c:pt>
                <c:pt idx="21">
                  <c:v>2.4460300000000002E-8</c:v>
                </c:pt>
                <c:pt idx="22">
                  <c:v>2.3956E-8</c:v>
                </c:pt>
                <c:pt idx="23">
                  <c:v>2.34704E-8</c:v>
                </c:pt>
                <c:pt idx="24">
                  <c:v>2.29924E-8</c:v>
                </c:pt>
                <c:pt idx="25">
                  <c:v>2.2508600000000001E-8</c:v>
                </c:pt>
                <c:pt idx="26">
                  <c:v>2.20338E-8</c:v>
                </c:pt>
                <c:pt idx="27">
                  <c:v>2.1563100000000001E-8</c:v>
                </c:pt>
                <c:pt idx="28">
                  <c:v>2.1074000000000001E-8</c:v>
                </c:pt>
                <c:pt idx="29">
                  <c:v>2.0577E-8</c:v>
                </c:pt>
                <c:pt idx="30">
                  <c:v>2.01015E-8</c:v>
                </c:pt>
                <c:pt idx="31">
                  <c:v>1.9613999999999999E-8</c:v>
                </c:pt>
                <c:pt idx="32">
                  <c:v>1.9126900000000001E-8</c:v>
                </c:pt>
                <c:pt idx="33">
                  <c:v>1.8611200000000001E-8</c:v>
                </c:pt>
                <c:pt idx="34">
                  <c:v>1.81197E-8</c:v>
                </c:pt>
                <c:pt idx="35">
                  <c:v>1.7603299999999999E-8</c:v>
                </c:pt>
                <c:pt idx="36">
                  <c:v>1.7090400000000001E-8</c:v>
                </c:pt>
                <c:pt idx="37">
                  <c:v>1.6570299999999998E-8</c:v>
                </c:pt>
                <c:pt idx="38">
                  <c:v>1.6036600000000001E-8</c:v>
                </c:pt>
                <c:pt idx="39">
                  <c:v>1.5490499999999999E-8</c:v>
                </c:pt>
                <c:pt idx="40">
                  <c:v>1.4955699999999999E-8</c:v>
                </c:pt>
                <c:pt idx="41">
                  <c:v>1.4405099999999999E-8</c:v>
                </c:pt>
                <c:pt idx="42">
                  <c:v>1.38635E-8</c:v>
                </c:pt>
                <c:pt idx="43">
                  <c:v>1.33105E-8</c:v>
                </c:pt>
                <c:pt idx="44">
                  <c:v>1.27474E-8</c:v>
                </c:pt>
                <c:pt idx="45">
                  <c:v>1.21873E-8</c:v>
                </c:pt>
                <c:pt idx="46">
                  <c:v>1.16175E-8</c:v>
                </c:pt>
                <c:pt idx="47">
                  <c:v>1.10397E-8</c:v>
                </c:pt>
                <c:pt idx="48">
                  <c:v>1.04573E-8</c:v>
                </c:pt>
                <c:pt idx="49">
                  <c:v>9.8734699999999994E-9</c:v>
                </c:pt>
                <c:pt idx="50">
                  <c:v>9.2719399999999993E-9</c:v>
                </c:pt>
                <c:pt idx="51">
                  <c:v>8.6766000000000004E-9</c:v>
                </c:pt>
                <c:pt idx="52">
                  <c:v>8.0666499999999996E-9</c:v>
                </c:pt>
                <c:pt idx="53">
                  <c:v>7.4546600000000004E-9</c:v>
                </c:pt>
                <c:pt idx="54">
                  <c:v>6.83395E-9</c:v>
                </c:pt>
                <c:pt idx="55">
                  <c:v>6.1936799999999996E-9</c:v>
                </c:pt>
                <c:pt idx="56">
                  <c:v>5.5513899999999998E-9</c:v>
                </c:pt>
                <c:pt idx="57">
                  <c:v>4.9030299999999998E-9</c:v>
                </c:pt>
                <c:pt idx="58">
                  <c:v>4.2333399999999998E-9</c:v>
                </c:pt>
                <c:pt idx="59">
                  <c:v>3.5234900000000002E-9</c:v>
                </c:pt>
                <c:pt idx="60">
                  <c:v>2.6914300000000001E-9</c:v>
                </c:pt>
                <c:pt idx="61">
                  <c:v>2.2895099999999999E-9</c:v>
                </c:pt>
                <c:pt idx="62">
                  <c:v>2.2534600000000002E-9</c:v>
                </c:pt>
                <c:pt idx="63">
                  <c:v>2.22719E-9</c:v>
                </c:pt>
                <c:pt idx="64">
                  <c:v>2.1932999999999999E-9</c:v>
                </c:pt>
                <c:pt idx="65">
                  <c:v>2.1618199999999999E-9</c:v>
                </c:pt>
                <c:pt idx="66">
                  <c:v>2.2440499999999999E-9</c:v>
                </c:pt>
                <c:pt idx="67">
                  <c:v>2.30481E-9</c:v>
                </c:pt>
                <c:pt idx="68">
                  <c:v>2.32334E-9</c:v>
                </c:pt>
                <c:pt idx="69">
                  <c:v>2.3282800000000002E-9</c:v>
                </c:pt>
                <c:pt idx="70">
                  <c:v>2.3244699999999999E-9</c:v>
                </c:pt>
                <c:pt idx="71">
                  <c:v>2.3135099999999998E-9</c:v>
                </c:pt>
                <c:pt idx="72">
                  <c:v>2.2957500000000001E-9</c:v>
                </c:pt>
                <c:pt idx="73">
                  <c:v>2.2650500000000002E-9</c:v>
                </c:pt>
                <c:pt idx="74">
                  <c:v>2.2323699999999998E-9</c:v>
                </c:pt>
                <c:pt idx="75">
                  <c:v>2.1943199999999999E-9</c:v>
                </c:pt>
                <c:pt idx="76">
                  <c:v>2.15005E-9</c:v>
                </c:pt>
                <c:pt idx="77">
                  <c:v>2.0964900000000001E-9</c:v>
                </c:pt>
                <c:pt idx="78">
                  <c:v>2.0361799999999999E-9</c:v>
                </c:pt>
                <c:pt idx="79">
                  <c:v>1.9726200000000002E-9</c:v>
                </c:pt>
                <c:pt idx="80">
                  <c:v>1.9023500000000002E-9</c:v>
                </c:pt>
                <c:pt idx="81">
                  <c:v>1.82717E-9</c:v>
                </c:pt>
                <c:pt idx="82">
                  <c:v>1.74432E-9</c:v>
                </c:pt>
                <c:pt idx="83">
                  <c:v>1.6562900000000001E-9</c:v>
                </c:pt>
                <c:pt idx="84">
                  <c:v>1.56229E-9</c:v>
                </c:pt>
                <c:pt idx="85">
                  <c:v>1.4608899999999999E-9</c:v>
                </c:pt>
                <c:pt idx="86">
                  <c:v>1.3485500000000001E-9</c:v>
                </c:pt>
                <c:pt idx="87">
                  <c:v>1.23083E-9</c:v>
                </c:pt>
                <c:pt idx="88">
                  <c:v>1.09933E-9</c:v>
                </c:pt>
                <c:pt idx="89">
                  <c:v>9.36437E-10</c:v>
                </c:pt>
                <c:pt idx="90">
                  <c:v>8.4456599999999998E-10</c:v>
                </c:pt>
                <c:pt idx="91">
                  <c:v>8.3729699999999997E-10</c:v>
                </c:pt>
                <c:pt idx="92">
                  <c:v>8.3788000000000001E-10</c:v>
                </c:pt>
                <c:pt idx="93">
                  <c:v>8.3853300000000002E-10</c:v>
                </c:pt>
                <c:pt idx="94">
                  <c:v>8.3941500000000004E-10</c:v>
                </c:pt>
                <c:pt idx="95">
                  <c:v>8.5710800000000004E-10</c:v>
                </c:pt>
                <c:pt idx="96">
                  <c:v>8.78197E-10</c:v>
                </c:pt>
                <c:pt idx="97">
                  <c:v>8.8372699999999998E-10</c:v>
                </c:pt>
                <c:pt idx="98">
                  <c:v>8.8567E-10</c:v>
                </c:pt>
                <c:pt idx="99">
                  <c:v>8.7867599999999998E-10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AABD-41DC-ACAA-1BCE8DA2DE3E}"/>
            </c:ext>
          </c:extLst>
        </c:ser>
        <c:ser>
          <c:idx val="3"/>
          <c:order val="3"/>
          <c:tx>
            <c:v>F#4664 HEBT2</c:v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'SSR1-HEBTc1'!$I$17:$I$116</c:f>
              <c:numCache>
                <c:formatCode>0.0</c:formatCode>
                <c:ptCount val="100"/>
                <c:pt idx="0">
                  <c:v>366.02499999999998</c:v>
                </c:pt>
                <c:pt idx="1">
                  <c:v>364.07499999999999</c:v>
                </c:pt>
                <c:pt idx="2">
                  <c:v>362.125</c:v>
                </c:pt>
                <c:pt idx="3">
                  <c:v>360.17500000000001</c:v>
                </c:pt>
                <c:pt idx="4">
                  <c:v>358.22500000000002</c:v>
                </c:pt>
                <c:pt idx="5">
                  <c:v>356.27499999999998</c:v>
                </c:pt>
                <c:pt idx="6">
                  <c:v>354.32499999999999</c:v>
                </c:pt>
                <c:pt idx="7">
                  <c:v>352.375</c:v>
                </c:pt>
                <c:pt idx="8">
                  <c:v>350.42500000000001</c:v>
                </c:pt>
                <c:pt idx="9">
                  <c:v>348.47500000000002</c:v>
                </c:pt>
                <c:pt idx="10">
                  <c:v>346.52499999999998</c:v>
                </c:pt>
                <c:pt idx="11">
                  <c:v>344.57499999999999</c:v>
                </c:pt>
                <c:pt idx="12">
                  <c:v>342.625</c:v>
                </c:pt>
                <c:pt idx="13">
                  <c:v>340.67500000000001</c:v>
                </c:pt>
                <c:pt idx="14">
                  <c:v>338.72500000000002</c:v>
                </c:pt>
                <c:pt idx="15">
                  <c:v>336.77499999999998</c:v>
                </c:pt>
                <c:pt idx="16">
                  <c:v>334.82499999999999</c:v>
                </c:pt>
                <c:pt idx="17">
                  <c:v>332.875</c:v>
                </c:pt>
                <c:pt idx="18">
                  <c:v>330.92500000000001</c:v>
                </c:pt>
                <c:pt idx="19">
                  <c:v>328.97500000000002</c:v>
                </c:pt>
                <c:pt idx="20">
                  <c:v>327.02499999999998</c:v>
                </c:pt>
                <c:pt idx="21">
                  <c:v>325.07499999999999</c:v>
                </c:pt>
                <c:pt idx="22">
                  <c:v>323.125</c:v>
                </c:pt>
                <c:pt idx="23">
                  <c:v>321.17500000000001</c:v>
                </c:pt>
                <c:pt idx="24">
                  <c:v>319.22500000000002</c:v>
                </c:pt>
                <c:pt idx="25">
                  <c:v>317.27499999999998</c:v>
                </c:pt>
                <c:pt idx="26">
                  <c:v>315.32499999999999</c:v>
                </c:pt>
                <c:pt idx="27">
                  <c:v>313.375</c:v>
                </c:pt>
                <c:pt idx="28">
                  <c:v>311.42500000000001</c:v>
                </c:pt>
                <c:pt idx="29">
                  <c:v>309.47500000000002</c:v>
                </c:pt>
                <c:pt idx="30">
                  <c:v>307.52499999999998</c:v>
                </c:pt>
                <c:pt idx="31">
                  <c:v>305.57499999999999</c:v>
                </c:pt>
                <c:pt idx="32">
                  <c:v>303.625</c:v>
                </c:pt>
                <c:pt idx="33">
                  <c:v>301.67500000000001</c:v>
                </c:pt>
                <c:pt idx="34">
                  <c:v>299.72500000000002</c:v>
                </c:pt>
                <c:pt idx="35">
                  <c:v>297.77499999999998</c:v>
                </c:pt>
                <c:pt idx="36">
                  <c:v>295.82499999999999</c:v>
                </c:pt>
                <c:pt idx="37">
                  <c:v>293.875</c:v>
                </c:pt>
                <c:pt idx="38">
                  <c:v>291.92500000000001</c:v>
                </c:pt>
                <c:pt idx="39">
                  <c:v>289.97500000000002</c:v>
                </c:pt>
                <c:pt idx="40">
                  <c:v>288.02499999999998</c:v>
                </c:pt>
                <c:pt idx="41">
                  <c:v>286.07499999999999</c:v>
                </c:pt>
                <c:pt idx="42">
                  <c:v>284.125</c:v>
                </c:pt>
                <c:pt idx="43">
                  <c:v>282.17500000000001</c:v>
                </c:pt>
                <c:pt idx="44">
                  <c:v>280.22500000000002</c:v>
                </c:pt>
                <c:pt idx="45">
                  <c:v>278.27499999999998</c:v>
                </c:pt>
                <c:pt idx="46">
                  <c:v>276.32499999999999</c:v>
                </c:pt>
                <c:pt idx="47">
                  <c:v>274.375</c:v>
                </c:pt>
                <c:pt idx="48">
                  <c:v>272.42500000000001</c:v>
                </c:pt>
                <c:pt idx="49">
                  <c:v>270.47500000000002</c:v>
                </c:pt>
                <c:pt idx="50">
                  <c:v>268.52499999999998</c:v>
                </c:pt>
                <c:pt idx="51">
                  <c:v>266.57499999999999</c:v>
                </c:pt>
                <c:pt idx="52">
                  <c:v>264.625</c:v>
                </c:pt>
                <c:pt idx="53">
                  <c:v>262.67500000000001</c:v>
                </c:pt>
                <c:pt idx="54">
                  <c:v>260.72500000000002</c:v>
                </c:pt>
                <c:pt idx="55">
                  <c:v>258.77499999999998</c:v>
                </c:pt>
                <c:pt idx="56">
                  <c:v>256.82499999999999</c:v>
                </c:pt>
                <c:pt idx="57">
                  <c:v>254.875</c:v>
                </c:pt>
                <c:pt idx="58">
                  <c:v>252.92500000000001</c:v>
                </c:pt>
                <c:pt idx="59">
                  <c:v>250.97500000000002</c:v>
                </c:pt>
                <c:pt idx="60">
                  <c:v>249.02500000000001</c:v>
                </c:pt>
                <c:pt idx="61">
                  <c:v>247.07499999999999</c:v>
                </c:pt>
                <c:pt idx="62">
                  <c:v>245.125</c:v>
                </c:pt>
                <c:pt idx="63">
                  <c:v>243.17500000000001</c:v>
                </c:pt>
                <c:pt idx="64">
                  <c:v>241.22499999999999</c:v>
                </c:pt>
                <c:pt idx="65">
                  <c:v>239.27499999999998</c:v>
                </c:pt>
                <c:pt idx="66">
                  <c:v>237.32499999999999</c:v>
                </c:pt>
                <c:pt idx="67">
                  <c:v>235.375</c:v>
                </c:pt>
                <c:pt idx="68">
                  <c:v>233.42499999999998</c:v>
                </c:pt>
                <c:pt idx="69">
                  <c:v>231.47500000000002</c:v>
                </c:pt>
                <c:pt idx="70">
                  <c:v>229.52500000000001</c:v>
                </c:pt>
                <c:pt idx="71">
                  <c:v>227.57500000000002</c:v>
                </c:pt>
                <c:pt idx="72">
                  <c:v>225.625</c:v>
                </c:pt>
                <c:pt idx="73">
                  <c:v>223.67500000000001</c:v>
                </c:pt>
                <c:pt idx="74">
                  <c:v>221.72499999999999</c:v>
                </c:pt>
                <c:pt idx="75">
                  <c:v>219.77500000000001</c:v>
                </c:pt>
                <c:pt idx="76">
                  <c:v>217.82499999999999</c:v>
                </c:pt>
                <c:pt idx="77">
                  <c:v>215.875</c:v>
                </c:pt>
                <c:pt idx="78">
                  <c:v>213.92499999999998</c:v>
                </c:pt>
                <c:pt idx="79">
                  <c:v>211.97499999999999</c:v>
                </c:pt>
                <c:pt idx="80">
                  <c:v>210.02499999999998</c:v>
                </c:pt>
                <c:pt idx="81">
                  <c:v>208.07499999999999</c:v>
                </c:pt>
                <c:pt idx="82">
                  <c:v>206.125</c:v>
                </c:pt>
                <c:pt idx="83">
                  <c:v>204.17500000000001</c:v>
                </c:pt>
                <c:pt idx="84">
                  <c:v>202.22499999999999</c:v>
                </c:pt>
                <c:pt idx="85">
                  <c:v>200.27500000000001</c:v>
                </c:pt>
                <c:pt idx="86">
                  <c:v>198.32499999999999</c:v>
                </c:pt>
                <c:pt idx="87">
                  <c:v>196.375</c:v>
                </c:pt>
                <c:pt idx="88">
                  <c:v>194.42500000000001</c:v>
                </c:pt>
                <c:pt idx="89">
                  <c:v>192.47499999999999</c:v>
                </c:pt>
                <c:pt idx="90">
                  <c:v>190.52500000000001</c:v>
                </c:pt>
                <c:pt idx="91">
                  <c:v>188.57499999999999</c:v>
                </c:pt>
                <c:pt idx="92">
                  <c:v>186.625</c:v>
                </c:pt>
                <c:pt idx="93">
                  <c:v>184.67499999999998</c:v>
                </c:pt>
                <c:pt idx="94">
                  <c:v>182.72500000000002</c:v>
                </c:pt>
                <c:pt idx="95">
                  <c:v>180.77500000000001</c:v>
                </c:pt>
                <c:pt idx="96">
                  <c:v>178.82500000000002</c:v>
                </c:pt>
                <c:pt idx="97">
                  <c:v>176.875</c:v>
                </c:pt>
                <c:pt idx="98">
                  <c:v>174.92500000000001</c:v>
                </c:pt>
                <c:pt idx="99">
                  <c:v>172.97499999999999</c:v>
                </c:pt>
              </c:numCache>
            </c:numRef>
          </c:xVal>
          <c:yVal>
            <c:numRef>
              <c:f>'SSR1-HEBTc1'!$H$17:$H$116</c:f>
              <c:numCache>
                <c:formatCode>0.00E+00</c:formatCode>
                <c:ptCount val="100"/>
                <c:pt idx="0">
                  <c:v>2.9876899999999998E-8</c:v>
                </c:pt>
                <c:pt idx="1">
                  <c:v>3.15567E-8</c:v>
                </c:pt>
                <c:pt idx="2">
                  <c:v>3.3039100000000001E-8</c:v>
                </c:pt>
                <c:pt idx="3">
                  <c:v>3.4565099999999998E-8</c:v>
                </c:pt>
                <c:pt idx="4">
                  <c:v>3.6118099999999998E-8</c:v>
                </c:pt>
                <c:pt idx="5">
                  <c:v>3.6433900000000002E-8</c:v>
                </c:pt>
                <c:pt idx="6">
                  <c:v>3.6445199999999997E-8</c:v>
                </c:pt>
                <c:pt idx="7">
                  <c:v>3.6450099999999998E-8</c:v>
                </c:pt>
                <c:pt idx="8">
                  <c:v>3.64849E-8</c:v>
                </c:pt>
                <c:pt idx="9">
                  <c:v>3.6983000000000001E-8</c:v>
                </c:pt>
                <c:pt idx="10">
                  <c:v>3.7678299999999998E-8</c:v>
                </c:pt>
                <c:pt idx="11">
                  <c:v>3.8267199999999999E-8</c:v>
                </c:pt>
                <c:pt idx="12">
                  <c:v>3.8822199999999999E-8</c:v>
                </c:pt>
                <c:pt idx="13">
                  <c:v>3.9376699999999999E-8</c:v>
                </c:pt>
                <c:pt idx="14">
                  <c:v>3.9934900000000001E-8</c:v>
                </c:pt>
                <c:pt idx="15">
                  <c:v>4.0462799999999999E-8</c:v>
                </c:pt>
                <c:pt idx="16">
                  <c:v>4.0995999999999999E-8</c:v>
                </c:pt>
                <c:pt idx="17">
                  <c:v>4.1518500000000002E-8</c:v>
                </c:pt>
                <c:pt idx="18">
                  <c:v>4.2043000000000001E-8</c:v>
                </c:pt>
                <c:pt idx="19">
                  <c:v>4.2563299999999998E-8</c:v>
                </c:pt>
                <c:pt idx="20">
                  <c:v>4.3044200000000002E-8</c:v>
                </c:pt>
                <c:pt idx="21">
                  <c:v>4.3544500000000003E-8</c:v>
                </c:pt>
                <c:pt idx="22">
                  <c:v>4.4046100000000002E-8</c:v>
                </c:pt>
                <c:pt idx="23">
                  <c:v>4.4535199999999999E-8</c:v>
                </c:pt>
                <c:pt idx="24">
                  <c:v>4.5036900000000003E-8</c:v>
                </c:pt>
                <c:pt idx="25">
                  <c:v>4.5551399999999997E-8</c:v>
                </c:pt>
                <c:pt idx="26">
                  <c:v>4.6095399999999999E-8</c:v>
                </c:pt>
                <c:pt idx="27">
                  <c:v>4.66706E-8</c:v>
                </c:pt>
                <c:pt idx="28">
                  <c:v>4.6806500000000003E-8</c:v>
                </c:pt>
                <c:pt idx="29">
                  <c:v>4.68182E-8</c:v>
                </c:pt>
                <c:pt idx="30">
                  <c:v>4.6806600000000002E-8</c:v>
                </c:pt>
                <c:pt idx="31">
                  <c:v>4.6774199999999997E-8</c:v>
                </c:pt>
                <c:pt idx="32">
                  <c:v>4.6389699999999997E-8</c:v>
                </c:pt>
                <c:pt idx="33">
                  <c:v>4.5770599999999998E-8</c:v>
                </c:pt>
                <c:pt idx="34">
                  <c:v>4.5260700000000001E-8</c:v>
                </c:pt>
                <c:pt idx="35">
                  <c:v>4.4743099999999998E-8</c:v>
                </c:pt>
                <c:pt idx="36">
                  <c:v>4.4239700000000001E-8</c:v>
                </c:pt>
                <c:pt idx="37">
                  <c:v>4.3726399999999999E-8</c:v>
                </c:pt>
                <c:pt idx="38">
                  <c:v>4.3224399999999999E-8</c:v>
                </c:pt>
                <c:pt idx="39">
                  <c:v>4.2722899999999999E-8</c:v>
                </c:pt>
                <c:pt idx="40">
                  <c:v>4.22137E-8</c:v>
                </c:pt>
                <c:pt idx="41">
                  <c:v>4.1689899999999999E-8</c:v>
                </c:pt>
                <c:pt idx="42">
                  <c:v>4.1162399999999997E-8</c:v>
                </c:pt>
                <c:pt idx="43">
                  <c:v>4.0634300000000001E-8</c:v>
                </c:pt>
                <c:pt idx="44">
                  <c:v>4.0108800000000001E-8</c:v>
                </c:pt>
                <c:pt idx="45">
                  <c:v>3.9565600000000003E-8</c:v>
                </c:pt>
                <c:pt idx="46">
                  <c:v>3.8995900000000002E-8</c:v>
                </c:pt>
                <c:pt idx="47">
                  <c:v>3.8447799999999997E-8</c:v>
                </c:pt>
                <c:pt idx="48">
                  <c:v>3.7895299999999999E-8</c:v>
                </c:pt>
                <c:pt idx="49">
                  <c:v>3.7326900000000002E-8</c:v>
                </c:pt>
                <c:pt idx="50">
                  <c:v>3.6780399999999998E-8</c:v>
                </c:pt>
                <c:pt idx="51">
                  <c:v>3.6206500000000001E-8</c:v>
                </c:pt>
                <c:pt idx="52">
                  <c:v>3.5610699999999997E-8</c:v>
                </c:pt>
                <c:pt idx="53">
                  <c:v>3.5031100000000003E-8</c:v>
                </c:pt>
                <c:pt idx="54">
                  <c:v>3.4432500000000001E-8</c:v>
                </c:pt>
                <c:pt idx="55">
                  <c:v>3.3821600000000002E-8</c:v>
                </c:pt>
                <c:pt idx="56">
                  <c:v>3.3212199999999997E-8</c:v>
                </c:pt>
                <c:pt idx="57">
                  <c:v>3.2542799999999998E-8</c:v>
                </c:pt>
                <c:pt idx="58">
                  <c:v>3.1913999999999997E-8</c:v>
                </c:pt>
                <c:pt idx="59">
                  <c:v>3.18339E-8</c:v>
                </c:pt>
                <c:pt idx="60">
                  <c:v>3.18334E-8</c:v>
                </c:pt>
                <c:pt idx="61">
                  <c:v>3.1825500000000003E-8</c:v>
                </c:pt>
                <c:pt idx="62">
                  <c:v>3.1647200000000003E-8</c:v>
                </c:pt>
                <c:pt idx="63">
                  <c:v>3.0286399999999999E-8</c:v>
                </c:pt>
                <c:pt idx="64">
                  <c:v>2.8734199999999999E-8</c:v>
                </c:pt>
                <c:pt idx="65">
                  <c:v>2.7332700000000001E-8</c:v>
                </c:pt>
                <c:pt idx="66">
                  <c:v>2.59525E-8</c:v>
                </c:pt>
                <c:pt idx="67">
                  <c:v>2.4568299999999998E-8</c:v>
                </c:pt>
                <c:pt idx="68">
                  <c:v>2.3194700000000001E-8</c:v>
                </c:pt>
                <c:pt idx="69">
                  <c:v>2.18164E-8</c:v>
                </c:pt>
                <c:pt idx="70">
                  <c:v>2.04422E-8</c:v>
                </c:pt>
                <c:pt idx="71">
                  <c:v>1.9047199999999999E-8</c:v>
                </c:pt>
                <c:pt idx="72">
                  <c:v>1.7640300000000001E-8</c:v>
                </c:pt>
                <c:pt idx="73">
                  <c:v>1.6240100000000001E-8</c:v>
                </c:pt>
                <c:pt idx="74">
                  <c:v>1.48179E-8</c:v>
                </c:pt>
                <c:pt idx="75">
                  <c:v>1.337E-8</c:v>
                </c:pt>
                <c:pt idx="76">
                  <c:v>1.18856E-8</c:v>
                </c:pt>
                <c:pt idx="77">
                  <c:v>1.03433E-8</c:v>
                </c:pt>
                <c:pt idx="78">
                  <c:v>8.6120500000000007E-9</c:v>
                </c:pt>
                <c:pt idx="79">
                  <c:v>6.97442E-9</c:v>
                </c:pt>
                <c:pt idx="80">
                  <c:v>6.7315099999999996E-9</c:v>
                </c:pt>
                <c:pt idx="81">
                  <c:v>6.7238299999999999E-9</c:v>
                </c:pt>
                <c:pt idx="82">
                  <c:v>6.73182E-9</c:v>
                </c:pt>
                <c:pt idx="83">
                  <c:v>6.8786599999999999E-9</c:v>
                </c:pt>
                <c:pt idx="84">
                  <c:v>8.0543799999999992E-9</c:v>
                </c:pt>
                <c:pt idx="85">
                  <c:v>9.4040099999999993E-9</c:v>
                </c:pt>
                <c:pt idx="86">
                  <c:v>1.0569500000000001E-8</c:v>
                </c:pt>
                <c:pt idx="87">
                  <c:v>1.16872E-8</c:v>
                </c:pt>
                <c:pt idx="88">
                  <c:v>1.2775E-8</c:v>
                </c:pt>
                <c:pt idx="89">
                  <c:v>1.38475E-8</c:v>
                </c:pt>
                <c:pt idx="90">
                  <c:v>1.49008E-8</c:v>
                </c:pt>
                <c:pt idx="91">
                  <c:v>1.59465E-8</c:v>
                </c:pt>
                <c:pt idx="92">
                  <c:v>1.6976599999999999E-8</c:v>
                </c:pt>
                <c:pt idx="93">
                  <c:v>1.79854E-8</c:v>
                </c:pt>
                <c:pt idx="94">
                  <c:v>1.9006199999999999E-8</c:v>
                </c:pt>
                <c:pt idx="95">
                  <c:v>2.0026200000000001E-8</c:v>
                </c:pt>
                <c:pt idx="96">
                  <c:v>2.10388E-8</c:v>
                </c:pt>
                <c:pt idx="97">
                  <c:v>2.2035199999999999E-8</c:v>
                </c:pt>
                <c:pt idx="98">
                  <c:v>2.30594E-8</c:v>
                </c:pt>
                <c:pt idx="99">
                  <c:v>2.4182999999999999E-8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AABD-41DC-ACAA-1BCE8DA2DE3E}"/>
            </c:ext>
          </c:extLst>
        </c:ser>
        <c:ser>
          <c:idx val="4"/>
          <c:order val="4"/>
          <c:tx>
            <c:v>F#4557 DUMP</c:v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'SSR1-HEBTc1'!$G$17:$G$116</c:f>
              <c:numCache>
                <c:formatCode>0.0</c:formatCode>
                <c:ptCount val="100"/>
                <c:pt idx="0">
                  <c:v>595.85</c:v>
                </c:pt>
                <c:pt idx="1">
                  <c:v>593.54999999999995</c:v>
                </c:pt>
                <c:pt idx="2">
                  <c:v>591.25</c:v>
                </c:pt>
                <c:pt idx="3">
                  <c:v>588.95000000000005</c:v>
                </c:pt>
                <c:pt idx="4">
                  <c:v>586.65</c:v>
                </c:pt>
                <c:pt idx="5">
                  <c:v>584.35</c:v>
                </c:pt>
                <c:pt idx="6">
                  <c:v>582.04999999999995</c:v>
                </c:pt>
                <c:pt idx="7">
                  <c:v>579.75</c:v>
                </c:pt>
                <c:pt idx="8">
                  <c:v>577.45000000000005</c:v>
                </c:pt>
                <c:pt idx="9">
                  <c:v>575.15</c:v>
                </c:pt>
                <c:pt idx="10">
                  <c:v>572.85</c:v>
                </c:pt>
                <c:pt idx="11">
                  <c:v>570.54999999999995</c:v>
                </c:pt>
                <c:pt idx="12">
                  <c:v>568.25</c:v>
                </c:pt>
                <c:pt idx="13">
                  <c:v>565.95000000000005</c:v>
                </c:pt>
                <c:pt idx="14">
                  <c:v>563.65</c:v>
                </c:pt>
                <c:pt idx="15">
                  <c:v>561.35</c:v>
                </c:pt>
                <c:pt idx="16">
                  <c:v>559.04999999999995</c:v>
                </c:pt>
                <c:pt idx="17">
                  <c:v>556.75</c:v>
                </c:pt>
                <c:pt idx="18">
                  <c:v>554.45000000000005</c:v>
                </c:pt>
                <c:pt idx="19">
                  <c:v>552.15</c:v>
                </c:pt>
                <c:pt idx="20">
                  <c:v>549.85</c:v>
                </c:pt>
                <c:pt idx="21">
                  <c:v>547.54999999999995</c:v>
                </c:pt>
                <c:pt idx="22">
                  <c:v>545.25</c:v>
                </c:pt>
                <c:pt idx="23">
                  <c:v>542.95000000000005</c:v>
                </c:pt>
                <c:pt idx="24">
                  <c:v>540.65</c:v>
                </c:pt>
                <c:pt idx="25">
                  <c:v>538.35</c:v>
                </c:pt>
                <c:pt idx="26">
                  <c:v>536.04999999999995</c:v>
                </c:pt>
                <c:pt idx="27">
                  <c:v>533.75</c:v>
                </c:pt>
                <c:pt idx="28">
                  <c:v>531.45000000000005</c:v>
                </c:pt>
                <c:pt idx="29">
                  <c:v>529.15</c:v>
                </c:pt>
                <c:pt idx="30">
                  <c:v>526.85</c:v>
                </c:pt>
                <c:pt idx="31">
                  <c:v>524.54999999999995</c:v>
                </c:pt>
                <c:pt idx="32">
                  <c:v>522.25</c:v>
                </c:pt>
                <c:pt idx="33">
                  <c:v>519.95000000000005</c:v>
                </c:pt>
                <c:pt idx="34">
                  <c:v>517.65</c:v>
                </c:pt>
                <c:pt idx="35">
                  <c:v>515.35</c:v>
                </c:pt>
                <c:pt idx="36">
                  <c:v>513.04999999999995</c:v>
                </c:pt>
                <c:pt idx="37">
                  <c:v>510.75</c:v>
                </c:pt>
                <c:pt idx="38">
                  <c:v>508.45</c:v>
                </c:pt>
                <c:pt idx="39">
                  <c:v>506.15</c:v>
                </c:pt>
                <c:pt idx="40">
                  <c:v>503.85</c:v>
                </c:pt>
                <c:pt idx="41">
                  <c:v>501.55</c:v>
                </c:pt>
                <c:pt idx="42">
                  <c:v>499.25</c:v>
                </c:pt>
                <c:pt idx="43">
                  <c:v>496.95</c:v>
                </c:pt>
                <c:pt idx="44">
                  <c:v>494.65</c:v>
                </c:pt>
                <c:pt idx="45">
                  <c:v>492.35</c:v>
                </c:pt>
                <c:pt idx="46">
                  <c:v>490.05</c:v>
                </c:pt>
                <c:pt idx="47">
                  <c:v>487.75</c:v>
                </c:pt>
                <c:pt idx="48">
                  <c:v>485.45</c:v>
                </c:pt>
                <c:pt idx="49">
                  <c:v>483.15</c:v>
                </c:pt>
                <c:pt idx="50">
                  <c:v>480.85</c:v>
                </c:pt>
                <c:pt idx="51">
                  <c:v>478.55</c:v>
                </c:pt>
                <c:pt idx="52">
                  <c:v>476.25</c:v>
                </c:pt>
                <c:pt idx="53">
                  <c:v>473.95</c:v>
                </c:pt>
                <c:pt idx="54">
                  <c:v>471.65</c:v>
                </c:pt>
                <c:pt idx="55">
                  <c:v>469.35</c:v>
                </c:pt>
                <c:pt idx="56">
                  <c:v>467.04999999999995</c:v>
                </c:pt>
                <c:pt idx="57">
                  <c:v>464.75</c:v>
                </c:pt>
                <c:pt idx="58">
                  <c:v>462.45000000000005</c:v>
                </c:pt>
                <c:pt idx="59">
                  <c:v>460.15</c:v>
                </c:pt>
                <c:pt idx="60">
                  <c:v>457.85</c:v>
                </c:pt>
                <c:pt idx="61">
                  <c:v>455.55</c:v>
                </c:pt>
                <c:pt idx="62">
                  <c:v>453.25</c:v>
                </c:pt>
                <c:pt idx="63">
                  <c:v>450.95</c:v>
                </c:pt>
                <c:pt idx="64">
                  <c:v>448.65</c:v>
                </c:pt>
                <c:pt idx="65">
                  <c:v>446.35</c:v>
                </c:pt>
                <c:pt idx="66">
                  <c:v>444.04999999999995</c:v>
                </c:pt>
                <c:pt idx="67">
                  <c:v>441.75</c:v>
                </c:pt>
                <c:pt idx="68">
                  <c:v>439.45</c:v>
                </c:pt>
                <c:pt idx="69">
                  <c:v>437.15</c:v>
                </c:pt>
                <c:pt idx="70">
                  <c:v>434.85</c:v>
                </c:pt>
                <c:pt idx="71">
                  <c:v>432.55</c:v>
                </c:pt>
                <c:pt idx="72">
                  <c:v>430.25</c:v>
                </c:pt>
                <c:pt idx="73">
                  <c:v>427.95000000000005</c:v>
                </c:pt>
                <c:pt idx="74">
                  <c:v>425.65</c:v>
                </c:pt>
                <c:pt idx="75">
                  <c:v>423.35</c:v>
                </c:pt>
                <c:pt idx="76">
                  <c:v>421.04999999999995</c:v>
                </c:pt>
                <c:pt idx="77">
                  <c:v>418.75</c:v>
                </c:pt>
                <c:pt idx="78">
                  <c:v>416.45</c:v>
                </c:pt>
                <c:pt idx="79">
                  <c:v>414.15</c:v>
                </c:pt>
                <c:pt idx="80">
                  <c:v>411.85</c:v>
                </c:pt>
                <c:pt idx="81">
                  <c:v>409.54999999999995</c:v>
                </c:pt>
                <c:pt idx="82">
                  <c:v>407.25</c:v>
                </c:pt>
                <c:pt idx="83">
                  <c:v>404.95000000000005</c:v>
                </c:pt>
                <c:pt idx="84">
                  <c:v>402.65</c:v>
                </c:pt>
                <c:pt idx="85">
                  <c:v>400.35</c:v>
                </c:pt>
                <c:pt idx="86">
                  <c:v>398.05</c:v>
                </c:pt>
                <c:pt idx="87">
                  <c:v>395.75</c:v>
                </c:pt>
                <c:pt idx="88">
                  <c:v>393.45</c:v>
                </c:pt>
                <c:pt idx="89">
                  <c:v>391.15</c:v>
                </c:pt>
                <c:pt idx="90">
                  <c:v>388.85</c:v>
                </c:pt>
                <c:pt idx="91">
                  <c:v>386.54999999999995</c:v>
                </c:pt>
                <c:pt idx="92">
                  <c:v>384.25</c:v>
                </c:pt>
                <c:pt idx="93">
                  <c:v>381.95</c:v>
                </c:pt>
                <c:pt idx="94">
                  <c:v>379.65</c:v>
                </c:pt>
                <c:pt idx="95">
                  <c:v>377.35</c:v>
                </c:pt>
                <c:pt idx="96">
                  <c:v>375.05</c:v>
                </c:pt>
                <c:pt idx="97">
                  <c:v>372.75</c:v>
                </c:pt>
                <c:pt idx="98">
                  <c:v>370.45000000000005</c:v>
                </c:pt>
                <c:pt idx="99">
                  <c:v>368.15</c:v>
                </c:pt>
              </c:numCache>
            </c:numRef>
          </c:xVal>
          <c:yVal>
            <c:numRef>
              <c:f>'SSR1-HEBTc1'!$F$17:$F$116</c:f>
              <c:numCache>
                <c:formatCode>0.00E+00</c:formatCode>
                <c:ptCount val="100"/>
                <c:pt idx="0">
                  <c:v>3.4047E-8</c:v>
                </c:pt>
                <c:pt idx="1">
                  <c:v>3.3984100000000001E-8</c:v>
                </c:pt>
                <c:pt idx="2">
                  <c:v>3.39333E-8</c:v>
                </c:pt>
                <c:pt idx="3">
                  <c:v>3.3879199999999999E-8</c:v>
                </c:pt>
                <c:pt idx="4">
                  <c:v>3.3829700000000003E-8</c:v>
                </c:pt>
                <c:pt idx="5">
                  <c:v>3.3782399999999999E-8</c:v>
                </c:pt>
                <c:pt idx="6">
                  <c:v>3.3733399999999997E-8</c:v>
                </c:pt>
                <c:pt idx="7">
                  <c:v>3.3681799999999999E-8</c:v>
                </c:pt>
                <c:pt idx="8">
                  <c:v>3.3628899999999997E-8</c:v>
                </c:pt>
                <c:pt idx="9">
                  <c:v>3.3579199999999997E-8</c:v>
                </c:pt>
                <c:pt idx="10">
                  <c:v>3.35281E-8</c:v>
                </c:pt>
                <c:pt idx="11">
                  <c:v>3.34827E-8</c:v>
                </c:pt>
                <c:pt idx="12">
                  <c:v>3.3436100000000001E-8</c:v>
                </c:pt>
                <c:pt idx="13">
                  <c:v>3.3384600000000002E-8</c:v>
                </c:pt>
                <c:pt idx="14">
                  <c:v>3.3335500000000001E-8</c:v>
                </c:pt>
                <c:pt idx="15">
                  <c:v>3.32771E-8</c:v>
                </c:pt>
                <c:pt idx="16">
                  <c:v>3.3231799999999999E-8</c:v>
                </c:pt>
                <c:pt idx="17">
                  <c:v>3.31857E-8</c:v>
                </c:pt>
                <c:pt idx="18">
                  <c:v>3.3140599999999997E-8</c:v>
                </c:pt>
                <c:pt idx="19">
                  <c:v>3.3090199999999998E-8</c:v>
                </c:pt>
                <c:pt idx="20">
                  <c:v>3.3036699999999997E-8</c:v>
                </c:pt>
                <c:pt idx="21">
                  <c:v>3.2979400000000002E-8</c:v>
                </c:pt>
                <c:pt idx="22">
                  <c:v>3.2932300000000003E-8</c:v>
                </c:pt>
                <c:pt idx="23">
                  <c:v>3.2881199999999999E-8</c:v>
                </c:pt>
                <c:pt idx="24">
                  <c:v>3.2827099999999999E-8</c:v>
                </c:pt>
                <c:pt idx="25">
                  <c:v>3.2777999999999997E-8</c:v>
                </c:pt>
                <c:pt idx="26">
                  <c:v>3.2717299999999997E-8</c:v>
                </c:pt>
                <c:pt idx="27">
                  <c:v>3.2663099999999998E-8</c:v>
                </c:pt>
                <c:pt idx="28">
                  <c:v>3.2626499999999998E-8</c:v>
                </c:pt>
                <c:pt idx="29">
                  <c:v>3.2562399999999999E-8</c:v>
                </c:pt>
                <c:pt idx="30">
                  <c:v>3.2507000000000001E-8</c:v>
                </c:pt>
                <c:pt idx="31">
                  <c:v>3.2447400000000001E-8</c:v>
                </c:pt>
                <c:pt idx="32">
                  <c:v>3.2395300000000003E-8</c:v>
                </c:pt>
                <c:pt idx="33">
                  <c:v>3.2348699999999998E-8</c:v>
                </c:pt>
                <c:pt idx="34">
                  <c:v>3.2292000000000002E-8</c:v>
                </c:pt>
                <c:pt idx="35">
                  <c:v>3.2227799999999998E-8</c:v>
                </c:pt>
                <c:pt idx="36">
                  <c:v>3.2184400000000001E-8</c:v>
                </c:pt>
                <c:pt idx="37">
                  <c:v>3.2125599999999998E-8</c:v>
                </c:pt>
                <c:pt idx="38">
                  <c:v>3.2073699999999997E-8</c:v>
                </c:pt>
                <c:pt idx="39">
                  <c:v>3.2001600000000002E-8</c:v>
                </c:pt>
                <c:pt idx="40">
                  <c:v>3.1939099999999998E-8</c:v>
                </c:pt>
                <c:pt idx="41">
                  <c:v>3.1891599999999997E-8</c:v>
                </c:pt>
                <c:pt idx="42">
                  <c:v>3.1831799999999999E-8</c:v>
                </c:pt>
                <c:pt idx="43">
                  <c:v>3.1775200000000003E-8</c:v>
                </c:pt>
                <c:pt idx="44">
                  <c:v>3.1715200000000001E-8</c:v>
                </c:pt>
                <c:pt idx="45">
                  <c:v>3.1652800000000001E-8</c:v>
                </c:pt>
                <c:pt idx="46">
                  <c:v>3.1599999999999998E-8</c:v>
                </c:pt>
                <c:pt idx="47">
                  <c:v>3.1535100000000003E-8</c:v>
                </c:pt>
                <c:pt idx="48">
                  <c:v>3.1480400000000003E-8</c:v>
                </c:pt>
                <c:pt idx="49">
                  <c:v>3.14183E-8</c:v>
                </c:pt>
                <c:pt idx="50">
                  <c:v>3.1362699999999998E-8</c:v>
                </c:pt>
                <c:pt idx="51">
                  <c:v>3.1299299999999998E-8</c:v>
                </c:pt>
                <c:pt idx="52">
                  <c:v>3.1240199999999998E-8</c:v>
                </c:pt>
                <c:pt idx="53">
                  <c:v>3.1175199999999997E-8</c:v>
                </c:pt>
                <c:pt idx="54">
                  <c:v>3.1113399999999997E-8</c:v>
                </c:pt>
                <c:pt idx="55">
                  <c:v>3.1053E-8</c:v>
                </c:pt>
                <c:pt idx="56">
                  <c:v>3.0996000000000002E-8</c:v>
                </c:pt>
                <c:pt idx="57">
                  <c:v>3.09256E-8</c:v>
                </c:pt>
                <c:pt idx="58">
                  <c:v>3.0860199999999997E-8</c:v>
                </c:pt>
                <c:pt idx="59">
                  <c:v>3.0794100000000003E-8</c:v>
                </c:pt>
                <c:pt idx="60">
                  <c:v>3.0734000000000002E-8</c:v>
                </c:pt>
                <c:pt idx="61">
                  <c:v>3.0664500000000003E-8</c:v>
                </c:pt>
                <c:pt idx="62">
                  <c:v>3.0594999999999997E-8</c:v>
                </c:pt>
                <c:pt idx="63">
                  <c:v>3.05291E-8</c:v>
                </c:pt>
                <c:pt idx="64">
                  <c:v>3.04712E-8</c:v>
                </c:pt>
                <c:pt idx="65">
                  <c:v>3.0398800000000002E-8</c:v>
                </c:pt>
                <c:pt idx="66">
                  <c:v>3.0324299999999997E-8</c:v>
                </c:pt>
                <c:pt idx="67">
                  <c:v>3.0267000000000002E-8</c:v>
                </c:pt>
                <c:pt idx="68">
                  <c:v>3.0197000000000002E-8</c:v>
                </c:pt>
                <c:pt idx="69">
                  <c:v>3.0135499999999999E-8</c:v>
                </c:pt>
                <c:pt idx="70">
                  <c:v>3.0065599999999998E-8</c:v>
                </c:pt>
                <c:pt idx="71">
                  <c:v>2.9990800000000003E-8</c:v>
                </c:pt>
                <c:pt idx="72">
                  <c:v>2.9927400000000002E-8</c:v>
                </c:pt>
                <c:pt idx="73">
                  <c:v>2.9860800000000001E-8</c:v>
                </c:pt>
                <c:pt idx="74">
                  <c:v>2.9791499999999999E-8</c:v>
                </c:pt>
                <c:pt idx="75">
                  <c:v>2.9709900000000001E-8</c:v>
                </c:pt>
                <c:pt idx="76">
                  <c:v>2.9643700000000001E-8</c:v>
                </c:pt>
                <c:pt idx="77">
                  <c:v>2.9570599999999999E-8</c:v>
                </c:pt>
                <c:pt idx="78">
                  <c:v>2.9501999999999998E-8</c:v>
                </c:pt>
                <c:pt idx="79">
                  <c:v>2.9429999999999999E-8</c:v>
                </c:pt>
                <c:pt idx="80">
                  <c:v>2.9360100000000002E-8</c:v>
                </c:pt>
                <c:pt idx="81">
                  <c:v>2.9283600000000001E-8</c:v>
                </c:pt>
                <c:pt idx="82">
                  <c:v>2.9202100000000001E-8</c:v>
                </c:pt>
                <c:pt idx="83">
                  <c:v>2.9129400000000001E-8</c:v>
                </c:pt>
                <c:pt idx="84">
                  <c:v>2.90573E-8</c:v>
                </c:pt>
                <c:pt idx="85">
                  <c:v>2.89829E-8</c:v>
                </c:pt>
                <c:pt idx="86">
                  <c:v>2.8901799999999999E-8</c:v>
                </c:pt>
                <c:pt idx="87">
                  <c:v>2.8819600000000001E-8</c:v>
                </c:pt>
                <c:pt idx="88">
                  <c:v>2.8751500000000001E-8</c:v>
                </c:pt>
                <c:pt idx="89">
                  <c:v>2.8661800000000001E-8</c:v>
                </c:pt>
                <c:pt idx="90">
                  <c:v>2.8581700000000001E-8</c:v>
                </c:pt>
                <c:pt idx="91">
                  <c:v>2.85088E-8</c:v>
                </c:pt>
                <c:pt idx="92">
                  <c:v>2.8417900000000001E-8</c:v>
                </c:pt>
                <c:pt idx="93">
                  <c:v>2.8341100000000001E-8</c:v>
                </c:pt>
                <c:pt idx="94">
                  <c:v>2.82441E-8</c:v>
                </c:pt>
                <c:pt idx="95">
                  <c:v>2.8155299999999999E-8</c:v>
                </c:pt>
                <c:pt idx="96">
                  <c:v>2.8062700000000002E-8</c:v>
                </c:pt>
                <c:pt idx="97">
                  <c:v>2.7951899999999999E-8</c:v>
                </c:pt>
                <c:pt idx="98">
                  <c:v>2.78386E-8</c:v>
                </c:pt>
                <c:pt idx="99">
                  <c:v>2.8012299999999999E-8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AABD-41DC-ACAA-1BCE8DA2DE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86621512"/>
        <c:axId val="486621840"/>
      </c:scatterChart>
      <c:valAx>
        <c:axId val="486621512"/>
        <c:scaling>
          <c:orientation val="minMax"/>
          <c:max val="600"/>
          <c:min val="-1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Distance From</a:t>
                </a:r>
                <a:r>
                  <a:rPr lang="en-US" baseline="0"/>
                  <a:t> Gate Valve</a:t>
                </a:r>
                <a:r>
                  <a:rPr lang="en-US"/>
                  <a:t>,</a:t>
                </a:r>
                <a:r>
                  <a:rPr lang="en-US" baseline="0"/>
                  <a:t> cm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6621840"/>
        <c:crossesAt val="1.000000000000001E-17"/>
        <c:crossBetween val="midCat"/>
      </c:valAx>
      <c:valAx>
        <c:axId val="486621840"/>
        <c:scaling>
          <c:logBase val="10"/>
          <c:orientation val="minMax"/>
          <c:max val="1.0000000000000005E-7"/>
          <c:min val="1.0000000000000007E-13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Presure,</a:t>
                </a:r>
                <a:r>
                  <a:rPr lang="en-US" baseline="0"/>
                  <a:t> mbar</a:t>
                </a:r>
                <a:endParaRPr lang="en-US"/>
              </a:p>
            </c:rich>
          </c:tx>
          <c:layout>
            <c:manualLayout>
              <c:xMode val="edge"/>
              <c:yMode val="edge"/>
              <c:x val="3.0555555555555555E-2"/>
              <c:y val="0.3060801254009915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E+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6621512"/>
        <c:crossesAt val="-100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5903537349660091"/>
          <c:y val="0.50897121466374085"/>
          <c:w val="0.13584603648681845"/>
          <c:h val="0.242667789908487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HEBT H2 Pressure Profile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8749615096995563E-2"/>
          <c:y val="0.10600124378109455"/>
          <c:w val="0.87356571699487284"/>
          <c:h val="0.67547131468641042"/>
        </c:manualLayout>
      </c:layout>
      <c:scatterChart>
        <c:scatterStyle val="smoothMarker"/>
        <c:varyColors val="0"/>
        <c:ser>
          <c:idx val="0"/>
          <c:order val="0"/>
          <c:tx>
            <c:v>200-0-200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HEBT!$I$14:$I$113</c:f>
              <c:numCache>
                <c:formatCode>0</c:formatCode>
                <c:ptCount val="100"/>
                <c:pt idx="0">
                  <c:v>594.01499999999999</c:v>
                </c:pt>
                <c:pt idx="1">
                  <c:v>588.04499999999996</c:v>
                </c:pt>
                <c:pt idx="2">
                  <c:v>582.07499999999993</c:v>
                </c:pt>
                <c:pt idx="3">
                  <c:v>576.10500000000002</c:v>
                </c:pt>
                <c:pt idx="4">
                  <c:v>570.13499999999999</c:v>
                </c:pt>
                <c:pt idx="5">
                  <c:v>564.16499999999996</c:v>
                </c:pt>
                <c:pt idx="6">
                  <c:v>558.19500000000005</c:v>
                </c:pt>
                <c:pt idx="7">
                  <c:v>552.22500000000002</c:v>
                </c:pt>
                <c:pt idx="8">
                  <c:v>546.255</c:v>
                </c:pt>
                <c:pt idx="9">
                  <c:v>540.28499999999997</c:v>
                </c:pt>
                <c:pt idx="10">
                  <c:v>534.31500000000005</c:v>
                </c:pt>
                <c:pt idx="11">
                  <c:v>528.34500000000003</c:v>
                </c:pt>
                <c:pt idx="12">
                  <c:v>522.375</c:v>
                </c:pt>
                <c:pt idx="13">
                  <c:v>516.40499999999997</c:v>
                </c:pt>
                <c:pt idx="14">
                  <c:v>510.435</c:v>
                </c:pt>
                <c:pt idx="15">
                  <c:v>504.46499999999997</c:v>
                </c:pt>
                <c:pt idx="16">
                  <c:v>498.495</c:v>
                </c:pt>
                <c:pt idx="17">
                  <c:v>492.52499999999998</c:v>
                </c:pt>
                <c:pt idx="18">
                  <c:v>486.55499999999995</c:v>
                </c:pt>
                <c:pt idx="19">
                  <c:v>480.58499999999998</c:v>
                </c:pt>
                <c:pt idx="20">
                  <c:v>474.61499999999995</c:v>
                </c:pt>
                <c:pt idx="21">
                  <c:v>468.64500000000004</c:v>
                </c:pt>
                <c:pt idx="22">
                  <c:v>462.67500000000001</c:v>
                </c:pt>
                <c:pt idx="23">
                  <c:v>456.70499999999998</c:v>
                </c:pt>
                <c:pt idx="24">
                  <c:v>450.73500000000001</c:v>
                </c:pt>
                <c:pt idx="25">
                  <c:v>444.76499999999999</c:v>
                </c:pt>
                <c:pt idx="26">
                  <c:v>438.79500000000002</c:v>
                </c:pt>
                <c:pt idx="27">
                  <c:v>432.82499999999999</c:v>
                </c:pt>
                <c:pt idx="28">
                  <c:v>426.85499999999996</c:v>
                </c:pt>
                <c:pt idx="29">
                  <c:v>420.88500000000005</c:v>
                </c:pt>
                <c:pt idx="30">
                  <c:v>414.91500000000002</c:v>
                </c:pt>
                <c:pt idx="31">
                  <c:v>408.94500000000005</c:v>
                </c:pt>
                <c:pt idx="32">
                  <c:v>402.97500000000002</c:v>
                </c:pt>
                <c:pt idx="33">
                  <c:v>397.005</c:v>
                </c:pt>
                <c:pt idx="34">
                  <c:v>391.03500000000003</c:v>
                </c:pt>
                <c:pt idx="35">
                  <c:v>385.065</c:v>
                </c:pt>
                <c:pt idx="36">
                  <c:v>379.09500000000003</c:v>
                </c:pt>
                <c:pt idx="37">
                  <c:v>373.125</c:v>
                </c:pt>
                <c:pt idx="38">
                  <c:v>367.15499999999997</c:v>
                </c:pt>
                <c:pt idx="39">
                  <c:v>361.185</c:v>
                </c:pt>
                <c:pt idx="40">
                  <c:v>355.21499999999997</c:v>
                </c:pt>
                <c:pt idx="41">
                  <c:v>349.245</c:v>
                </c:pt>
                <c:pt idx="42">
                  <c:v>343.27499999999998</c:v>
                </c:pt>
                <c:pt idx="43">
                  <c:v>337.30499999999995</c:v>
                </c:pt>
                <c:pt idx="44">
                  <c:v>331.33499999999998</c:v>
                </c:pt>
                <c:pt idx="45">
                  <c:v>325.36499999999995</c:v>
                </c:pt>
                <c:pt idx="46">
                  <c:v>319.39499999999992</c:v>
                </c:pt>
                <c:pt idx="47">
                  <c:v>313.42500000000001</c:v>
                </c:pt>
                <c:pt idx="48">
                  <c:v>307.45499999999998</c:v>
                </c:pt>
                <c:pt idx="49">
                  <c:v>301.48500000000001</c:v>
                </c:pt>
                <c:pt idx="50">
                  <c:v>295.51499999999999</c:v>
                </c:pt>
                <c:pt idx="51">
                  <c:v>289.54500000000002</c:v>
                </c:pt>
                <c:pt idx="52">
                  <c:v>283.57499999999999</c:v>
                </c:pt>
                <c:pt idx="53">
                  <c:v>277.60499999999996</c:v>
                </c:pt>
                <c:pt idx="54">
                  <c:v>271.63499999999999</c:v>
                </c:pt>
                <c:pt idx="55">
                  <c:v>265.66499999999996</c:v>
                </c:pt>
                <c:pt idx="56">
                  <c:v>259.69499999999999</c:v>
                </c:pt>
                <c:pt idx="57">
                  <c:v>253.72500000000002</c:v>
                </c:pt>
                <c:pt idx="58">
                  <c:v>247.75500000000002</c:v>
                </c:pt>
                <c:pt idx="59">
                  <c:v>241.78500000000003</c:v>
                </c:pt>
                <c:pt idx="60">
                  <c:v>235.815</c:v>
                </c:pt>
                <c:pt idx="61">
                  <c:v>229.845</c:v>
                </c:pt>
                <c:pt idx="62">
                  <c:v>223.875</c:v>
                </c:pt>
                <c:pt idx="63">
                  <c:v>217.905</c:v>
                </c:pt>
                <c:pt idx="64">
                  <c:v>211.935</c:v>
                </c:pt>
                <c:pt idx="65">
                  <c:v>205.96499999999997</c:v>
                </c:pt>
                <c:pt idx="66">
                  <c:v>199.99499999999998</c:v>
                </c:pt>
                <c:pt idx="67">
                  <c:v>194.02499999999998</c:v>
                </c:pt>
                <c:pt idx="68">
                  <c:v>188.05499999999998</c:v>
                </c:pt>
                <c:pt idx="69">
                  <c:v>182.08500000000004</c:v>
                </c:pt>
                <c:pt idx="70">
                  <c:v>176.11500000000004</c:v>
                </c:pt>
                <c:pt idx="71">
                  <c:v>170.14500000000001</c:v>
                </c:pt>
                <c:pt idx="72">
                  <c:v>164.17500000000001</c:v>
                </c:pt>
                <c:pt idx="73">
                  <c:v>158.20500000000001</c:v>
                </c:pt>
                <c:pt idx="74">
                  <c:v>152.23500000000001</c:v>
                </c:pt>
                <c:pt idx="75">
                  <c:v>146.26499999999999</c:v>
                </c:pt>
                <c:pt idx="76">
                  <c:v>140.29499999999999</c:v>
                </c:pt>
                <c:pt idx="77">
                  <c:v>134.32499999999999</c:v>
                </c:pt>
                <c:pt idx="78">
                  <c:v>128.35499999999999</c:v>
                </c:pt>
                <c:pt idx="79">
                  <c:v>122.38499999999998</c:v>
                </c:pt>
                <c:pt idx="80">
                  <c:v>116.41499999999998</c:v>
                </c:pt>
                <c:pt idx="81">
                  <c:v>110.44499999999996</c:v>
                </c:pt>
                <c:pt idx="82">
                  <c:v>104.47500000000002</c:v>
                </c:pt>
                <c:pt idx="83">
                  <c:v>98.505000000000024</c:v>
                </c:pt>
                <c:pt idx="84">
                  <c:v>92.535000000000011</c:v>
                </c:pt>
                <c:pt idx="85">
                  <c:v>86.565000000000012</c:v>
                </c:pt>
                <c:pt idx="86">
                  <c:v>80.594999999999999</c:v>
                </c:pt>
                <c:pt idx="87">
                  <c:v>74.625</c:v>
                </c:pt>
                <c:pt idx="88">
                  <c:v>68.655000000000001</c:v>
                </c:pt>
                <c:pt idx="89">
                  <c:v>62.684999999999988</c:v>
                </c:pt>
                <c:pt idx="90">
                  <c:v>56.714999999999982</c:v>
                </c:pt>
                <c:pt idx="91">
                  <c:v>50.744999999999976</c:v>
                </c:pt>
                <c:pt idx="92">
                  <c:v>44.77499999999997</c:v>
                </c:pt>
                <c:pt idx="93">
                  <c:v>38.804999999999971</c:v>
                </c:pt>
                <c:pt idx="94">
                  <c:v>32.835000000000029</c:v>
                </c:pt>
                <c:pt idx="95">
                  <c:v>26.865000000000023</c:v>
                </c:pt>
                <c:pt idx="96">
                  <c:v>20.895000000000017</c:v>
                </c:pt>
                <c:pt idx="97">
                  <c:v>14.925000000000013</c:v>
                </c:pt>
                <c:pt idx="98">
                  <c:v>8.9550000000000072</c:v>
                </c:pt>
                <c:pt idx="99">
                  <c:v>2.9850000000000025</c:v>
                </c:pt>
              </c:numCache>
            </c:numRef>
          </c:xVal>
          <c:yVal>
            <c:numRef>
              <c:f>HEBT!$B$14:$B$113</c:f>
              <c:numCache>
                <c:formatCode>0.00E+00</c:formatCode>
                <c:ptCount val="100"/>
                <c:pt idx="0">
                  <c:v>8.3260900000000001E-7</c:v>
                </c:pt>
                <c:pt idx="1">
                  <c:v>8.3256800000000005E-7</c:v>
                </c:pt>
                <c:pt idx="2">
                  <c:v>8.3247100000000002E-7</c:v>
                </c:pt>
                <c:pt idx="3">
                  <c:v>8.3236899999999995E-7</c:v>
                </c:pt>
                <c:pt idx="4">
                  <c:v>8.3228899999999997E-7</c:v>
                </c:pt>
                <c:pt idx="5">
                  <c:v>8.3190499999999996E-7</c:v>
                </c:pt>
                <c:pt idx="6">
                  <c:v>8.3198400000000002E-7</c:v>
                </c:pt>
                <c:pt idx="7">
                  <c:v>8.3194399999999998E-7</c:v>
                </c:pt>
                <c:pt idx="8">
                  <c:v>8.3175800000000003E-7</c:v>
                </c:pt>
                <c:pt idx="9">
                  <c:v>8.3167499999999996E-7</c:v>
                </c:pt>
                <c:pt idx="10">
                  <c:v>8.3127800000000001E-7</c:v>
                </c:pt>
                <c:pt idx="11">
                  <c:v>8.31293E-7</c:v>
                </c:pt>
                <c:pt idx="12">
                  <c:v>8.3143500000000001E-7</c:v>
                </c:pt>
                <c:pt idx="13">
                  <c:v>8.3109699999999999E-7</c:v>
                </c:pt>
                <c:pt idx="14">
                  <c:v>8.3111899999999997E-7</c:v>
                </c:pt>
                <c:pt idx="15">
                  <c:v>8.3058999999999998E-7</c:v>
                </c:pt>
                <c:pt idx="16">
                  <c:v>8.3082299999999995E-7</c:v>
                </c:pt>
                <c:pt idx="17">
                  <c:v>8.3043000000000001E-7</c:v>
                </c:pt>
                <c:pt idx="18">
                  <c:v>8.3019300000000003E-7</c:v>
                </c:pt>
                <c:pt idx="19">
                  <c:v>8.3019899999999998E-7</c:v>
                </c:pt>
                <c:pt idx="20">
                  <c:v>8.3004199999999999E-7</c:v>
                </c:pt>
                <c:pt idx="21">
                  <c:v>8.2975900000000001E-7</c:v>
                </c:pt>
                <c:pt idx="22">
                  <c:v>8.2948899999999997E-7</c:v>
                </c:pt>
                <c:pt idx="23">
                  <c:v>8.2936999999999997E-7</c:v>
                </c:pt>
                <c:pt idx="24">
                  <c:v>8.2920400000000004E-7</c:v>
                </c:pt>
                <c:pt idx="25">
                  <c:v>8.2918000000000002E-7</c:v>
                </c:pt>
                <c:pt idx="26">
                  <c:v>8.2898500000000003E-7</c:v>
                </c:pt>
                <c:pt idx="27">
                  <c:v>8.2856399999999995E-7</c:v>
                </c:pt>
                <c:pt idx="28">
                  <c:v>8.2864800000000005E-7</c:v>
                </c:pt>
                <c:pt idx="29">
                  <c:v>8.2830900000000001E-7</c:v>
                </c:pt>
                <c:pt idx="30">
                  <c:v>8.2797900000000001E-7</c:v>
                </c:pt>
                <c:pt idx="31">
                  <c:v>8.2785099999999997E-7</c:v>
                </c:pt>
                <c:pt idx="32">
                  <c:v>8.2768999999999997E-7</c:v>
                </c:pt>
                <c:pt idx="33">
                  <c:v>8.2756500000000001E-7</c:v>
                </c:pt>
                <c:pt idx="34">
                  <c:v>8.2742099999999996E-7</c:v>
                </c:pt>
                <c:pt idx="35">
                  <c:v>8.2709800000000004E-7</c:v>
                </c:pt>
                <c:pt idx="36">
                  <c:v>8.27154E-7</c:v>
                </c:pt>
                <c:pt idx="37">
                  <c:v>8.2693899999999999E-7</c:v>
                </c:pt>
                <c:pt idx="38">
                  <c:v>8.1920000000000003E-7</c:v>
                </c:pt>
                <c:pt idx="39">
                  <c:v>7.8699100000000001E-7</c:v>
                </c:pt>
                <c:pt idx="40">
                  <c:v>7.6833800000000001E-7</c:v>
                </c:pt>
                <c:pt idx="41">
                  <c:v>7.6038800000000005E-7</c:v>
                </c:pt>
                <c:pt idx="42">
                  <c:v>7.28393E-7</c:v>
                </c:pt>
                <c:pt idx="43">
                  <c:v>6.9665700000000002E-7</c:v>
                </c:pt>
                <c:pt idx="44">
                  <c:v>6.6622299999999997E-7</c:v>
                </c:pt>
                <c:pt idx="45">
                  <c:v>6.3558699999999996E-7</c:v>
                </c:pt>
                <c:pt idx="46">
                  <c:v>6.0429899999999995E-7</c:v>
                </c:pt>
                <c:pt idx="47">
                  <c:v>5.7321800000000004E-7</c:v>
                </c:pt>
                <c:pt idx="48">
                  <c:v>5.6606599999999998E-7</c:v>
                </c:pt>
                <c:pt idx="49">
                  <c:v>5.4289499999999999E-7</c:v>
                </c:pt>
                <c:pt idx="50">
                  <c:v>5.0693799999999996E-7</c:v>
                </c:pt>
                <c:pt idx="51">
                  <c:v>4.7302500000000002E-7</c:v>
                </c:pt>
                <c:pt idx="52">
                  <c:v>4.3898700000000001E-7</c:v>
                </c:pt>
                <c:pt idx="53">
                  <c:v>4.0453999999999999E-7</c:v>
                </c:pt>
                <c:pt idx="54">
                  <c:v>3.7058199999999998E-7</c:v>
                </c:pt>
                <c:pt idx="55">
                  <c:v>3.35776E-7</c:v>
                </c:pt>
                <c:pt idx="56">
                  <c:v>3.00643E-7</c:v>
                </c:pt>
                <c:pt idx="57">
                  <c:v>2.6498799999999999E-7</c:v>
                </c:pt>
                <c:pt idx="58">
                  <c:v>2.5650800000000001E-7</c:v>
                </c:pt>
                <c:pt idx="59">
                  <c:v>2.33252E-7</c:v>
                </c:pt>
                <c:pt idx="60">
                  <c:v>1.94145E-7</c:v>
                </c:pt>
                <c:pt idx="61">
                  <c:v>1.5685300000000001E-7</c:v>
                </c:pt>
                <c:pt idx="62">
                  <c:v>1.1931400000000001E-7</c:v>
                </c:pt>
                <c:pt idx="63">
                  <c:v>8.0464199999999996E-8</c:v>
                </c:pt>
                <c:pt idx="64">
                  <c:v>4.2324899999999998E-8</c:v>
                </c:pt>
                <c:pt idx="65">
                  <c:v>3.6607300000000001E-8</c:v>
                </c:pt>
                <c:pt idx="66">
                  <c:v>4.3065899999999998E-8</c:v>
                </c:pt>
                <c:pt idx="67">
                  <c:v>5.08928E-8</c:v>
                </c:pt>
                <c:pt idx="68">
                  <c:v>5.7914099999999997E-8</c:v>
                </c:pt>
                <c:pt idx="69">
                  <c:v>6.4499699999999999E-8</c:v>
                </c:pt>
                <c:pt idx="70">
                  <c:v>7.1122200000000004E-8</c:v>
                </c:pt>
                <c:pt idx="71">
                  <c:v>7.6933000000000005E-8</c:v>
                </c:pt>
                <c:pt idx="72">
                  <c:v>7.7626999999999998E-8</c:v>
                </c:pt>
                <c:pt idx="73">
                  <c:v>8.0462999999999997E-8</c:v>
                </c:pt>
                <c:pt idx="74">
                  <c:v>8.36591E-8</c:v>
                </c:pt>
                <c:pt idx="75">
                  <c:v>8.4760399999999994E-8</c:v>
                </c:pt>
                <c:pt idx="76">
                  <c:v>8.4677199999999995E-8</c:v>
                </c:pt>
                <c:pt idx="77">
                  <c:v>8.4579299999999996E-8</c:v>
                </c:pt>
                <c:pt idx="78">
                  <c:v>8.1504600000000006E-8</c:v>
                </c:pt>
                <c:pt idx="79">
                  <c:v>7.7404299999999999E-8</c:v>
                </c:pt>
                <c:pt idx="80">
                  <c:v>7.3983700000000006E-8</c:v>
                </c:pt>
                <c:pt idx="81">
                  <c:v>7.01595E-8</c:v>
                </c:pt>
                <c:pt idx="82">
                  <c:v>6.6403399999999998E-8</c:v>
                </c:pt>
                <c:pt idx="83">
                  <c:v>6.2488600000000003E-8</c:v>
                </c:pt>
                <c:pt idx="84">
                  <c:v>5.8647600000000002E-8</c:v>
                </c:pt>
                <c:pt idx="85">
                  <c:v>5.4699400000000001E-8</c:v>
                </c:pt>
                <c:pt idx="86">
                  <c:v>5.06932E-8</c:v>
                </c:pt>
                <c:pt idx="87">
                  <c:v>4.6604200000000002E-8</c:v>
                </c:pt>
                <c:pt idx="88">
                  <c:v>4.2252500000000001E-8</c:v>
                </c:pt>
                <c:pt idx="89">
                  <c:v>4.0750599999999997E-8</c:v>
                </c:pt>
                <c:pt idx="90">
                  <c:v>3.8493800000000003E-8</c:v>
                </c:pt>
                <c:pt idx="91">
                  <c:v>3.36238E-8</c:v>
                </c:pt>
                <c:pt idx="92">
                  <c:v>2.8944699999999999E-8</c:v>
                </c:pt>
                <c:pt idx="93">
                  <c:v>2.4183299999999999E-8</c:v>
                </c:pt>
                <c:pt idx="94">
                  <c:v>1.9313799999999999E-8</c:v>
                </c:pt>
                <c:pt idx="95">
                  <c:v>1.42634E-8</c:v>
                </c:pt>
                <c:pt idx="96">
                  <c:v>8.9079899999999996E-9</c:v>
                </c:pt>
                <c:pt idx="97">
                  <c:v>4.9030299999999998E-9</c:v>
                </c:pt>
                <c:pt idx="98">
                  <c:v>4.8865300000000001E-9</c:v>
                </c:pt>
                <c:pt idx="99">
                  <c:v>5.2030499999999997E-9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A09A-4A20-A955-05BFBEBF0C4F}"/>
            </c:ext>
          </c:extLst>
        </c:ser>
        <c:ser>
          <c:idx val="1"/>
          <c:order val="1"/>
          <c:tx>
            <c:v>200-100-200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HEBT!$I$14:$I$113</c:f>
              <c:numCache>
                <c:formatCode>0</c:formatCode>
                <c:ptCount val="100"/>
                <c:pt idx="0">
                  <c:v>594.01499999999999</c:v>
                </c:pt>
                <c:pt idx="1">
                  <c:v>588.04499999999996</c:v>
                </c:pt>
                <c:pt idx="2">
                  <c:v>582.07499999999993</c:v>
                </c:pt>
                <c:pt idx="3">
                  <c:v>576.10500000000002</c:v>
                </c:pt>
                <c:pt idx="4">
                  <c:v>570.13499999999999</c:v>
                </c:pt>
                <c:pt idx="5">
                  <c:v>564.16499999999996</c:v>
                </c:pt>
                <c:pt idx="6">
                  <c:v>558.19500000000005</c:v>
                </c:pt>
                <c:pt idx="7">
                  <c:v>552.22500000000002</c:v>
                </c:pt>
                <c:pt idx="8">
                  <c:v>546.255</c:v>
                </c:pt>
                <c:pt idx="9">
                  <c:v>540.28499999999997</c:v>
                </c:pt>
                <c:pt idx="10">
                  <c:v>534.31500000000005</c:v>
                </c:pt>
                <c:pt idx="11">
                  <c:v>528.34500000000003</c:v>
                </c:pt>
                <c:pt idx="12">
                  <c:v>522.375</c:v>
                </c:pt>
                <c:pt idx="13">
                  <c:v>516.40499999999997</c:v>
                </c:pt>
                <c:pt idx="14">
                  <c:v>510.435</c:v>
                </c:pt>
                <c:pt idx="15">
                  <c:v>504.46499999999997</c:v>
                </c:pt>
                <c:pt idx="16">
                  <c:v>498.495</c:v>
                </c:pt>
                <c:pt idx="17">
                  <c:v>492.52499999999998</c:v>
                </c:pt>
                <c:pt idx="18">
                  <c:v>486.55499999999995</c:v>
                </c:pt>
                <c:pt idx="19">
                  <c:v>480.58499999999998</c:v>
                </c:pt>
                <c:pt idx="20">
                  <c:v>474.61499999999995</c:v>
                </c:pt>
                <c:pt idx="21">
                  <c:v>468.64500000000004</c:v>
                </c:pt>
                <c:pt idx="22">
                  <c:v>462.67500000000001</c:v>
                </c:pt>
                <c:pt idx="23">
                  <c:v>456.70499999999998</c:v>
                </c:pt>
                <c:pt idx="24">
                  <c:v>450.73500000000001</c:v>
                </c:pt>
                <c:pt idx="25">
                  <c:v>444.76499999999999</c:v>
                </c:pt>
                <c:pt idx="26">
                  <c:v>438.79500000000002</c:v>
                </c:pt>
                <c:pt idx="27">
                  <c:v>432.82499999999999</c:v>
                </c:pt>
                <c:pt idx="28">
                  <c:v>426.85499999999996</c:v>
                </c:pt>
                <c:pt idx="29">
                  <c:v>420.88500000000005</c:v>
                </c:pt>
                <c:pt idx="30">
                  <c:v>414.91500000000002</c:v>
                </c:pt>
                <c:pt idx="31">
                  <c:v>408.94500000000005</c:v>
                </c:pt>
                <c:pt idx="32">
                  <c:v>402.97500000000002</c:v>
                </c:pt>
                <c:pt idx="33">
                  <c:v>397.005</c:v>
                </c:pt>
                <c:pt idx="34">
                  <c:v>391.03500000000003</c:v>
                </c:pt>
                <c:pt idx="35">
                  <c:v>385.065</c:v>
                </c:pt>
                <c:pt idx="36">
                  <c:v>379.09500000000003</c:v>
                </c:pt>
                <c:pt idx="37">
                  <c:v>373.125</c:v>
                </c:pt>
                <c:pt idx="38">
                  <c:v>367.15499999999997</c:v>
                </c:pt>
                <c:pt idx="39">
                  <c:v>361.185</c:v>
                </c:pt>
                <c:pt idx="40">
                  <c:v>355.21499999999997</c:v>
                </c:pt>
                <c:pt idx="41">
                  <c:v>349.245</c:v>
                </c:pt>
                <c:pt idx="42">
                  <c:v>343.27499999999998</c:v>
                </c:pt>
                <c:pt idx="43">
                  <c:v>337.30499999999995</c:v>
                </c:pt>
                <c:pt idx="44">
                  <c:v>331.33499999999998</c:v>
                </c:pt>
                <c:pt idx="45">
                  <c:v>325.36499999999995</c:v>
                </c:pt>
                <c:pt idx="46">
                  <c:v>319.39499999999992</c:v>
                </c:pt>
                <c:pt idx="47">
                  <c:v>313.42500000000001</c:v>
                </c:pt>
                <c:pt idx="48">
                  <c:v>307.45499999999998</c:v>
                </c:pt>
                <c:pt idx="49">
                  <c:v>301.48500000000001</c:v>
                </c:pt>
                <c:pt idx="50">
                  <c:v>295.51499999999999</c:v>
                </c:pt>
                <c:pt idx="51">
                  <c:v>289.54500000000002</c:v>
                </c:pt>
                <c:pt idx="52">
                  <c:v>283.57499999999999</c:v>
                </c:pt>
                <c:pt idx="53">
                  <c:v>277.60499999999996</c:v>
                </c:pt>
                <c:pt idx="54">
                  <c:v>271.63499999999999</c:v>
                </c:pt>
                <c:pt idx="55">
                  <c:v>265.66499999999996</c:v>
                </c:pt>
                <c:pt idx="56">
                  <c:v>259.69499999999999</c:v>
                </c:pt>
                <c:pt idx="57">
                  <c:v>253.72500000000002</c:v>
                </c:pt>
                <c:pt idx="58">
                  <c:v>247.75500000000002</c:v>
                </c:pt>
                <c:pt idx="59">
                  <c:v>241.78500000000003</c:v>
                </c:pt>
                <c:pt idx="60">
                  <c:v>235.815</c:v>
                </c:pt>
                <c:pt idx="61">
                  <c:v>229.845</c:v>
                </c:pt>
                <c:pt idx="62">
                  <c:v>223.875</c:v>
                </c:pt>
                <c:pt idx="63">
                  <c:v>217.905</c:v>
                </c:pt>
                <c:pt idx="64">
                  <c:v>211.935</c:v>
                </c:pt>
                <c:pt idx="65">
                  <c:v>205.96499999999997</c:v>
                </c:pt>
                <c:pt idx="66">
                  <c:v>199.99499999999998</c:v>
                </c:pt>
                <c:pt idx="67">
                  <c:v>194.02499999999998</c:v>
                </c:pt>
                <c:pt idx="68">
                  <c:v>188.05499999999998</c:v>
                </c:pt>
                <c:pt idx="69">
                  <c:v>182.08500000000004</c:v>
                </c:pt>
                <c:pt idx="70">
                  <c:v>176.11500000000004</c:v>
                </c:pt>
                <c:pt idx="71">
                  <c:v>170.14500000000001</c:v>
                </c:pt>
                <c:pt idx="72">
                  <c:v>164.17500000000001</c:v>
                </c:pt>
                <c:pt idx="73">
                  <c:v>158.20500000000001</c:v>
                </c:pt>
                <c:pt idx="74">
                  <c:v>152.23500000000001</c:v>
                </c:pt>
                <c:pt idx="75">
                  <c:v>146.26499999999999</c:v>
                </c:pt>
                <c:pt idx="76">
                  <c:v>140.29499999999999</c:v>
                </c:pt>
                <c:pt idx="77">
                  <c:v>134.32499999999999</c:v>
                </c:pt>
                <c:pt idx="78">
                  <c:v>128.35499999999999</c:v>
                </c:pt>
                <c:pt idx="79">
                  <c:v>122.38499999999998</c:v>
                </c:pt>
                <c:pt idx="80">
                  <c:v>116.41499999999998</c:v>
                </c:pt>
                <c:pt idx="81">
                  <c:v>110.44499999999996</c:v>
                </c:pt>
                <c:pt idx="82">
                  <c:v>104.47500000000002</c:v>
                </c:pt>
                <c:pt idx="83">
                  <c:v>98.505000000000024</c:v>
                </c:pt>
                <c:pt idx="84">
                  <c:v>92.535000000000011</c:v>
                </c:pt>
                <c:pt idx="85">
                  <c:v>86.565000000000012</c:v>
                </c:pt>
                <c:pt idx="86">
                  <c:v>80.594999999999999</c:v>
                </c:pt>
                <c:pt idx="87">
                  <c:v>74.625</c:v>
                </c:pt>
                <c:pt idx="88">
                  <c:v>68.655000000000001</c:v>
                </c:pt>
                <c:pt idx="89">
                  <c:v>62.684999999999988</c:v>
                </c:pt>
                <c:pt idx="90">
                  <c:v>56.714999999999982</c:v>
                </c:pt>
                <c:pt idx="91">
                  <c:v>50.744999999999976</c:v>
                </c:pt>
                <c:pt idx="92">
                  <c:v>44.77499999999997</c:v>
                </c:pt>
                <c:pt idx="93">
                  <c:v>38.804999999999971</c:v>
                </c:pt>
                <c:pt idx="94">
                  <c:v>32.835000000000029</c:v>
                </c:pt>
                <c:pt idx="95">
                  <c:v>26.865000000000023</c:v>
                </c:pt>
                <c:pt idx="96">
                  <c:v>20.895000000000017</c:v>
                </c:pt>
                <c:pt idx="97">
                  <c:v>14.925000000000013</c:v>
                </c:pt>
                <c:pt idx="98">
                  <c:v>8.9550000000000072</c:v>
                </c:pt>
                <c:pt idx="99">
                  <c:v>2.9850000000000025</c:v>
                </c:pt>
              </c:numCache>
            </c:numRef>
          </c:xVal>
          <c:yVal>
            <c:numRef>
              <c:f>HEBT!$C$14:$C$113</c:f>
              <c:numCache>
                <c:formatCode>0.00E+00</c:formatCode>
                <c:ptCount val="100"/>
                <c:pt idx="0">
                  <c:v>8.28911E-7</c:v>
                </c:pt>
                <c:pt idx="1">
                  <c:v>8.2858200000000003E-7</c:v>
                </c:pt>
                <c:pt idx="2">
                  <c:v>8.2864199999999999E-7</c:v>
                </c:pt>
                <c:pt idx="3">
                  <c:v>8.2887400000000004E-7</c:v>
                </c:pt>
                <c:pt idx="4">
                  <c:v>8.2842999999999996E-7</c:v>
                </c:pt>
                <c:pt idx="5">
                  <c:v>8.2824100000000004E-7</c:v>
                </c:pt>
                <c:pt idx="6">
                  <c:v>8.2796900000000005E-7</c:v>
                </c:pt>
                <c:pt idx="7">
                  <c:v>8.2767300000000003E-7</c:v>
                </c:pt>
                <c:pt idx="8">
                  <c:v>8.2769699999999995E-7</c:v>
                </c:pt>
                <c:pt idx="9">
                  <c:v>8.2768599999999996E-7</c:v>
                </c:pt>
                <c:pt idx="10">
                  <c:v>8.2753800000000001E-7</c:v>
                </c:pt>
                <c:pt idx="11">
                  <c:v>8.2708399999999997E-7</c:v>
                </c:pt>
                <c:pt idx="12">
                  <c:v>8.2692299999999997E-7</c:v>
                </c:pt>
                <c:pt idx="13">
                  <c:v>8.2701099999999997E-7</c:v>
                </c:pt>
                <c:pt idx="14">
                  <c:v>8.2712299999999999E-7</c:v>
                </c:pt>
                <c:pt idx="15">
                  <c:v>8.26832E-7</c:v>
                </c:pt>
                <c:pt idx="16">
                  <c:v>8.2635400000000004E-7</c:v>
                </c:pt>
                <c:pt idx="17">
                  <c:v>8.2629399999999997E-7</c:v>
                </c:pt>
                <c:pt idx="18">
                  <c:v>8.2578900000000001E-7</c:v>
                </c:pt>
                <c:pt idx="19">
                  <c:v>8.2597000000000003E-7</c:v>
                </c:pt>
                <c:pt idx="20">
                  <c:v>8.2598299999999997E-7</c:v>
                </c:pt>
                <c:pt idx="21">
                  <c:v>8.2603699999999997E-7</c:v>
                </c:pt>
                <c:pt idx="22">
                  <c:v>8.2577100000000004E-7</c:v>
                </c:pt>
                <c:pt idx="23">
                  <c:v>8.2532699999999996E-7</c:v>
                </c:pt>
                <c:pt idx="24">
                  <c:v>8.2536599999999998E-7</c:v>
                </c:pt>
                <c:pt idx="25">
                  <c:v>8.2512300000000005E-7</c:v>
                </c:pt>
                <c:pt idx="26">
                  <c:v>8.2481299999999996E-7</c:v>
                </c:pt>
                <c:pt idx="27">
                  <c:v>8.2463100000000002E-7</c:v>
                </c:pt>
                <c:pt idx="28">
                  <c:v>8.245E-7</c:v>
                </c:pt>
                <c:pt idx="29">
                  <c:v>8.2396199999999998E-7</c:v>
                </c:pt>
                <c:pt idx="30">
                  <c:v>8.2439599999999999E-7</c:v>
                </c:pt>
                <c:pt idx="31">
                  <c:v>8.2395399999999997E-7</c:v>
                </c:pt>
                <c:pt idx="32">
                  <c:v>8.2365300000000002E-7</c:v>
                </c:pt>
                <c:pt idx="33">
                  <c:v>8.2359699999999996E-7</c:v>
                </c:pt>
                <c:pt idx="34">
                  <c:v>8.2355300000000002E-7</c:v>
                </c:pt>
                <c:pt idx="35">
                  <c:v>8.2333699999999998E-7</c:v>
                </c:pt>
                <c:pt idx="36">
                  <c:v>8.2291499999999998E-7</c:v>
                </c:pt>
                <c:pt idx="37">
                  <c:v>8.2264599999999997E-7</c:v>
                </c:pt>
                <c:pt idx="38">
                  <c:v>8.1513800000000003E-7</c:v>
                </c:pt>
                <c:pt idx="39">
                  <c:v>7.8280300000000002E-7</c:v>
                </c:pt>
                <c:pt idx="40">
                  <c:v>7.6405999999999997E-7</c:v>
                </c:pt>
                <c:pt idx="41">
                  <c:v>7.5614100000000002E-7</c:v>
                </c:pt>
                <c:pt idx="42">
                  <c:v>7.2324600000000002E-7</c:v>
                </c:pt>
                <c:pt idx="43">
                  <c:v>6.9146800000000003E-7</c:v>
                </c:pt>
                <c:pt idx="44">
                  <c:v>6.6009699999999996E-7</c:v>
                </c:pt>
                <c:pt idx="45">
                  <c:v>6.28734E-7</c:v>
                </c:pt>
                <c:pt idx="46">
                  <c:v>5.9661999999999995E-7</c:v>
                </c:pt>
                <c:pt idx="47">
                  <c:v>5.65967E-7</c:v>
                </c:pt>
                <c:pt idx="48">
                  <c:v>5.5980599999999998E-7</c:v>
                </c:pt>
                <c:pt idx="49">
                  <c:v>5.3605400000000004E-7</c:v>
                </c:pt>
                <c:pt idx="50">
                  <c:v>5.0082799999999996E-7</c:v>
                </c:pt>
                <c:pt idx="51">
                  <c:v>4.6673499999999998E-7</c:v>
                </c:pt>
                <c:pt idx="52">
                  <c:v>4.3353700000000003E-7</c:v>
                </c:pt>
                <c:pt idx="53">
                  <c:v>3.9946200000000001E-7</c:v>
                </c:pt>
                <c:pt idx="54">
                  <c:v>3.65215E-7</c:v>
                </c:pt>
                <c:pt idx="55">
                  <c:v>3.31365E-7</c:v>
                </c:pt>
                <c:pt idx="56">
                  <c:v>2.9702499999999997E-7</c:v>
                </c:pt>
                <c:pt idx="57">
                  <c:v>2.6185799999999999E-7</c:v>
                </c:pt>
                <c:pt idx="58">
                  <c:v>2.53491E-7</c:v>
                </c:pt>
                <c:pt idx="59">
                  <c:v>2.30141E-7</c:v>
                </c:pt>
                <c:pt idx="60">
                  <c:v>1.9112699999999999E-7</c:v>
                </c:pt>
                <c:pt idx="61">
                  <c:v>1.5411900000000001E-7</c:v>
                </c:pt>
                <c:pt idx="62">
                  <c:v>1.16692E-7</c:v>
                </c:pt>
                <c:pt idx="63">
                  <c:v>7.8416099999999998E-8</c:v>
                </c:pt>
                <c:pt idx="64">
                  <c:v>4.09713E-8</c:v>
                </c:pt>
                <c:pt idx="65">
                  <c:v>3.5278099999999999E-8</c:v>
                </c:pt>
                <c:pt idx="66">
                  <c:v>4.0619799999999998E-8</c:v>
                </c:pt>
                <c:pt idx="67">
                  <c:v>4.6964700000000001E-8</c:v>
                </c:pt>
                <c:pt idx="68">
                  <c:v>5.2540599999999999E-8</c:v>
                </c:pt>
                <c:pt idx="69">
                  <c:v>5.7572900000000003E-8</c:v>
                </c:pt>
                <c:pt idx="70">
                  <c:v>6.2623399999999999E-8</c:v>
                </c:pt>
                <c:pt idx="71">
                  <c:v>6.70824E-8</c:v>
                </c:pt>
                <c:pt idx="72">
                  <c:v>6.76544E-8</c:v>
                </c:pt>
                <c:pt idx="73">
                  <c:v>6.9374900000000005E-8</c:v>
                </c:pt>
                <c:pt idx="74">
                  <c:v>7.1200099999999994E-8</c:v>
                </c:pt>
                <c:pt idx="75">
                  <c:v>7.17279E-8</c:v>
                </c:pt>
                <c:pt idx="76">
                  <c:v>7.1810000000000006E-8</c:v>
                </c:pt>
                <c:pt idx="77">
                  <c:v>7.1556999999999997E-8</c:v>
                </c:pt>
                <c:pt idx="78">
                  <c:v>6.6748900000000006E-8</c:v>
                </c:pt>
                <c:pt idx="79">
                  <c:v>6.1396899999999998E-8</c:v>
                </c:pt>
                <c:pt idx="80">
                  <c:v>5.6344200000000002E-8</c:v>
                </c:pt>
                <c:pt idx="81">
                  <c:v>5.0745399999999997E-8</c:v>
                </c:pt>
                <c:pt idx="82">
                  <c:v>4.5586000000000002E-8</c:v>
                </c:pt>
                <c:pt idx="83">
                  <c:v>4.02079E-8</c:v>
                </c:pt>
                <c:pt idx="84">
                  <c:v>3.4744899999999999E-8</c:v>
                </c:pt>
                <c:pt idx="85">
                  <c:v>2.9107800000000001E-8</c:v>
                </c:pt>
                <c:pt idx="86">
                  <c:v>2.3398600000000001E-8</c:v>
                </c:pt>
                <c:pt idx="87">
                  <c:v>1.74566E-8</c:v>
                </c:pt>
                <c:pt idx="88">
                  <c:v>1.13156E-8</c:v>
                </c:pt>
                <c:pt idx="89">
                  <c:v>9.0448199999999998E-9</c:v>
                </c:pt>
                <c:pt idx="90">
                  <c:v>8.7522699999999996E-9</c:v>
                </c:pt>
                <c:pt idx="91">
                  <c:v>8.0848099999999999E-9</c:v>
                </c:pt>
                <c:pt idx="92">
                  <c:v>7.2111499999999999E-9</c:v>
                </c:pt>
                <c:pt idx="93">
                  <c:v>6.23514E-9</c:v>
                </c:pt>
                <c:pt idx="94">
                  <c:v>5.20474E-9</c:v>
                </c:pt>
                <c:pt idx="95">
                  <c:v>4.0223400000000004E-9</c:v>
                </c:pt>
                <c:pt idx="96">
                  <c:v>2.7113500000000002E-9</c:v>
                </c:pt>
                <c:pt idx="97">
                  <c:v>1.7176199999999999E-9</c:v>
                </c:pt>
                <c:pt idx="98">
                  <c:v>1.7424700000000001E-9</c:v>
                </c:pt>
                <c:pt idx="99">
                  <c:v>1.9362600000000001E-9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A09A-4A20-A955-05BFBEBF0C4F}"/>
            </c:ext>
          </c:extLst>
        </c:ser>
        <c:ser>
          <c:idx val="3"/>
          <c:order val="3"/>
          <c:tx>
            <c:v>200-0-400</c:v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HEBT!$I$14:$I$113</c:f>
              <c:numCache>
                <c:formatCode>0</c:formatCode>
                <c:ptCount val="100"/>
                <c:pt idx="0">
                  <c:v>594.01499999999999</c:v>
                </c:pt>
                <c:pt idx="1">
                  <c:v>588.04499999999996</c:v>
                </c:pt>
                <c:pt idx="2">
                  <c:v>582.07499999999993</c:v>
                </c:pt>
                <c:pt idx="3">
                  <c:v>576.10500000000002</c:v>
                </c:pt>
                <c:pt idx="4">
                  <c:v>570.13499999999999</c:v>
                </c:pt>
                <c:pt idx="5">
                  <c:v>564.16499999999996</c:v>
                </c:pt>
                <c:pt idx="6">
                  <c:v>558.19500000000005</c:v>
                </c:pt>
                <c:pt idx="7">
                  <c:v>552.22500000000002</c:v>
                </c:pt>
                <c:pt idx="8">
                  <c:v>546.255</c:v>
                </c:pt>
                <c:pt idx="9">
                  <c:v>540.28499999999997</c:v>
                </c:pt>
                <c:pt idx="10">
                  <c:v>534.31500000000005</c:v>
                </c:pt>
                <c:pt idx="11">
                  <c:v>528.34500000000003</c:v>
                </c:pt>
                <c:pt idx="12">
                  <c:v>522.375</c:v>
                </c:pt>
                <c:pt idx="13">
                  <c:v>516.40499999999997</c:v>
                </c:pt>
                <c:pt idx="14">
                  <c:v>510.435</c:v>
                </c:pt>
                <c:pt idx="15">
                  <c:v>504.46499999999997</c:v>
                </c:pt>
                <c:pt idx="16">
                  <c:v>498.495</c:v>
                </c:pt>
                <c:pt idx="17">
                  <c:v>492.52499999999998</c:v>
                </c:pt>
                <c:pt idx="18">
                  <c:v>486.55499999999995</c:v>
                </c:pt>
                <c:pt idx="19">
                  <c:v>480.58499999999998</c:v>
                </c:pt>
                <c:pt idx="20">
                  <c:v>474.61499999999995</c:v>
                </c:pt>
                <c:pt idx="21">
                  <c:v>468.64500000000004</c:v>
                </c:pt>
                <c:pt idx="22">
                  <c:v>462.67500000000001</c:v>
                </c:pt>
                <c:pt idx="23">
                  <c:v>456.70499999999998</c:v>
                </c:pt>
                <c:pt idx="24">
                  <c:v>450.73500000000001</c:v>
                </c:pt>
                <c:pt idx="25">
                  <c:v>444.76499999999999</c:v>
                </c:pt>
                <c:pt idx="26">
                  <c:v>438.79500000000002</c:v>
                </c:pt>
                <c:pt idx="27">
                  <c:v>432.82499999999999</c:v>
                </c:pt>
                <c:pt idx="28">
                  <c:v>426.85499999999996</c:v>
                </c:pt>
                <c:pt idx="29">
                  <c:v>420.88500000000005</c:v>
                </c:pt>
                <c:pt idx="30">
                  <c:v>414.91500000000002</c:v>
                </c:pt>
                <c:pt idx="31">
                  <c:v>408.94500000000005</c:v>
                </c:pt>
                <c:pt idx="32">
                  <c:v>402.97500000000002</c:v>
                </c:pt>
                <c:pt idx="33">
                  <c:v>397.005</c:v>
                </c:pt>
                <c:pt idx="34">
                  <c:v>391.03500000000003</c:v>
                </c:pt>
                <c:pt idx="35">
                  <c:v>385.065</c:v>
                </c:pt>
                <c:pt idx="36">
                  <c:v>379.09500000000003</c:v>
                </c:pt>
                <c:pt idx="37">
                  <c:v>373.125</c:v>
                </c:pt>
                <c:pt idx="38">
                  <c:v>367.15499999999997</c:v>
                </c:pt>
                <c:pt idx="39">
                  <c:v>361.185</c:v>
                </c:pt>
                <c:pt idx="40">
                  <c:v>355.21499999999997</c:v>
                </c:pt>
                <c:pt idx="41">
                  <c:v>349.245</c:v>
                </c:pt>
                <c:pt idx="42">
                  <c:v>343.27499999999998</c:v>
                </c:pt>
                <c:pt idx="43">
                  <c:v>337.30499999999995</c:v>
                </c:pt>
                <c:pt idx="44">
                  <c:v>331.33499999999998</c:v>
                </c:pt>
                <c:pt idx="45">
                  <c:v>325.36499999999995</c:v>
                </c:pt>
                <c:pt idx="46">
                  <c:v>319.39499999999992</c:v>
                </c:pt>
                <c:pt idx="47">
                  <c:v>313.42500000000001</c:v>
                </c:pt>
                <c:pt idx="48">
                  <c:v>307.45499999999998</c:v>
                </c:pt>
                <c:pt idx="49">
                  <c:v>301.48500000000001</c:v>
                </c:pt>
                <c:pt idx="50">
                  <c:v>295.51499999999999</c:v>
                </c:pt>
                <c:pt idx="51">
                  <c:v>289.54500000000002</c:v>
                </c:pt>
                <c:pt idx="52">
                  <c:v>283.57499999999999</c:v>
                </c:pt>
                <c:pt idx="53">
                  <c:v>277.60499999999996</c:v>
                </c:pt>
                <c:pt idx="54">
                  <c:v>271.63499999999999</c:v>
                </c:pt>
                <c:pt idx="55">
                  <c:v>265.66499999999996</c:v>
                </c:pt>
                <c:pt idx="56">
                  <c:v>259.69499999999999</c:v>
                </c:pt>
                <c:pt idx="57">
                  <c:v>253.72500000000002</c:v>
                </c:pt>
                <c:pt idx="58">
                  <c:v>247.75500000000002</c:v>
                </c:pt>
                <c:pt idx="59">
                  <c:v>241.78500000000003</c:v>
                </c:pt>
                <c:pt idx="60">
                  <c:v>235.815</c:v>
                </c:pt>
                <c:pt idx="61">
                  <c:v>229.845</c:v>
                </c:pt>
                <c:pt idx="62">
                  <c:v>223.875</c:v>
                </c:pt>
                <c:pt idx="63">
                  <c:v>217.905</c:v>
                </c:pt>
                <c:pt idx="64">
                  <c:v>211.935</c:v>
                </c:pt>
                <c:pt idx="65">
                  <c:v>205.96499999999997</c:v>
                </c:pt>
                <c:pt idx="66">
                  <c:v>199.99499999999998</c:v>
                </c:pt>
                <c:pt idx="67">
                  <c:v>194.02499999999998</c:v>
                </c:pt>
                <c:pt idx="68">
                  <c:v>188.05499999999998</c:v>
                </c:pt>
                <c:pt idx="69">
                  <c:v>182.08500000000004</c:v>
                </c:pt>
                <c:pt idx="70">
                  <c:v>176.11500000000004</c:v>
                </c:pt>
                <c:pt idx="71">
                  <c:v>170.14500000000001</c:v>
                </c:pt>
                <c:pt idx="72">
                  <c:v>164.17500000000001</c:v>
                </c:pt>
                <c:pt idx="73">
                  <c:v>158.20500000000001</c:v>
                </c:pt>
                <c:pt idx="74">
                  <c:v>152.23500000000001</c:v>
                </c:pt>
                <c:pt idx="75">
                  <c:v>146.26499999999999</c:v>
                </c:pt>
                <c:pt idx="76">
                  <c:v>140.29499999999999</c:v>
                </c:pt>
                <c:pt idx="77">
                  <c:v>134.32499999999999</c:v>
                </c:pt>
                <c:pt idx="78">
                  <c:v>128.35499999999999</c:v>
                </c:pt>
                <c:pt idx="79">
                  <c:v>122.38499999999998</c:v>
                </c:pt>
                <c:pt idx="80">
                  <c:v>116.41499999999998</c:v>
                </c:pt>
                <c:pt idx="81">
                  <c:v>110.44499999999996</c:v>
                </c:pt>
                <c:pt idx="82">
                  <c:v>104.47500000000002</c:v>
                </c:pt>
                <c:pt idx="83">
                  <c:v>98.505000000000024</c:v>
                </c:pt>
                <c:pt idx="84">
                  <c:v>92.535000000000011</c:v>
                </c:pt>
                <c:pt idx="85">
                  <c:v>86.565000000000012</c:v>
                </c:pt>
                <c:pt idx="86">
                  <c:v>80.594999999999999</c:v>
                </c:pt>
                <c:pt idx="87">
                  <c:v>74.625</c:v>
                </c:pt>
                <c:pt idx="88">
                  <c:v>68.655000000000001</c:v>
                </c:pt>
                <c:pt idx="89">
                  <c:v>62.684999999999988</c:v>
                </c:pt>
                <c:pt idx="90">
                  <c:v>56.714999999999982</c:v>
                </c:pt>
                <c:pt idx="91">
                  <c:v>50.744999999999976</c:v>
                </c:pt>
                <c:pt idx="92">
                  <c:v>44.77499999999997</c:v>
                </c:pt>
                <c:pt idx="93">
                  <c:v>38.804999999999971</c:v>
                </c:pt>
                <c:pt idx="94">
                  <c:v>32.835000000000029</c:v>
                </c:pt>
                <c:pt idx="95">
                  <c:v>26.865000000000023</c:v>
                </c:pt>
                <c:pt idx="96">
                  <c:v>20.895000000000017</c:v>
                </c:pt>
                <c:pt idx="97">
                  <c:v>14.925000000000013</c:v>
                </c:pt>
                <c:pt idx="98">
                  <c:v>8.9550000000000072</c:v>
                </c:pt>
                <c:pt idx="99">
                  <c:v>2.9850000000000025</c:v>
                </c:pt>
              </c:numCache>
            </c:numRef>
          </c:xVal>
          <c:yVal>
            <c:numRef>
              <c:f>HEBT!$D$14:$D$113</c:f>
              <c:numCache>
                <c:formatCode>0.00E+00</c:formatCode>
                <c:ptCount val="100"/>
                <c:pt idx="0">
                  <c:v>8.2554599999999997E-7</c:v>
                </c:pt>
                <c:pt idx="1">
                  <c:v>8.25923E-7</c:v>
                </c:pt>
                <c:pt idx="2">
                  <c:v>8.2538899999999998E-7</c:v>
                </c:pt>
                <c:pt idx="3">
                  <c:v>8.2515300000000003E-7</c:v>
                </c:pt>
                <c:pt idx="4">
                  <c:v>8.2574300000000001E-7</c:v>
                </c:pt>
                <c:pt idx="5">
                  <c:v>8.2499399999999998E-7</c:v>
                </c:pt>
                <c:pt idx="6">
                  <c:v>8.24611E-7</c:v>
                </c:pt>
                <c:pt idx="7">
                  <c:v>8.2536099999999995E-7</c:v>
                </c:pt>
                <c:pt idx="8">
                  <c:v>8.2455000000000001E-7</c:v>
                </c:pt>
                <c:pt idx="9">
                  <c:v>8.2432299999999999E-7</c:v>
                </c:pt>
                <c:pt idx="10">
                  <c:v>8.2385899999999999E-7</c:v>
                </c:pt>
                <c:pt idx="11">
                  <c:v>8.2454799999999995E-7</c:v>
                </c:pt>
                <c:pt idx="12">
                  <c:v>8.2298299999999995E-7</c:v>
                </c:pt>
                <c:pt idx="13">
                  <c:v>8.2383899999999997E-7</c:v>
                </c:pt>
                <c:pt idx="14">
                  <c:v>8.2327599999999999E-7</c:v>
                </c:pt>
                <c:pt idx="15">
                  <c:v>8.2350700000000002E-7</c:v>
                </c:pt>
                <c:pt idx="16">
                  <c:v>8.2351999999999995E-7</c:v>
                </c:pt>
                <c:pt idx="17">
                  <c:v>8.2485599999999998E-7</c:v>
                </c:pt>
                <c:pt idx="18">
                  <c:v>8.2299800000000005E-7</c:v>
                </c:pt>
                <c:pt idx="19">
                  <c:v>8.2277100000000003E-7</c:v>
                </c:pt>
                <c:pt idx="20">
                  <c:v>8.2266999999999999E-7</c:v>
                </c:pt>
                <c:pt idx="21">
                  <c:v>8.2341100000000001E-7</c:v>
                </c:pt>
                <c:pt idx="22">
                  <c:v>8.22536E-7</c:v>
                </c:pt>
                <c:pt idx="23">
                  <c:v>8.2275600000000004E-7</c:v>
                </c:pt>
                <c:pt idx="24">
                  <c:v>8.2201299999999996E-7</c:v>
                </c:pt>
                <c:pt idx="25">
                  <c:v>8.2193E-7</c:v>
                </c:pt>
                <c:pt idx="26">
                  <c:v>8.2215499999999997E-7</c:v>
                </c:pt>
                <c:pt idx="27">
                  <c:v>8.2220700000000002E-7</c:v>
                </c:pt>
                <c:pt idx="28">
                  <c:v>8.2145399999999999E-7</c:v>
                </c:pt>
                <c:pt idx="29">
                  <c:v>8.2107699999999996E-7</c:v>
                </c:pt>
                <c:pt idx="30">
                  <c:v>8.2137599999999996E-7</c:v>
                </c:pt>
                <c:pt idx="31">
                  <c:v>8.2165599999999996E-7</c:v>
                </c:pt>
                <c:pt idx="32">
                  <c:v>8.2174000000000005E-7</c:v>
                </c:pt>
                <c:pt idx="33">
                  <c:v>8.2123399999999995E-7</c:v>
                </c:pt>
                <c:pt idx="34">
                  <c:v>8.2144199999999998E-7</c:v>
                </c:pt>
                <c:pt idx="35">
                  <c:v>8.2084799999999999E-7</c:v>
                </c:pt>
                <c:pt idx="36">
                  <c:v>8.2120200000000002E-7</c:v>
                </c:pt>
                <c:pt idx="37">
                  <c:v>8.2107900000000002E-7</c:v>
                </c:pt>
                <c:pt idx="38">
                  <c:v>8.1322100000000005E-7</c:v>
                </c:pt>
                <c:pt idx="39">
                  <c:v>7.8170700000000005E-7</c:v>
                </c:pt>
                <c:pt idx="40">
                  <c:v>7.6271600000000004E-7</c:v>
                </c:pt>
                <c:pt idx="41">
                  <c:v>7.5405599999999996E-7</c:v>
                </c:pt>
                <c:pt idx="42">
                  <c:v>7.2471100000000001E-7</c:v>
                </c:pt>
                <c:pt idx="43">
                  <c:v>6.9218699999999998E-7</c:v>
                </c:pt>
                <c:pt idx="44">
                  <c:v>6.60133E-7</c:v>
                </c:pt>
                <c:pt idx="45">
                  <c:v>6.3039300000000005E-7</c:v>
                </c:pt>
                <c:pt idx="46">
                  <c:v>5.9825099999999997E-7</c:v>
                </c:pt>
                <c:pt idx="47">
                  <c:v>5.6878899999999997E-7</c:v>
                </c:pt>
                <c:pt idx="48">
                  <c:v>5.6219099999999996E-7</c:v>
                </c:pt>
                <c:pt idx="49">
                  <c:v>5.3851900000000001E-7</c:v>
                </c:pt>
                <c:pt idx="50">
                  <c:v>5.0487799999999995E-7</c:v>
                </c:pt>
                <c:pt idx="51">
                  <c:v>4.7277600000000002E-7</c:v>
                </c:pt>
                <c:pt idx="52">
                  <c:v>4.3768700000000002E-7</c:v>
                </c:pt>
                <c:pt idx="53">
                  <c:v>4.0163599999999998E-7</c:v>
                </c:pt>
                <c:pt idx="54">
                  <c:v>3.6782400000000003E-7</c:v>
                </c:pt>
                <c:pt idx="55">
                  <c:v>3.3349200000000001E-7</c:v>
                </c:pt>
                <c:pt idx="56">
                  <c:v>2.9883199999999999E-7</c:v>
                </c:pt>
                <c:pt idx="57">
                  <c:v>2.6346899999999999E-7</c:v>
                </c:pt>
                <c:pt idx="58">
                  <c:v>2.5506800000000002E-7</c:v>
                </c:pt>
                <c:pt idx="59">
                  <c:v>2.3118699999999999E-7</c:v>
                </c:pt>
                <c:pt idx="60">
                  <c:v>1.9360099999999999E-7</c:v>
                </c:pt>
                <c:pt idx="61">
                  <c:v>1.5559200000000001E-7</c:v>
                </c:pt>
                <c:pt idx="62">
                  <c:v>1.1824199999999999E-7</c:v>
                </c:pt>
                <c:pt idx="63">
                  <c:v>7.9308499999999998E-8</c:v>
                </c:pt>
                <c:pt idx="64">
                  <c:v>4.19562E-8</c:v>
                </c:pt>
                <c:pt idx="65">
                  <c:v>3.6420100000000003E-8</c:v>
                </c:pt>
                <c:pt idx="66">
                  <c:v>4.2260899999999998E-8</c:v>
                </c:pt>
                <c:pt idx="67">
                  <c:v>4.98008E-8</c:v>
                </c:pt>
                <c:pt idx="68">
                  <c:v>5.67168E-8</c:v>
                </c:pt>
                <c:pt idx="69">
                  <c:v>6.3104400000000002E-8</c:v>
                </c:pt>
                <c:pt idx="70">
                  <c:v>6.9529800000000004E-8</c:v>
                </c:pt>
                <c:pt idx="71">
                  <c:v>7.5124000000000005E-8</c:v>
                </c:pt>
                <c:pt idx="72">
                  <c:v>7.5982699999999997E-8</c:v>
                </c:pt>
                <c:pt idx="73">
                  <c:v>7.9064899999999995E-8</c:v>
                </c:pt>
                <c:pt idx="74">
                  <c:v>8.2587900000000006E-8</c:v>
                </c:pt>
                <c:pt idx="75">
                  <c:v>8.3669999999999994E-8</c:v>
                </c:pt>
                <c:pt idx="76">
                  <c:v>8.3737200000000002E-8</c:v>
                </c:pt>
                <c:pt idx="77">
                  <c:v>8.3726099999999997E-8</c:v>
                </c:pt>
                <c:pt idx="78">
                  <c:v>8.07455E-8</c:v>
                </c:pt>
                <c:pt idx="79">
                  <c:v>7.7114899999999994E-8</c:v>
                </c:pt>
                <c:pt idx="80">
                  <c:v>7.3197700000000002E-8</c:v>
                </c:pt>
                <c:pt idx="81">
                  <c:v>6.9601899999999998E-8</c:v>
                </c:pt>
                <c:pt idx="82">
                  <c:v>6.5806899999999996E-8</c:v>
                </c:pt>
                <c:pt idx="83">
                  <c:v>6.2009600000000002E-8</c:v>
                </c:pt>
                <c:pt idx="84">
                  <c:v>5.7631199999999999E-8</c:v>
                </c:pt>
                <c:pt idx="85">
                  <c:v>5.3613200000000003E-8</c:v>
                </c:pt>
                <c:pt idx="86">
                  <c:v>4.9292100000000001E-8</c:v>
                </c:pt>
                <c:pt idx="87">
                  <c:v>4.5144700000000002E-8</c:v>
                </c:pt>
                <c:pt idx="88">
                  <c:v>4.05737E-8</c:v>
                </c:pt>
                <c:pt idx="89">
                  <c:v>3.9045000000000003E-8</c:v>
                </c:pt>
                <c:pt idx="90">
                  <c:v>3.7134E-8</c:v>
                </c:pt>
                <c:pt idx="91">
                  <c:v>3.2278099999999998E-8</c:v>
                </c:pt>
                <c:pt idx="92">
                  <c:v>2.7620100000000001E-8</c:v>
                </c:pt>
                <c:pt idx="93">
                  <c:v>2.2428200000000002E-8</c:v>
                </c:pt>
                <c:pt idx="94">
                  <c:v>1.7284699999999999E-8</c:v>
                </c:pt>
                <c:pt idx="95">
                  <c:v>1.22468E-8</c:v>
                </c:pt>
                <c:pt idx="96">
                  <c:v>6.6814300000000002E-9</c:v>
                </c:pt>
                <c:pt idx="97">
                  <c:v>2.5742799999999999E-9</c:v>
                </c:pt>
                <c:pt idx="98">
                  <c:v>2.5997300000000001E-9</c:v>
                </c:pt>
                <c:pt idx="99">
                  <c:v>3.0339499999999998E-9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A09A-4A20-A955-05BFBEBF0C4F}"/>
            </c:ext>
          </c:extLst>
        </c:ser>
        <c:ser>
          <c:idx val="4"/>
          <c:order val="4"/>
          <c:tx>
            <c:v>100-100-200</c:v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HEBT!$I$14:$I$113</c:f>
              <c:numCache>
                <c:formatCode>0</c:formatCode>
                <c:ptCount val="100"/>
                <c:pt idx="0">
                  <c:v>594.01499999999999</c:v>
                </c:pt>
                <c:pt idx="1">
                  <c:v>588.04499999999996</c:v>
                </c:pt>
                <c:pt idx="2">
                  <c:v>582.07499999999993</c:v>
                </c:pt>
                <c:pt idx="3">
                  <c:v>576.10500000000002</c:v>
                </c:pt>
                <c:pt idx="4">
                  <c:v>570.13499999999999</c:v>
                </c:pt>
                <c:pt idx="5">
                  <c:v>564.16499999999996</c:v>
                </c:pt>
                <c:pt idx="6">
                  <c:v>558.19500000000005</c:v>
                </c:pt>
                <c:pt idx="7">
                  <c:v>552.22500000000002</c:v>
                </c:pt>
                <c:pt idx="8">
                  <c:v>546.255</c:v>
                </c:pt>
                <c:pt idx="9">
                  <c:v>540.28499999999997</c:v>
                </c:pt>
                <c:pt idx="10">
                  <c:v>534.31500000000005</c:v>
                </c:pt>
                <c:pt idx="11">
                  <c:v>528.34500000000003</c:v>
                </c:pt>
                <c:pt idx="12">
                  <c:v>522.375</c:v>
                </c:pt>
                <c:pt idx="13">
                  <c:v>516.40499999999997</c:v>
                </c:pt>
                <c:pt idx="14">
                  <c:v>510.435</c:v>
                </c:pt>
                <c:pt idx="15">
                  <c:v>504.46499999999997</c:v>
                </c:pt>
                <c:pt idx="16">
                  <c:v>498.495</c:v>
                </c:pt>
                <c:pt idx="17">
                  <c:v>492.52499999999998</c:v>
                </c:pt>
                <c:pt idx="18">
                  <c:v>486.55499999999995</c:v>
                </c:pt>
                <c:pt idx="19">
                  <c:v>480.58499999999998</c:v>
                </c:pt>
                <c:pt idx="20">
                  <c:v>474.61499999999995</c:v>
                </c:pt>
                <c:pt idx="21">
                  <c:v>468.64500000000004</c:v>
                </c:pt>
                <c:pt idx="22">
                  <c:v>462.67500000000001</c:v>
                </c:pt>
                <c:pt idx="23">
                  <c:v>456.70499999999998</c:v>
                </c:pt>
                <c:pt idx="24">
                  <c:v>450.73500000000001</c:v>
                </c:pt>
                <c:pt idx="25">
                  <c:v>444.76499999999999</c:v>
                </c:pt>
                <c:pt idx="26">
                  <c:v>438.79500000000002</c:v>
                </c:pt>
                <c:pt idx="27">
                  <c:v>432.82499999999999</c:v>
                </c:pt>
                <c:pt idx="28">
                  <c:v>426.85499999999996</c:v>
                </c:pt>
                <c:pt idx="29">
                  <c:v>420.88500000000005</c:v>
                </c:pt>
                <c:pt idx="30">
                  <c:v>414.91500000000002</c:v>
                </c:pt>
                <c:pt idx="31">
                  <c:v>408.94500000000005</c:v>
                </c:pt>
                <c:pt idx="32">
                  <c:v>402.97500000000002</c:v>
                </c:pt>
                <c:pt idx="33">
                  <c:v>397.005</c:v>
                </c:pt>
                <c:pt idx="34">
                  <c:v>391.03500000000003</c:v>
                </c:pt>
                <c:pt idx="35">
                  <c:v>385.065</c:v>
                </c:pt>
                <c:pt idx="36">
                  <c:v>379.09500000000003</c:v>
                </c:pt>
                <c:pt idx="37">
                  <c:v>373.125</c:v>
                </c:pt>
                <c:pt idx="38">
                  <c:v>367.15499999999997</c:v>
                </c:pt>
                <c:pt idx="39">
                  <c:v>361.185</c:v>
                </c:pt>
                <c:pt idx="40">
                  <c:v>355.21499999999997</c:v>
                </c:pt>
                <c:pt idx="41">
                  <c:v>349.245</c:v>
                </c:pt>
                <c:pt idx="42">
                  <c:v>343.27499999999998</c:v>
                </c:pt>
                <c:pt idx="43">
                  <c:v>337.30499999999995</c:v>
                </c:pt>
                <c:pt idx="44">
                  <c:v>331.33499999999998</c:v>
                </c:pt>
                <c:pt idx="45">
                  <c:v>325.36499999999995</c:v>
                </c:pt>
                <c:pt idx="46">
                  <c:v>319.39499999999992</c:v>
                </c:pt>
                <c:pt idx="47">
                  <c:v>313.42500000000001</c:v>
                </c:pt>
                <c:pt idx="48">
                  <c:v>307.45499999999998</c:v>
                </c:pt>
                <c:pt idx="49">
                  <c:v>301.48500000000001</c:v>
                </c:pt>
                <c:pt idx="50">
                  <c:v>295.51499999999999</c:v>
                </c:pt>
                <c:pt idx="51">
                  <c:v>289.54500000000002</c:v>
                </c:pt>
                <c:pt idx="52">
                  <c:v>283.57499999999999</c:v>
                </c:pt>
                <c:pt idx="53">
                  <c:v>277.60499999999996</c:v>
                </c:pt>
                <c:pt idx="54">
                  <c:v>271.63499999999999</c:v>
                </c:pt>
                <c:pt idx="55">
                  <c:v>265.66499999999996</c:v>
                </c:pt>
                <c:pt idx="56">
                  <c:v>259.69499999999999</c:v>
                </c:pt>
                <c:pt idx="57">
                  <c:v>253.72500000000002</c:v>
                </c:pt>
                <c:pt idx="58">
                  <c:v>247.75500000000002</c:v>
                </c:pt>
                <c:pt idx="59">
                  <c:v>241.78500000000003</c:v>
                </c:pt>
                <c:pt idx="60">
                  <c:v>235.815</c:v>
                </c:pt>
                <c:pt idx="61">
                  <c:v>229.845</c:v>
                </c:pt>
                <c:pt idx="62">
                  <c:v>223.875</c:v>
                </c:pt>
                <c:pt idx="63">
                  <c:v>217.905</c:v>
                </c:pt>
                <c:pt idx="64">
                  <c:v>211.935</c:v>
                </c:pt>
                <c:pt idx="65">
                  <c:v>205.96499999999997</c:v>
                </c:pt>
                <c:pt idx="66">
                  <c:v>199.99499999999998</c:v>
                </c:pt>
                <c:pt idx="67">
                  <c:v>194.02499999999998</c:v>
                </c:pt>
                <c:pt idx="68">
                  <c:v>188.05499999999998</c:v>
                </c:pt>
                <c:pt idx="69">
                  <c:v>182.08500000000004</c:v>
                </c:pt>
                <c:pt idx="70">
                  <c:v>176.11500000000004</c:v>
                </c:pt>
                <c:pt idx="71">
                  <c:v>170.14500000000001</c:v>
                </c:pt>
                <c:pt idx="72">
                  <c:v>164.17500000000001</c:v>
                </c:pt>
                <c:pt idx="73">
                  <c:v>158.20500000000001</c:v>
                </c:pt>
                <c:pt idx="74">
                  <c:v>152.23500000000001</c:v>
                </c:pt>
                <c:pt idx="75">
                  <c:v>146.26499999999999</c:v>
                </c:pt>
                <c:pt idx="76">
                  <c:v>140.29499999999999</c:v>
                </c:pt>
                <c:pt idx="77">
                  <c:v>134.32499999999999</c:v>
                </c:pt>
                <c:pt idx="78">
                  <c:v>128.35499999999999</c:v>
                </c:pt>
                <c:pt idx="79">
                  <c:v>122.38499999999998</c:v>
                </c:pt>
                <c:pt idx="80">
                  <c:v>116.41499999999998</c:v>
                </c:pt>
                <c:pt idx="81">
                  <c:v>110.44499999999996</c:v>
                </c:pt>
                <c:pt idx="82">
                  <c:v>104.47500000000002</c:v>
                </c:pt>
                <c:pt idx="83">
                  <c:v>98.505000000000024</c:v>
                </c:pt>
                <c:pt idx="84">
                  <c:v>92.535000000000011</c:v>
                </c:pt>
                <c:pt idx="85">
                  <c:v>86.565000000000012</c:v>
                </c:pt>
                <c:pt idx="86">
                  <c:v>80.594999999999999</c:v>
                </c:pt>
                <c:pt idx="87">
                  <c:v>74.625</c:v>
                </c:pt>
                <c:pt idx="88">
                  <c:v>68.655000000000001</c:v>
                </c:pt>
                <c:pt idx="89">
                  <c:v>62.684999999999988</c:v>
                </c:pt>
                <c:pt idx="90">
                  <c:v>56.714999999999982</c:v>
                </c:pt>
                <c:pt idx="91">
                  <c:v>50.744999999999976</c:v>
                </c:pt>
                <c:pt idx="92">
                  <c:v>44.77499999999997</c:v>
                </c:pt>
                <c:pt idx="93">
                  <c:v>38.804999999999971</c:v>
                </c:pt>
                <c:pt idx="94">
                  <c:v>32.835000000000029</c:v>
                </c:pt>
                <c:pt idx="95">
                  <c:v>26.865000000000023</c:v>
                </c:pt>
                <c:pt idx="96">
                  <c:v>20.895000000000017</c:v>
                </c:pt>
                <c:pt idx="97">
                  <c:v>14.925000000000013</c:v>
                </c:pt>
                <c:pt idx="98">
                  <c:v>8.9550000000000072</c:v>
                </c:pt>
                <c:pt idx="99">
                  <c:v>2.9850000000000025</c:v>
                </c:pt>
              </c:numCache>
            </c:numRef>
          </c:xVal>
          <c:yVal>
            <c:numRef>
              <c:f>HEBT!$E$14:$E$113</c:f>
              <c:numCache>
                <c:formatCode>0.00E+00</c:formatCode>
                <c:ptCount val="100"/>
                <c:pt idx="0">
                  <c:v>8.6235200000000004E-7</c:v>
                </c:pt>
                <c:pt idx="1">
                  <c:v>8.6231399999999995E-7</c:v>
                </c:pt>
                <c:pt idx="2">
                  <c:v>8.6239700000000002E-7</c:v>
                </c:pt>
                <c:pt idx="3">
                  <c:v>8.6234099999999995E-7</c:v>
                </c:pt>
                <c:pt idx="4">
                  <c:v>8.6224000000000002E-7</c:v>
                </c:pt>
                <c:pt idx="5">
                  <c:v>8.6217999999999996E-7</c:v>
                </c:pt>
                <c:pt idx="6">
                  <c:v>8.6213200000000001E-7</c:v>
                </c:pt>
                <c:pt idx="7">
                  <c:v>8.6178899999999996E-7</c:v>
                </c:pt>
                <c:pt idx="8">
                  <c:v>8.6209199999999996E-7</c:v>
                </c:pt>
                <c:pt idx="9">
                  <c:v>8.61591E-7</c:v>
                </c:pt>
                <c:pt idx="10">
                  <c:v>8.6116399999999997E-7</c:v>
                </c:pt>
                <c:pt idx="11">
                  <c:v>8.6162099999999998E-7</c:v>
                </c:pt>
                <c:pt idx="12">
                  <c:v>8.6089199999999998E-7</c:v>
                </c:pt>
                <c:pt idx="13">
                  <c:v>8.6104899999999997E-7</c:v>
                </c:pt>
                <c:pt idx="14">
                  <c:v>8.6102800000000003E-7</c:v>
                </c:pt>
                <c:pt idx="15">
                  <c:v>8.6127899999999997E-7</c:v>
                </c:pt>
                <c:pt idx="16">
                  <c:v>8.6108299999999996E-7</c:v>
                </c:pt>
                <c:pt idx="17">
                  <c:v>8.6090100000000001E-7</c:v>
                </c:pt>
                <c:pt idx="18">
                  <c:v>8.6049500000000003E-7</c:v>
                </c:pt>
                <c:pt idx="19">
                  <c:v>8.6025099999999997E-7</c:v>
                </c:pt>
                <c:pt idx="20">
                  <c:v>8.5995100000000005E-7</c:v>
                </c:pt>
                <c:pt idx="21">
                  <c:v>8.5945799999999999E-7</c:v>
                </c:pt>
                <c:pt idx="22">
                  <c:v>8.5954800000000004E-7</c:v>
                </c:pt>
                <c:pt idx="23">
                  <c:v>8.5868199999999996E-7</c:v>
                </c:pt>
                <c:pt idx="24">
                  <c:v>8.5925200000000002E-7</c:v>
                </c:pt>
                <c:pt idx="25">
                  <c:v>8.5891800000000002E-7</c:v>
                </c:pt>
                <c:pt idx="26">
                  <c:v>8.5828799999999999E-7</c:v>
                </c:pt>
                <c:pt idx="27">
                  <c:v>8.58553E-7</c:v>
                </c:pt>
                <c:pt idx="28">
                  <c:v>8.5860000000000003E-7</c:v>
                </c:pt>
                <c:pt idx="29">
                  <c:v>8.5790200000000003E-7</c:v>
                </c:pt>
                <c:pt idx="30">
                  <c:v>8.5765799999999996E-7</c:v>
                </c:pt>
                <c:pt idx="31">
                  <c:v>8.5756599999999996E-7</c:v>
                </c:pt>
                <c:pt idx="32">
                  <c:v>8.5751699999999999E-7</c:v>
                </c:pt>
                <c:pt idx="33">
                  <c:v>8.5735300000000001E-7</c:v>
                </c:pt>
                <c:pt idx="34">
                  <c:v>8.5634999999999996E-7</c:v>
                </c:pt>
                <c:pt idx="35">
                  <c:v>8.5703699999999997E-7</c:v>
                </c:pt>
                <c:pt idx="36">
                  <c:v>8.5609699999999997E-7</c:v>
                </c:pt>
                <c:pt idx="37">
                  <c:v>8.5648099999999998E-7</c:v>
                </c:pt>
                <c:pt idx="38">
                  <c:v>8.4811199999999999E-7</c:v>
                </c:pt>
                <c:pt idx="39">
                  <c:v>8.1746600000000002E-7</c:v>
                </c:pt>
                <c:pt idx="40">
                  <c:v>7.9853000000000004E-7</c:v>
                </c:pt>
                <c:pt idx="41">
                  <c:v>7.9041300000000002E-7</c:v>
                </c:pt>
                <c:pt idx="42">
                  <c:v>7.5793099999999999E-7</c:v>
                </c:pt>
                <c:pt idx="43">
                  <c:v>7.25033E-7</c:v>
                </c:pt>
                <c:pt idx="44">
                  <c:v>6.9286000000000002E-7</c:v>
                </c:pt>
                <c:pt idx="45">
                  <c:v>6.6284799999999998E-7</c:v>
                </c:pt>
                <c:pt idx="46">
                  <c:v>6.3203300000000001E-7</c:v>
                </c:pt>
                <c:pt idx="47">
                  <c:v>6.01754E-7</c:v>
                </c:pt>
                <c:pt idx="48">
                  <c:v>5.9557399999999998E-7</c:v>
                </c:pt>
                <c:pt idx="49">
                  <c:v>5.71985E-7</c:v>
                </c:pt>
                <c:pt idx="50">
                  <c:v>5.3608999999999998E-7</c:v>
                </c:pt>
                <c:pt idx="51">
                  <c:v>5.0243000000000003E-7</c:v>
                </c:pt>
                <c:pt idx="52">
                  <c:v>4.6938399999999999E-7</c:v>
                </c:pt>
                <c:pt idx="53">
                  <c:v>4.3434299999999999E-7</c:v>
                </c:pt>
                <c:pt idx="54">
                  <c:v>4.0017999999999997E-7</c:v>
                </c:pt>
                <c:pt idx="55">
                  <c:v>3.6496200000000001E-7</c:v>
                </c:pt>
                <c:pt idx="56">
                  <c:v>3.2978399999999998E-7</c:v>
                </c:pt>
                <c:pt idx="57">
                  <c:v>2.95791E-7</c:v>
                </c:pt>
                <c:pt idx="58">
                  <c:v>2.8708800000000001E-7</c:v>
                </c:pt>
                <c:pt idx="59">
                  <c:v>2.6356600000000002E-7</c:v>
                </c:pt>
                <c:pt idx="60">
                  <c:v>2.2516199999999999E-7</c:v>
                </c:pt>
                <c:pt idx="61">
                  <c:v>1.8743200000000001E-7</c:v>
                </c:pt>
                <c:pt idx="62">
                  <c:v>1.4992300000000001E-7</c:v>
                </c:pt>
                <c:pt idx="63">
                  <c:v>1.11481E-7</c:v>
                </c:pt>
                <c:pt idx="64">
                  <c:v>7.3795599999999999E-8</c:v>
                </c:pt>
                <c:pt idx="65">
                  <c:v>6.7934599999999997E-8</c:v>
                </c:pt>
                <c:pt idx="66">
                  <c:v>7.21178E-8</c:v>
                </c:pt>
                <c:pt idx="67">
                  <c:v>7.6359300000000005E-8</c:v>
                </c:pt>
                <c:pt idx="68">
                  <c:v>8.0233699999999999E-8</c:v>
                </c:pt>
                <c:pt idx="69">
                  <c:v>8.3856499999999994E-8</c:v>
                </c:pt>
                <c:pt idx="70">
                  <c:v>8.7235E-8</c:v>
                </c:pt>
                <c:pt idx="71">
                  <c:v>8.9749500000000006E-8</c:v>
                </c:pt>
                <c:pt idx="72">
                  <c:v>8.9910300000000005E-8</c:v>
                </c:pt>
                <c:pt idx="73">
                  <c:v>9.0432199999999996E-8</c:v>
                </c:pt>
                <c:pt idx="74">
                  <c:v>9.0608199999999997E-8</c:v>
                </c:pt>
                <c:pt idx="75">
                  <c:v>9.0731099999999999E-8</c:v>
                </c:pt>
                <c:pt idx="76">
                  <c:v>9.0807800000000004E-8</c:v>
                </c:pt>
                <c:pt idx="77">
                  <c:v>9.0528000000000002E-8</c:v>
                </c:pt>
                <c:pt idx="78">
                  <c:v>8.4571600000000003E-8</c:v>
                </c:pt>
                <c:pt idx="79">
                  <c:v>7.7381199999999994E-8</c:v>
                </c:pt>
                <c:pt idx="80">
                  <c:v>7.0966599999999994E-8</c:v>
                </c:pt>
                <c:pt idx="81">
                  <c:v>6.4236499999999994E-8</c:v>
                </c:pt>
                <c:pt idx="82">
                  <c:v>5.7129799999999998E-8</c:v>
                </c:pt>
                <c:pt idx="83">
                  <c:v>5.00709E-8</c:v>
                </c:pt>
                <c:pt idx="84">
                  <c:v>4.3484199999999998E-8</c:v>
                </c:pt>
                <c:pt idx="85">
                  <c:v>3.6329900000000003E-8</c:v>
                </c:pt>
                <c:pt idx="86">
                  <c:v>2.9178199999999999E-8</c:v>
                </c:pt>
                <c:pt idx="87">
                  <c:v>2.1752600000000001E-8</c:v>
                </c:pt>
                <c:pt idx="88">
                  <c:v>1.39397E-8</c:v>
                </c:pt>
                <c:pt idx="89">
                  <c:v>1.11198E-8</c:v>
                </c:pt>
                <c:pt idx="90">
                  <c:v>1.07291E-8</c:v>
                </c:pt>
                <c:pt idx="91">
                  <c:v>9.8611699999999994E-9</c:v>
                </c:pt>
                <c:pt idx="92">
                  <c:v>8.6943099999999995E-9</c:v>
                </c:pt>
                <c:pt idx="93">
                  <c:v>7.5014300000000002E-9</c:v>
                </c:pt>
                <c:pt idx="94">
                  <c:v>6.2473600000000002E-9</c:v>
                </c:pt>
                <c:pt idx="95">
                  <c:v>4.7855299999999997E-9</c:v>
                </c:pt>
                <c:pt idx="96">
                  <c:v>3.1307699999999999E-9</c:v>
                </c:pt>
                <c:pt idx="97">
                  <c:v>1.8999200000000002E-9</c:v>
                </c:pt>
                <c:pt idx="98">
                  <c:v>1.91484E-9</c:v>
                </c:pt>
                <c:pt idx="99">
                  <c:v>2.0535200000000002E-9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A09A-4A20-A955-05BFBEBF0C4F}"/>
            </c:ext>
          </c:extLst>
        </c:ser>
        <c:ser>
          <c:idx val="5"/>
          <c:order val="5"/>
          <c:tx>
            <c:v>200-200-0</c:v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HEBT!$I$14:$I$113</c:f>
              <c:numCache>
                <c:formatCode>0</c:formatCode>
                <c:ptCount val="100"/>
                <c:pt idx="0">
                  <c:v>594.01499999999999</c:v>
                </c:pt>
                <c:pt idx="1">
                  <c:v>588.04499999999996</c:v>
                </c:pt>
                <c:pt idx="2">
                  <c:v>582.07499999999993</c:v>
                </c:pt>
                <c:pt idx="3">
                  <c:v>576.10500000000002</c:v>
                </c:pt>
                <c:pt idx="4">
                  <c:v>570.13499999999999</c:v>
                </c:pt>
                <c:pt idx="5">
                  <c:v>564.16499999999996</c:v>
                </c:pt>
                <c:pt idx="6">
                  <c:v>558.19500000000005</c:v>
                </c:pt>
                <c:pt idx="7">
                  <c:v>552.22500000000002</c:v>
                </c:pt>
                <c:pt idx="8">
                  <c:v>546.255</c:v>
                </c:pt>
                <c:pt idx="9">
                  <c:v>540.28499999999997</c:v>
                </c:pt>
                <c:pt idx="10">
                  <c:v>534.31500000000005</c:v>
                </c:pt>
                <c:pt idx="11">
                  <c:v>528.34500000000003</c:v>
                </c:pt>
                <c:pt idx="12">
                  <c:v>522.375</c:v>
                </c:pt>
                <c:pt idx="13">
                  <c:v>516.40499999999997</c:v>
                </c:pt>
                <c:pt idx="14">
                  <c:v>510.435</c:v>
                </c:pt>
                <c:pt idx="15">
                  <c:v>504.46499999999997</c:v>
                </c:pt>
                <c:pt idx="16">
                  <c:v>498.495</c:v>
                </c:pt>
                <c:pt idx="17">
                  <c:v>492.52499999999998</c:v>
                </c:pt>
                <c:pt idx="18">
                  <c:v>486.55499999999995</c:v>
                </c:pt>
                <c:pt idx="19">
                  <c:v>480.58499999999998</c:v>
                </c:pt>
                <c:pt idx="20">
                  <c:v>474.61499999999995</c:v>
                </c:pt>
                <c:pt idx="21">
                  <c:v>468.64500000000004</c:v>
                </c:pt>
                <c:pt idx="22">
                  <c:v>462.67500000000001</c:v>
                </c:pt>
                <c:pt idx="23">
                  <c:v>456.70499999999998</c:v>
                </c:pt>
                <c:pt idx="24">
                  <c:v>450.73500000000001</c:v>
                </c:pt>
                <c:pt idx="25">
                  <c:v>444.76499999999999</c:v>
                </c:pt>
                <c:pt idx="26">
                  <c:v>438.79500000000002</c:v>
                </c:pt>
                <c:pt idx="27">
                  <c:v>432.82499999999999</c:v>
                </c:pt>
                <c:pt idx="28">
                  <c:v>426.85499999999996</c:v>
                </c:pt>
                <c:pt idx="29">
                  <c:v>420.88500000000005</c:v>
                </c:pt>
                <c:pt idx="30">
                  <c:v>414.91500000000002</c:v>
                </c:pt>
                <c:pt idx="31">
                  <c:v>408.94500000000005</c:v>
                </c:pt>
                <c:pt idx="32">
                  <c:v>402.97500000000002</c:v>
                </c:pt>
                <c:pt idx="33">
                  <c:v>397.005</c:v>
                </c:pt>
                <c:pt idx="34">
                  <c:v>391.03500000000003</c:v>
                </c:pt>
                <c:pt idx="35">
                  <c:v>385.065</c:v>
                </c:pt>
                <c:pt idx="36">
                  <c:v>379.09500000000003</c:v>
                </c:pt>
                <c:pt idx="37">
                  <c:v>373.125</c:v>
                </c:pt>
                <c:pt idx="38">
                  <c:v>367.15499999999997</c:v>
                </c:pt>
                <c:pt idx="39">
                  <c:v>361.185</c:v>
                </c:pt>
                <c:pt idx="40">
                  <c:v>355.21499999999997</c:v>
                </c:pt>
                <c:pt idx="41">
                  <c:v>349.245</c:v>
                </c:pt>
                <c:pt idx="42">
                  <c:v>343.27499999999998</c:v>
                </c:pt>
                <c:pt idx="43">
                  <c:v>337.30499999999995</c:v>
                </c:pt>
                <c:pt idx="44">
                  <c:v>331.33499999999998</c:v>
                </c:pt>
                <c:pt idx="45">
                  <c:v>325.36499999999995</c:v>
                </c:pt>
                <c:pt idx="46">
                  <c:v>319.39499999999992</c:v>
                </c:pt>
                <c:pt idx="47">
                  <c:v>313.42500000000001</c:v>
                </c:pt>
                <c:pt idx="48">
                  <c:v>307.45499999999998</c:v>
                </c:pt>
                <c:pt idx="49">
                  <c:v>301.48500000000001</c:v>
                </c:pt>
                <c:pt idx="50">
                  <c:v>295.51499999999999</c:v>
                </c:pt>
                <c:pt idx="51">
                  <c:v>289.54500000000002</c:v>
                </c:pt>
                <c:pt idx="52">
                  <c:v>283.57499999999999</c:v>
                </c:pt>
                <c:pt idx="53">
                  <c:v>277.60499999999996</c:v>
                </c:pt>
                <c:pt idx="54">
                  <c:v>271.63499999999999</c:v>
                </c:pt>
                <c:pt idx="55">
                  <c:v>265.66499999999996</c:v>
                </c:pt>
                <c:pt idx="56">
                  <c:v>259.69499999999999</c:v>
                </c:pt>
                <c:pt idx="57">
                  <c:v>253.72500000000002</c:v>
                </c:pt>
                <c:pt idx="58">
                  <c:v>247.75500000000002</c:v>
                </c:pt>
                <c:pt idx="59">
                  <c:v>241.78500000000003</c:v>
                </c:pt>
                <c:pt idx="60">
                  <c:v>235.815</c:v>
                </c:pt>
                <c:pt idx="61">
                  <c:v>229.845</c:v>
                </c:pt>
                <c:pt idx="62">
                  <c:v>223.875</c:v>
                </c:pt>
                <c:pt idx="63">
                  <c:v>217.905</c:v>
                </c:pt>
                <c:pt idx="64">
                  <c:v>211.935</c:v>
                </c:pt>
                <c:pt idx="65">
                  <c:v>205.96499999999997</c:v>
                </c:pt>
                <c:pt idx="66">
                  <c:v>199.99499999999998</c:v>
                </c:pt>
                <c:pt idx="67">
                  <c:v>194.02499999999998</c:v>
                </c:pt>
                <c:pt idx="68">
                  <c:v>188.05499999999998</c:v>
                </c:pt>
                <c:pt idx="69">
                  <c:v>182.08500000000004</c:v>
                </c:pt>
                <c:pt idx="70">
                  <c:v>176.11500000000004</c:v>
                </c:pt>
                <c:pt idx="71">
                  <c:v>170.14500000000001</c:v>
                </c:pt>
                <c:pt idx="72">
                  <c:v>164.17500000000001</c:v>
                </c:pt>
                <c:pt idx="73">
                  <c:v>158.20500000000001</c:v>
                </c:pt>
                <c:pt idx="74">
                  <c:v>152.23500000000001</c:v>
                </c:pt>
                <c:pt idx="75">
                  <c:v>146.26499999999999</c:v>
                </c:pt>
                <c:pt idx="76">
                  <c:v>140.29499999999999</c:v>
                </c:pt>
                <c:pt idx="77">
                  <c:v>134.32499999999999</c:v>
                </c:pt>
                <c:pt idx="78">
                  <c:v>128.35499999999999</c:v>
                </c:pt>
                <c:pt idx="79">
                  <c:v>122.38499999999998</c:v>
                </c:pt>
                <c:pt idx="80">
                  <c:v>116.41499999999998</c:v>
                </c:pt>
                <c:pt idx="81">
                  <c:v>110.44499999999996</c:v>
                </c:pt>
                <c:pt idx="82">
                  <c:v>104.47500000000002</c:v>
                </c:pt>
                <c:pt idx="83">
                  <c:v>98.505000000000024</c:v>
                </c:pt>
                <c:pt idx="84">
                  <c:v>92.535000000000011</c:v>
                </c:pt>
                <c:pt idx="85">
                  <c:v>86.565000000000012</c:v>
                </c:pt>
                <c:pt idx="86">
                  <c:v>80.594999999999999</c:v>
                </c:pt>
                <c:pt idx="87">
                  <c:v>74.625</c:v>
                </c:pt>
                <c:pt idx="88">
                  <c:v>68.655000000000001</c:v>
                </c:pt>
                <c:pt idx="89">
                  <c:v>62.684999999999988</c:v>
                </c:pt>
                <c:pt idx="90">
                  <c:v>56.714999999999982</c:v>
                </c:pt>
                <c:pt idx="91">
                  <c:v>50.744999999999976</c:v>
                </c:pt>
                <c:pt idx="92">
                  <c:v>44.77499999999997</c:v>
                </c:pt>
                <c:pt idx="93">
                  <c:v>38.804999999999971</c:v>
                </c:pt>
                <c:pt idx="94">
                  <c:v>32.835000000000029</c:v>
                </c:pt>
                <c:pt idx="95">
                  <c:v>26.865000000000023</c:v>
                </c:pt>
                <c:pt idx="96">
                  <c:v>20.895000000000017</c:v>
                </c:pt>
                <c:pt idx="97">
                  <c:v>14.925000000000013</c:v>
                </c:pt>
                <c:pt idx="98">
                  <c:v>8.9550000000000072</c:v>
                </c:pt>
                <c:pt idx="99">
                  <c:v>2.9850000000000025</c:v>
                </c:pt>
              </c:numCache>
            </c:numRef>
          </c:xVal>
          <c:yVal>
            <c:numRef>
              <c:f>HEBT!$F$14:$F$113</c:f>
              <c:numCache>
                <c:formatCode>0.00E+00</c:formatCode>
                <c:ptCount val="100"/>
                <c:pt idx="0">
                  <c:v>8.2559999999999998E-7</c:v>
                </c:pt>
                <c:pt idx="1">
                  <c:v>8.2537200000000004E-7</c:v>
                </c:pt>
                <c:pt idx="2">
                  <c:v>8.2511199999999996E-7</c:v>
                </c:pt>
                <c:pt idx="3">
                  <c:v>8.2571099999999997E-7</c:v>
                </c:pt>
                <c:pt idx="4">
                  <c:v>8.2587400000000003E-7</c:v>
                </c:pt>
                <c:pt idx="5">
                  <c:v>8.2452700000000001E-7</c:v>
                </c:pt>
                <c:pt idx="6">
                  <c:v>8.25171E-7</c:v>
                </c:pt>
                <c:pt idx="7">
                  <c:v>8.2565299999999996E-7</c:v>
                </c:pt>
                <c:pt idx="8">
                  <c:v>8.2502799999999997E-7</c:v>
                </c:pt>
                <c:pt idx="9">
                  <c:v>8.2468500000000003E-7</c:v>
                </c:pt>
                <c:pt idx="10">
                  <c:v>8.2518099999999996E-7</c:v>
                </c:pt>
                <c:pt idx="11">
                  <c:v>8.2473500000000003E-7</c:v>
                </c:pt>
                <c:pt idx="12">
                  <c:v>8.2296399999999996E-7</c:v>
                </c:pt>
                <c:pt idx="13">
                  <c:v>8.2388099999999996E-7</c:v>
                </c:pt>
                <c:pt idx="14">
                  <c:v>8.2361599999999996E-7</c:v>
                </c:pt>
                <c:pt idx="15">
                  <c:v>8.2339700000000005E-7</c:v>
                </c:pt>
                <c:pt idx="16">
                  <c:v>8.2370399999999995E-7</c:v>
                </c:pt>
                <c:pt idx="17">
                  <c:v>8.2287999999999997E-7</c:v>
                </c:pt>
                <c:pt idx="18">
                  <c:v>8.2360700000000002E-7</c:v>
                </c:pt>
                <c:pt idx="19">
                  <c:v>8.22743E-7</c:v>
                </c:pt>
                <c:pt idx="20">
                  <c:v>8.2154000000000004E-7</c:v>
                </c:pt>
                <c:pt idx="21">
                  <c:v>8.2205000000000003E-7</c:v>
                </c:pt>
                <c:pt idx="22">
                  <c:v>8.2198199999999996E-7</c:v>
                </c:pt>
                <c:pt idx="23">
                  <c:v>8.2215499999999997E-7</c:v>
                </c:pt>
                <c:pt idx="24">
                  <c:v>8.2147299999999999E-7</c:v>
                </c:pt>
                <c:pt idx="25">
                  <c:v>8.2106499999999995E-7</c:v>
                </c:pt>
                <c:pt idx="26">
                  <c:v>8.2136899999999997E-7</c:v>
                </c:pt>
                <c:pt idx="27">
                  <c:v>8.2209799999999998E-7</c:v>
                </c:pt>
                <c:pt idx="28">
                  <c:v>8.2207899999999999E-7</c:v>
                </c:pt>
                <c:pt idx="29">
                  <c:v>8.20668E-7</c:v>
                </c:pt>
                <c:pt idx="30">
                  <c:v>8.2131400000000004E-7</c:v>
                </c:pt>
                <c:pt idx="31">
                  <c:v>8.2069200000000003E-7</c:v>
                </c:pt>
                <c:pt idx="32">
                  <c:v>8.2086500000000004E-7</c:v>
                </c:pt>
                <c:pt idx="33">
                  <c:v>8.1976300000000001E-7</c:v>
                </c:pt>
                <c:pt idx="34">
                  <c:v>8.2052099999999997E-7</c:v>
                </c:pt>
                <c:pt idx="35">
                  <c:v>8.2041299999999995E-7</c:v>
                </c:pt>
                <c:pt idx="36">
                  <c:v>8.19686E-7</c:v>
                </c:pt>
                <c:pt idx="37">
                  <c:v>8.1942399999999997E-7</c:v>
                </c:pt>
                <c:pt idx="38">
                  <c:v>8.1198299999999997E-7</c:v>
                </c:pt>
                <c:pt idx="39">
                  <c:v>7.7939499999999997E-7</c:v>
                </c:pt>
                <c:pt idx="40">
                  <c:v>7.5825199999999995E-7</c:v>
                </c:pt>
                <c:pt idx="41">
                  <c:v>7.4973399999999998E-7</c:v>
                </c:pt>
                <c:pt idx="42">
                  <c:v>7.1821000000000002E-7</c:v>
                </c:pt>
                <c:pt idx="43">
                  <c:v>6.8909000000000004E-7</c:v>
                </c:pt>
                <c:pt idx="44">
                  <c:v>6.5867899999999999E-7</c:v>
                </c:pt>
                <c:pt idx="45">
                  <c:v>6.2413200000000002E-7</c:v>
                </c:pt>
                <c:pt idx="46">
                  <c:v>5.9038600000000003E-7</c:v>
                </c:pt>
                <c:pt idx="47">
                  <c:v>5.5852700000000004E-7</c:v>
                </c:pt>
                <c:pt idx="48">
                  <c:v>5.5213200000000001E-7</c:v>
                </c:pt>
                <c:pt idx="49">
                  <c:v>5.2899200000000003E-7</c:v>
                </c:pt>
                <c:pt idx="50">
                  <c:v>4.9534399999999999E-7</c:v>
                </c:pt>
                <c:pt idx="51">
                  <c:v>4.6204900000000001E-7</c:v>
                </c:pt>
                <c:pt idx="52">
                  <c:v>4.29664E-7</c:v>
                </c:pt>
                <c:pt idx="53">
                  <c:v>3.95693E-7</c:v>
                </c:pt>
                <c:pt idx="54">
                  <c:v>3.6170299999999999E-7</c:v>
                </c:pt>
                <c:pt idx="55">
                  <c:v>3.2928899999999998E-7</c:v>
                </c:pt>
                <c:pt idx="56">
                  <c:v>2.9270200000000002E-7</c:v>
                </c:pt>
                <c:pt idx="57">
                  <c:v>2.5756500000000002E-7</c:v>
                </c:pt>
                <c:pt idx="58">
                  <c:v>2.50035E-7</c:v>
                </c:pt>
                <c:pt idx="59">
                  <c:v>2.2653600000000001E-7</c:v>
                </c:pt>
                <c:pt idx="60">
                  <c:v>1.8935699999999999E-7</c:v>
                </c:pt>
                <c:pt idx="61">
                  <c:v>1.5288999999999999E-7</c:v>
                </c:pt>
                <c:pt idx="62">
                  <c:v>1.1689899999999999E-7</c:v>
                </c:pt>
                <c:pt idx="63">
                  <c:v>7.8843800000000004E-8</c:v>
                </c:pt>
                <c:pt idx="64">
                  <c:v>4.10221E-8</c:v>
                </c:pt>
                <c:pt idx="65">
                  <c:v>3.5197500000000001E-8</c:v>
                </c:pt>
                <c:pt idx="66">
                  <c:v>4.0831700000000002E-8</c:v>
                </c:pt>
                <c:pt idx="67">
                  <c:v>4.7790900000000002E-8</c:v>
                </c:pt>
                <c:pt idx="68">
                  <c:v>5.3914299999999999E-8</c:v>
                </c:pt>
                <c:pt idx="69">
                  <c:v>5.8980700000000001E-8</c:v>
                </c:pt>
                <c:pt idx="70">
                  <c:v>6.3628700000000004E-8</c:v>
                </c:pt>
                <c:pt idx="71">
                  <c:v>6.7805000000000004E-8</c:v>
                </c:pt>
                <c:pt idx="72">
                  <c:v>6.7950699999999994E-8</c:v>
                </c:pt>
                <c:pt idx="73">
                  <c:v>6.9840499999999996E-8</c:v>
                </c:pt>
                <c:pt idx="74">
                  <c:v>7.1103499999999999E-8</c:v>
                </c:pt>
                <c:pt idx="75">
                  <c:v>7.2133199999999999E-8</c:v>
                </c:pt>
                <c:pt idx="76">
                  <c:v>7.1811999999999995E-8</c:v>
                </c:pt>
                <c:pt idx="77">
                  <c:v>7.1724300000000004E-8</c:v>
                </c:pt>
                <c:pt idx="78">
                  <c:v>6.6671099999999994E-8</c:v>
                </c:pt>
                <c:pt idx="79">
                  <c:v>6.0456900000000005E-8</c:v>
                </c:pt>
                <c:pt idx="80">
                  <c:v>5.46065E-8</c:v>
                </c:pt>
                <c:pt idx="81">
                  <c:v>4.8249999999999999E-8</c:v>
                </c:pt>
                <c:pt idx="82">
                  <c:v>4.2404699999999999E-8</c:v>
                </c:pt>
                <c:pt idx="83">
                  <c:v>3.77361E-8</c:v>
                </c:pt>
                <c:pt idx="84">
                  <c:v>3.2321100000000001E-8</c:v>
                </c:pt>
                <c:pt idx="85">
                  <c:v>2.6485900000000001E-8</c:v>
                </c:pt>
                <c:pt idx="86">
                  <c:v>2.02639E-8</c:v>
                </c:pt>
                <c:pt idx="87">
                  <c:v>1.45967E-8</c:v>
                </c:pt>
                <c:pt idx="88">
                  <c:v>8.5445999999999996E-9</c:v>
                </c:pt>
                <c:pt idx="89">
                  <c:v>6.1380700000000001E-9</c:v>
                </c:pt>
                <c:pt idx="90">
                  <c:v>6.7711999999999999E-9</c:v>
                </c:pt>
                <c:pt idx="91">
                  <c:v>8.1299799999999993E-9</c:v>
                </c:pt>
                <c:pt idx="92">
                  <c:v>9.4582100000000002E-9</c:v>
                </c:pt>
                <c:pt idx="93">
                  <c:v>1.03489E-8</c:v>
                </c:pt>
                <c:pt idx="94">
                  <c:v>1.118E-8</c:v>
                </c:pt>
                <c:pt idx="95">
                  <c:v>1.1634199999999999E-8</c:v>
                </c:pt>
                <c:pt idx="96">
                  <c:v>1.28547E-8</c:v>
                </c:pt>
                <c:pt idx="97">
                  <c:v>1.32673E-8</c:v>
                </c:pt>
                <c:pt idx="98">
                  <c:v>1.3328499999999999E-8</c:v>
                </c:pt>
                <c:pt idx="99">
                  <c:v>1.36594E-8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A09A-4A20-A955-05BFBEBF0C4F}"/>
            </c:ext>
          </c:extLst>
        </c:ser>
        <c:ser>
          <c:idx val="6"/>
          <c:order val="6"/>
          <c:tx>
            <c:v>200-200-200</c:v>
          </c:tx>
          <c:spPr>
            <a:ln w="19050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xVal>
            <c:numRef>
              <c:f>HEBT!$I$14:$I$113</c:f>
              <c:numCache>
                <c:formatCode>0</c:formatCode>
                <c:ptCount val="100"/>
                <c:pt idx="0">
                  <c:v>594.01499999999999</c:v>
                </c:pt>
                <c:pt idx="1">
                  <c:v>588.04499999999996</c:v>
                </c:pt>
                <c:pt idx="2">
                  <c:v>582.07499999999993</c:v>
                </c:pt>
                <c:pt idx="3">
                  <c:v>576.10500000000002</c:v>
                </c:pt>
                <c:pt idx="4">
                  <c:v>570.13499999999999</c:v>
                </c:pt>
                <c:pt idx="5">
                  <c:v>564.16499999999996</c:v>
                </c:pt>
                <c:pt idx="6">
                  <c:v>558.19500000000005</c:v>
                </c:pt>
                <c:pt idx="7">
                  <c:v>552.22500000000002</c:v>
                </c:pt>
                <c:pt idx="8">
                  <c:v>546.255</c:v>
                </c:pt>
                <c:pt idx="9">
                  <c:v>540.28499999999997</c:v>
                </c:pt>
                <c:pt idx="10">
                  <c:v>534.31500000000005</c:v>
                </c:pt>
                <c:pt idx="11">
                  <c:v>528.34500000000003</c:v>
                </c:pt>
                <c:pt idx="12">
                  <c:v>522.375</c:v>
                </c:pt>
                <c:pt idx="13">
                  <c:v>516.40499999999997</c:v>
                </c:pt>
                <c:pt idx="14">
                  <c:v>510.435</c:v>
                </c:pt>
                <c:pt idx="15">
                  <c:v>504.46499999999997</c:v>
                </c:pt>
                <c:pt idx="16">
                  <c:v>498.495</c:v>
                </c:pt>
                <c:pt idx="17">
                  <c:v>492.52499999999998</c:v>
                </c:pt>
                <c:pt idx="18">
                  <c:v>486.55499999999995</c:v>
                </c:pt>
                <c:pt idx="19">
                  <c:v>480.58499999999998</c:v>
                </c:pt>
                <c:pt idx="20">
                  <c:v>474.61499999999995</c:v>
                </c:pt>
                <c:pt idx="21">
                  <c:v>468.64500000000004</c:v>
                </c:pt>
                <c:pt idx="22">
                  <c:v>462.67500000000001</c:v>
                </c:pt>
                <c:pt idx="23">
                  <c:v>456.70499999999998</c:v>
                </c:pt>
                <c:pt idx="24">
                  <c:v>450.73500000000001</c:v>
                </c:pt>
                <c:pt idx="25">
                  <c:v>444.76499999999999</c:v>
                </c:pt>
                <c:pt idx="26">
                  <c:v>438.79500000000002</c:v>
                </c:pt>
                <c:pt idx="27">
                  <c:v>432.82499999999999</c:v>
                </c:pt>
                <c:pt idx="28">
                  <c:v>426.85499999999996</c:v>
                </c:pt>
                <c:pt idx="29">
                  <c:v>420.88500000000005</c:v>
                </c:pt>
                <c:pt idx="30">
                  <c:v>414.91500000000002</c:v>
                </c:pt>
                <c:pt idx="31">
                  <c:v>408.94500000000005</c:v>
                </c:pt>
                <c:pt idx="32">
                  <c:v>402.97500000000002</c:v>
                </c:pt>
                <c:pt idx="33">
                  <c:v>397.005</c:v>
                </c:pt>
                <c:pt idx="34">
                  <c:v>391.03500000000003</c:v>
                </c:pt>
                <c:pt idx="35">
                  <c:v>385.065</c:v>
                </c:pt>
                <c:pt idx="36">
                  <c:v>379.09500000000003</c:v>
                </c:pt>
                <c:pt idx="37">
                  <c:v>373.125</c:v>
                </c:pt>
                <c:pt idx="38">
                  <c:v>367.15499999999997</c:v>
                </c:pt>
                <c:pt idx="39">
                  <c:v>361.185</c:v>
                </c:pt>
                <c:pt idx="40">
                  <c:v>355.21499999999997</c:v>
                </c:pt>
                <c:pt idx="41">
                  <c:v>349.245</c:v>
                </c:pt>
                <c:pt idx="42">
                  <c:v>343.27499999999998</c:v>
                </c:pt>
                <c:pt idx="43">
                  <c:v>337.30499999999995</c:v>
                </c:pt>
                <c:pt idx="44">
                  <c:v>331.33499999999998</c:v>
                </c:pt>
                <c:pt idx="45">
                  <c:v>325.36499999999995</c:v>
                </c:pt>
                <c:pt idx="46">
                  <c:v>319.39499999999992</c:v>
                </c:pt>
                <c:pt idx="47">
                  <c:v>313.42500000000001</c:v>
                </c:pt>
                <c:pt idx="48">
                  <c:v>307.45499999999998</c:v>
                </c:pt>
                <c:pt idx="49">
                  <c:v>301.48500000000001</c:v>
                </c:pt>
                <c:pt idx="50">
                  <c:v>295.51499999999999</c:v>
                </c:pt>
                <c:pt idx="51">
                  <c:v>289.54500000000002</c:v>
                </c:pt>
                <c:pt idx="52">
                  <c:v>283.57499999999999</c:v>
                </c:pt>
                <c:pt idx="53">
                  <c:v>277.60499999999996</c:v>
                </c:pt>
                <c:pt idx="54">
                  <c:v>271.63499999999999</c:v>
                </c:pt>
                <c:pt idx="55">
                  <c:v>265.66499999999996</c:v>
                </c:pt>
                <c:pt idx="56">
                  <c:v>259.69499999999999</c:v>
                </c:pt>
                <c:pt idx="57">
                  <c:v>253.72500000000002</c:v>
                </c:pt>
                <c:pt idx="58">
                  <c:v>247.75500000000002</c:v>
                </c:pt>
                <c:pt idx="59">
                  <c:v>241.78500000000003</c:v>
                </c:pt>
                <c:pt idx="60">
                  <c:v>235.815</c:v>
                </c:pt>
                <c:pt idx="61">
                  <c:v>229.845</c:v>
                </c:pt>
                <c:pt idx="62">
                  <c:v>223.875</c:v>
                </c:pt>
                <c:pt idx="63">
                  <c:v>217.905</c:v>
                </c:pt>
                <c:pt idx="64">
                  <c:v>211.935</c:v>
                </c:pt>
                <c:pt idx="65">
                  <c:v>205.96499999999997</c:v>
                </c:pt>
                <c:pt idx="66">
                  <c:v>199.99499999999998</c:v>
                </c:pt>
                <c:pt idx="67">
                  <c:v>194.02499999999998</c:v>
                </c:pt>
                <c:pt idx="68">
                  <c:v>188.05499999999998</c:v>
                </c:pt>
                <c:pt idx="69">
                  <c:v>182.08500000000004</c:v>
                </c:pt>
                <c:pt idx="70">
                  <c:v>176.11500000000004</c:v>
                </c:pt>
                <c:pt idx="71">
                  <c:v>170.14500000000001</c:v>
                </c:pt>
                <c:pt idx="72">
                  <c:v>164.17500000000001</c:v>
                </c:pt>
                <c:pt idx="73">
                  <c:v>158.20500000000001</c:v>
                </c:pt>
                <c:pt idx="74">
                  <c:v>152.23500000000001</c:v>
                </c:pt>
                <c:pt idx="75">
                  <c:v>146.26499999999999</c:v>
                </c:pt>
                <c:pt idx="76">
                  <c:v>140.29499999999999</c:v>
                </c:pt>
                <c:pt idx="77">
                  <c:v>134.32499999999999</c:v>
                </c:pt>
                <c:pt idx="78">
                  <c:v>128.35499999999999</c:v>
                </c:pt>
                <c:pt idx="79">
                  <c:v>122.38499999999998</c:v>
                </c:pt>
                <c:pt idx="80">
                  <c:v>116.41499999999998</c:v>
                </c:pt>
                <c:pt idx="81">
                  <c:v>110.44499999999996</c:v>
                </c:pt>
                <c:pt idx="82">
                  <c:v>104.47500000000002</c:v>
                </c:pt>
                <c:pt idx="83">
                  <c:v>98.505000000000024</c:v>
                </c:pt>
                <c:pt idx="84">
                  <c:v>92.535000000000011</c:v>
                </c:pt>
                <c:pt idx="85">
                  <c:v>86.565000000000012</c:v>
                </c:pt>
                <c:pt idx="86">
                  <c:v>80.594999999999999</c:v>
                </c:pt>
                <c:pt idx="87">
                  <c:v>74.625</c:v>
                </c:pt>
                <c:pt idx="88">
                  <c:v>68.655000000000001</c:v>
                </c:pt>
                <c:pt idx="89">
                  <c:v>62.684999999999988</c:v>
                </c:pt>
                <c:pt idx="90">
                  <c:v>56.714999999999982</c:v>
                </c:pt>
                <c:pt idx="91">
                  <c:v>50.744999999999976</c:v>
                </c:pt>
                <c:pt idx="92">
                  <c:v>44.77499999999997</c:v>
                </c:pt>
                <c:pt idx="93">
                  <c:v>38.804999999999971</c:v>
                </c:pt>
                <c:pt idx="94">
                  <c:v>32.835000000000029</c:v>
                </c:pt>
                <c:pt idx="95">
                  <c:v>26.865000000000023</c:v>
                </c:pt>
                <c:pt idx="96">
                  <c:v>20.895000000000017</c:v>
                </c:pt>
                <c:pt idx="97">
                  <c:v>14.925000000000013</c:v>
                </c:pt>
                <c:pt idx="98">
                  <c:v>8.9550000000000072</c:v>
                </c:pt>
                <c:pt idx="99">
                  <c:v>2.9850000000000025</c:v>
                </c:pt>
              </c:numCache>
            </c:numRef>
          </c:xVal>
          <c:yVal>
            <c:numRef>
              <c:f>HEBT!$G$14:$G$113</c:f>
              <c:numCache>
                <c:formatCode>0.00E+00</c:formatCode>
                <c:ptCount val="100"/>
                <c:pt idx="0">
                  <c:v>8.30453E-7</c:v>
                </c:pt>
                <c:pt idx="1">
                  <c:v>8.3070700000000003E-7</c:v>
                </c:pt>
                <c:pt idx="2">
                  <c:v>8.3054900000000001E-7</c:v>
                </c:pt>
                <c:pt idx="3">
                  <c:v>8.3028699999999998E-7</c:v>
                </c:pt>
                <c:pt idx="4">
                  <c:v>8.2974100000000004E-7</c:v>
                </c:pt>
                <c:pt idx="5">
                  <c:v>8.29728E-7</c:v>
                </c:pt>
                <c:pt idx="6">
                  <c:v>8.3002599999999997E-7</c:v>
                </c:pt>
                <c:pt idx="7">
                  <c:v>8.2985399999999999E-7</c:v>
                </c:pt>
                <c:pt idx="8">
                  <c:v>8.2980699999999996E-7</c:v>
                </c:pt>
                <c:pt idx="9">
                  <c:v>8.2936199999999996E-7</c:v>
                </c:pt>
                <c:pt idx="10">
                  <c:v>8.2989800000000004E-7</c:v>
                </c:pt>
                <c:pt idx="11">
                  <c:v>8.2977599999999995E-7</c:v>
                </c:pt>
                <c:pt idx="12">
                  <c:v>8.2925700000000003E-7</c:v>
                </c:pt>
                <c:pt idx="13">
                  <c:v>8.2903599999999996E-7</c:v>
                </c:pt>
                <c:pt idx="14">
                  <c:v>8.2880400000000001E-7</c:v>
                </c:pt>
                <c:pt idx="15">
                  <c:v>8.28723E-7</c:v>
                </c:pt>
                <c:pt idx="16">
                  <c:v>8.2829800000000002E-7</c:v>
                </c:pt>
                <c:pt idx="17">
                  <c:v>8.2833700000000004E-7</c:v>
                </c:pt>
                <c:pt idx="18">
                  <c:v>8.2821499999999996E-7</c:v>
                </c:pt>
                <c:pt idx="19">
                  <c:v>8.27649E-7</c:v>
                </c:pt>
                <c:pt idx="20">
                  <c:v>8.2780599999999999E-7</c:v>
                </c:pt>
                <c:pt idx="21">
                  <c:v>8.2763599999999996E-7</c:v>
                </c:pt>
                <c:pt idx="22">
                  <c:v>8.2802900000000001E-7</c:v>
                </c:pt>
                <c:pt idx="23">
                  <c:v>8.2725699999999998E-7</c:v>
                </c:pt>
                <c:pt idx="24">
                  <c:v>8.2688300000000003E-7</c:v>
                </c:pt>
                <c:pt idx="25">
                  <c:v>8.2664599999999995E-7</c:v>
                </c:pt>
                <c:pt idx="26">
                  <c:v>8.2660799999999996E-7</c:v>
                </c:pt>
                <c:pt idx="27">
                  <c:v>8.2671100000000005E-7</c:v>
                </c:pt>
                <c:pt idx="28">
                  <c:v>8.2598200000000004E-7</c:v>
                </c:pt>
                <c:pt idx="29">
                  <c:v>8.2649799999999999E-7</c:v>
                </c:pt>
                <c:pt idx="30">
                  <c:v>8.2578699999999996E-7</c:v>
                </c:pt>
                <c:pt idx="31">
                  <c:v>8.2579400000000004E-7</c:v>
                </c:pt>
                <c:pt idx="32">
                  <c:v>8.2538000000000005E-7</c:v>
                </c:pt>
                <c:pt idx="33">
                  <c:v>8.25083E-7</c:v>
                </c:pt>
                <c:pt idx="34">
                  <c:v>8.25083E-7</c:v>
                </c:pt>
                <c:pt idx="35">
                  <c:v>8.2499799999999999E-7</c:v>
                </c:pt>
                <c:pt idx="36">
                  <c:v>8.2503400000000003E-7</c:v>
                </c:pt>
                <c:pt idx="37">
                  <c:v>8.24684E-7</c:v>
                </c:pt>
                <c:pt idx="38">
                  <c:v>8.1681400000000002E-7</c:v>
                </c:pt>
                <c:pt idx="39">
                  <c:v>7.84839E-7</c:v>
                </c:pt>
                <c:pt idx="40">
                  <c:v>7.6554799999999997E-7</c:v>
                </c:pt>
                <c:pt idx="41">
                  <c:v>7.5767399999999999E-7</c:v>
                </c:pt>
                <c:pt idx="42">
                  <c:v>7.2615899999999996E-7</c:v>
                </c:pt>
                <c:pt idx="43">
                  <c:v>6.9520000000000003E-7</c:v>
                </c:pt>
                <c:pt idx="44">
                  <c:v>6.6327900000000002E-7</c:v>
                </c:pt>
                <c:pt idx="45">
                  <c:v>6.3163900000000004E-7</c:v>
                </c:pt>
                <c:pt idx="46">
                  <c:v>6.0082300000000003E-7</c:v>
                </c:pt>
                <c:pt idx="47">
                  <c:v>5.6981200000000005E-7</c:v>
                </c:pt>
                <c:pt idx="48">
                  <c:v>5.6342900000000004E-7</c:v>
                </c:pt>
                <c:pt idx="49">
                  <c:v>5.3978699999999996E-7</c:v>
                </c:pt>
                <c:pt idx="50">
                  <c:v>5.0396100000000005E-7</c:v>
                </c:pt>
                <c:pt idx="51">
                  <c:v>4.6961799999999999E-7</c:v>
                </c:pt>
                <c:pt idx="52">
                  <c:v>4.3546299999999999E-7</c:v>
                </c:pt>
                <c:pt idx="53">
                  <c:v>4.0167799999999998E-7</c:v>
                </c:pt>
                <c:pt idx="54">
                  <c:v>3.67733E-7</c:v>
                </c:pt>
                <c:pt idx="55">
                  <c:v>3.3339E-7</c:v>
                </c:pt>
                <c:pt idx="56">
                  <c:v>2.9827300000000001E-7</c:v>
                </c:pt>
                <c:pt idx="57">
                  <c:v>2.6340500000000002E-7</c:v>
                </c:pt>
                <c:pt idx="58">
                  <c:v>2.5476599999999999E-7</c:v>
                </c:pt>
                <c:pt idx="59">
                  <c:v>2.31333E-7</c:v>
                </c:pt>
                <c:pt idx="60">
                  <c:v>1.9215599999999999E-7</c:v>
                </c:pt>
                <c:pt idx="61">
                  <c:v>1.54629E-7</c:v>
                </c:pt>
                <c:pt idx="62">
                  <c:v>1.172E-7</c:v>
                </c:pt>
                <c:pt idx="63">
                  <c:v>7.86915E-8</c:v>
                </c:pt>
                <c:pt idx="64">
                  <c:v>4.0849800000000001E-8</c:v>
                </c:pt>
                <c:pt idx="65">
                  <c:v>3.50866E-8</c:v>
                </c:pt>
                <c:pt idx="66">
                  <c:v>4.0341800000000001E-8</c:v>
                </c:pt>
                <c:pt idx="67">
                  <c:v>4.6339000000000002E-8</c:v>
                </c:pt>
                <c:pt idx="68">
                  <c:v>5.1544400000000003E-8</c:v>
                </c:pt>
                <c:pt idx="69">
                  <c:v>5.6401499999999997E-8</c:v>
                </c:pt>
                <c:pt idx="70">
                  <c:v>6.1311499999999999E-8</c:v>
                </c:pt>
                <c:pt idx="71">
                  <c:v>6.5530200000000003E-8</c:v>
                </c:pt>
                <c:pt idx="72">
                  <c:v>6.5740299999999995E-8</c:v>
                </c:pt>
                <c:pt idx="73">
                  <c:v>6.7086600000000002E-8</c:v>
                </c:pt>
                <c:pt idx="74">
                  <c:v>6.8756800000000001E-8</c:v>
                </c:pt>
                <c:pt idx="75">
                  <c:v>6.9285000000000001E-8</c:v>
                </c:pt>
                <c:pt idx="76">
                  <c:v>6.9177999999999999E-8</c:v>
                </c:pt>
                <c:pt idx="77">
                  <c:v>6.9038800000000003E-8</c:v>
                </c:pt>
                <c:pt idx="78">
                  <c:v>6.4261999999999997E-8</c:v>
                </c:pt>
                <c:pt idx="79">
                  <c:v>5.8496600000000002E-8</c:v>
                </c:pt>
                <c:pt idx="80">
                  <c:v>5.3141300000000002E-8</c:v>
                </c:pt>
                <c:pt idx="81">
                  <c:v>4.7963200000000002E-8</c:v>
                </c:pt>
                <c:pt idx="82">
                  <c:v>4.23964E-8</c:v>
                </c:pt>
                <c:pt idx="83">
                  <c:v>3.6637300000000002E-8</c:v>
                </c:pt>
                <c:pt idx="84">
                  <c:v>3.12783E-8</c:v>
                </c:pt>
                <c:pt idx="85">
                  <c:v>2.55514E-8</c:v>
                </c:pt>
                <c:pt idx="86">
                  <c:v>1.97173E-8</c:v>
                </c:pt>
                <c:pt idx="87">
                  <c:v>1.3798400000000001E-8</c:v>
                </c:pt>
                <c:pt idx="88">
                  <c:v>7.2938300000000002E-9</c:v>
                </c:pt>
                <c:pt idx="89">
                  <c:v>5.0179499999999996E-9</c:v>
                </c:pt>
                <c:pt idx="90">
                  <c:v>5.0084100000000001E-9</c:v>
                </c:pt>
                <c:pt idx="91">
                  <c:v>4.8093799999999998E-9</c:v>
                </c:pt>
                <c:pt idx="92">
                  <c:v>4.4664299999999998E-9</c:v>
                </c:pt>
                <c:pt idx="93">
                  <c:v>3.9445100000000001E-9</c:v>
                </c:pt>
                <c:pt idx="94">
                  <c:v>3.3691699999999999E-9</c:v>
                </c:pt>
                <c:pt idx="95">
                  <c:v>2.6634300000000002E-9</c:v>
                </c:pt>
                <c:pt idx="96">
                  <c:v>1.8931399999999999E-9</c:v>
                </c:pt>
                <c:pt idx="97">
                  <c:v>1.26781E-9</c:v>
                </c:pt>
                <c:pt idx="98">
                  <c:v>1.27912E-9</c:v>
                </c:pt>
                <c:pt idx="99">
                  <c:v>1.45883E-9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5-A09A-4A20-A955-05BFBEBF0C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17617656"/>
        <c:axId val="517620608"/>
        <c:extLst>
          <c:ext xmlns:c15="http://schemas.microsoft.com/office/drawing/2012/chart" uri="{02D57815-91ED-43cb-92C2-25804820EDAC}">
            <c15:filteredScatterSeries>
              <c15:ser>
                <c:idx val="2"/>
                <c:order val="2"/>
                <c:spPr>
                  <a:ln w="19050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3"/>
                    </a:solidFill>
                    <a:ln w="9525">
                      <a:solidFill>
                        <a:schemeClr val="accent3"/>
                      </a:solidFill>
                    </a:ln>
                    <a:effectLst/>
                  </c:spPr>
                </c:marker>
                <c:xVal>
                  <c:numRef>
                    <c:extLst>
                      <c:ext uri="{02D57815-91ED-43cb-92C2-25804820EDAC}">
                        <c15:formulaRef>
                          <c15:sqref>HEBT!$I$14:$I$113</c15:sqref>
                        </c15:formulaRef>
                      </c:ext>
                    </c:extLst>
                    <c:numCache>
                      <c:formatCode>0</c:formatCode>
                      <c:ptCount val="100"/>
                      <c:pt idx="0">
                        <c:v>594.01499999999999</c:v>
                      </c:pt>
                      <c:pt idx="1">
                        <c:v>588.04499999999996</c:v>
                      </c:pt>
                      <c:pt idx="2">
                        <c:v>582.07499999999993</c:v>
                      </c:pt>
                      <c:pt idx="3">
                        <c:v>576.10500000000002</c:v>
                      </c:pt>
                      <c:pt idx="4">
                        <c:v>570.13499999999999</c:v>
                      </c:pt>
                      <c:pt idx="5">
                        <c:v>564.16499999999996</c:v>
                      </c:pt>
                      <c:pt idx="6">
                        <c:v>558.19500000000005</c:v>
                      </c:pt>
                      <c:pt idx="7">
                        <c:v>552.22500000000002</c:v>
                      </c:pt>
                      <c:pt idx="8">
                        <c:v>546.255</c:v>
                      </c:pt>
                      <c:pt idx="9">
                        <c:v>540.28499999999997</c:v>
                      </c:pt>
                      <c:pt idx="10">
                        <c:v>534.31500000000005</c:v>
                      </c:pt>
                      <c:pt idx="11">
                        <c:v>528.34500000000003</c:v>
                      </c:pt>
                      <c:pt idx="12">
                        <c:v>522.375</c:v>
                      </c:pt>
                      <c:pt idx="13">
                        <c:v>516.40499999999997</c:v>
                      </c:pt>
                      <c:pt idx="14">
                        <c:v>510.435</c:v>
                      </c:pt>
                      <c:pt idx="15">
                        <c:v>504.46499999999997</c:v>
                      </c:pt>
                      <c:pt idx="16">
                        <c:v>498.495</c:v>
                      </c:pt>
                      <c:pt idx="17">
                        <c:v>492.52499999999998</c:v>
                      </c:pt>
                      <c:pt idx="18">
                        <c:v>486.55499999999995</c:v>
                      </c:pt>
                      <c:pt idx="19">
                        <c:v>480.58499999999998</c:v>
                      </c:pt>
                      <c:pt idx="20">
                        <c:v>474.61499999999995</c:v>
                      </c:pt>
                      <c:pt idx="21">
                        <c:v>468.64500000000004</c:v>
                      </c:pt>
                      <c:pt idx="22">
                        <c:v>462.67500000000001</c:v>
                      </c:pt>
                      <c:pt idx="23">
                        <c:v>456.70499999999998</c:v>
                      </c:pt>
                      <c:pt idx="24">
                        <c:v>450.73500000000001</c:v>
                      </c:pt>
                      <c:pt idx="25">
                        <c:v>444.76499999999999</c:v>
                      </c:pt>
                      <c:pt idx="26">
                        <c:v>438.79500000000002</c:v>
                      </c:pt>
                      <c:pt idx="27">
                        <c:v>432.82499999999999</c:v>
                      </c:pt>
                      <c:pt idx="28">
                        <c:v>426.85499999999996</c:v>
                      </c:pt>
                      <c:pt idx="29">
                        <c:v>420.88500000000005</c:v>
                      </c:pt>
                      <c:pt idx="30">
                        <c:v>414.91500000000002</c:v>
                      </c:pt>
                      <c:pt idx="31">
                        <c:v>408.94500000000005</c:v>
                      </c:pt>
                      <c:pt idx="32">
                        <c:v>402.97500000000002</c:v>
                      </c:pt>
                      <c:pt idx="33">
                        <c:v>397.005</c:v>
                      </c:pt>
                      <c:pt idx="34">
                        <c:v>391.03500000000003</c:v>
                      </c:pt>
                      <c:pt idx="35">
                        <c:v>385.065</c:v>
                      </c:pt>
                      <c:pt idx="36">
                        <c:v>379.09500000000003</c:v>
                      </c:pt>
                      <c:pt idx="37">
                        <c:v>373.125</c:v>
                      </c:pt>
                      <c:pt idx="38">
                        <c:v>367.15499999999997</c:v>
                      </c:pt>
                      <c:pt idx="39">
                        <c:v>361.185</c:v>
                      </c:pt>
                      <c:pt idx="40">
                        <c:v>355.21499999999997</c:v>
                      </c:pt>
                      <c:pt idx="41">
                        <c:v>349.245</c:v>
                      </c:pt>
                      <c:pt idx="42">
                        <c:v>343.27499999999998</c:v>
                      </c:pt>
                      <c:pt idx="43">
                        <c:v>337.30499999999995</c:v>
                      </c:pt>
                      <c:pt idx="44">
                        <c:v>331.33499999999998</c:v>
                      </c:pt>
                      <c:pt idx="45">
                        <c:v>325.36499999999995</c:v>
                      </c:pt>
                      <c:pt idx="46">
                        <c:v>319.39499999999992</c:v>
                      </c:pt>
                      <c:pt idx="47">
                        <c:v>313.42500000000001</c:v>
                      </c:pt>
                      <c:pt idx="48">
                        <c:v>307.45499999999998</c:v>
                      </c:pt>
                      <c:pt idx="49">
                        <c:v>301.48500000000001</c:v>
                      </c:pt>
                      <c:pt idx="50">
                        <c:v>295.51499999999999</c:v>
                      </c:pt>
                      <c:pt idx="51">
                        <c:v>289.54500000000002</c:v>
                      </c:pt>
                      <c:pt idx="52">
                        <c:v>283.57499999999999</c:v>
                      </c:pt>
                      <c:pt idx="53">
                        <c:v>277.60499999999996</c:v>
                      </c:pt>
                      <c:pt idx="54">
                        <c:v>271.63499999999999</c:v>
                      </c:pt>
                      <c:pt idx="55">
                        <c:v>265.66499999999996</c:v>
                      </c:pt>
                      <c:pt idx="56">
                        <c:v>259.69499999999999</c:v>
                      </c:pt>
                      <c:pt idx="57">
                        <c:v>253.72500000000002</c:v>
                      </c:pt>
                      <c:pt idx="58">
                        <c:v>247.75500000000002</c:v>
                      </c:pt>
                      <c:pt idx="59">
                        <c:v>241.78500000000003</c:v>
                      </c:pt>
                      <c:pt idx="60">
                        <c:v>235.815</c:v>
                      </c:pt>
                      <c:pt idx="61">
                        <c:v>229.845</c:v>
                      </c:pt>
                      <c:pt idx="62">
                        <c:v>223.875</c:v>
                      </c:pt>
                      <c:pt idx="63">
                        <c:v>217.905</c:v>
                      </c:pt>
                      <c:pt idx="64">
                        <c:v>211.935</c:v>
                      </c:pt>
                      <c:pt idx="65">
                        <c:v>205.96499999999997</c:v>
                      </c:pt>
                      <c:pt idx="66">
                        <c:v>199.99499999999998</c:v>
                      </c:pt>
                      <c:pt idx="67">
                        <c:v>194.02499999999998</c:v>
                      </c:pt>
                      <c:pt idx="68">
                        <c:v>188.05499999999998</c:v>
                      </c:pt>
                      <c:pt idx="69">
                        <c:v>182.08500000000004</c:v>
                      </c:pt>
                      <c:pt idx="70">
                        <c:v>176.11500000000004</c:v>
                      </c:pt>
                      <c:pt idx="71">
                        <c:v>170.14500000000001</c:v>
                      </c:pt>
                      <c:pt idx="72">
                        <c:v>164.17500000000001</c:v>
                      </c:pt>
                      <c:pt idx="73">
                        <c:v>158.20500000000001</c:v>
                      </c:pt>
                      <c:pt idx="74">
                        <c:v>152.23500000000001</c:v>
                      </c:pt>
                      <c:pt idx="75">
                        <c:v>146.26499999999999</c:v>
                      </c:pt>
                      <c:pt idx="76">
                        <c:v>140.29499999999999</c:v>
                      </c:pt>
                      <c:pt idx="77">
                        <c:v>134.32499999999999</c:v>
                      </c:pt>
                      <c:pt idx="78">
                        <c:v>128.35499999999999</c:v>
                      </c:pt>
                      <c:pt idx="79">
                        <c:v>122.38499999999998</c:v>
                      </c:pt>
                      <c:pt idx="80">
                        <c:v>116.41499999999998</c:v>
                      </c:pt>
                      <c:pt idx="81">
                        <c:v>110.44499999999996</c:v>
                      </c:pt>
                      <c:pt idx="82">
                        <c:v>104.47500000000002</c:v>
                      </c:pt>
                      <c:pt idx="83">
                        <c:v>98.505000000000024</c:v>
                      </c:pt>
                      <c:pt idx="84">
                        <c:v>92.535000000000011</c:v>
                      </c:pt>
                      <c:pt idx="85">
                        <c:v>86.565000000000012</c:v>
                      </c:pt>
                      <c:pt idx="86">
                        <c:v>80.594999999999999</c:v>
                      </c:pt>
                      <c:pt idx="87">
                        <c:v>74.625</c:v>
                      </c:pt>
                      <c:pt idx="88">
                        <c:v>68.655000000000001</c:v>
                      </c:pt>
                      <c:pt idx="89">
                        <c:v>62.684999999999988</c:v>
                      </c:pt>
                      <c:pt idx="90">
                        <c:v>56.714999999999982</c:v>
                      </c:pt>
                      <c:pt idx="91">
                        <c:v>50.744999999999976</c:v>
                      </c:pt>
                      <c:pt idx="92">
                        <c:v>44.77499999999997</c:v>
                      </c:pt>
                      <c:pt idx="93">
                        <c:v>38.804999999999971</c:v>
                      </c:pt>
                      <c:pt idx="94">
                        <c:v>32.835000000000029</c:v>
                      </c:pt>
                      <c:pt idx="95">
                        <c:v>26.865000000000023</c:v>
                      </c:pt>
                      <c:pt idx="96">
                        <c:v>20.895000000000017</c:v>
                      </c:pt>
                      <c:pt idx="97">
                        <c:v>14.925000000000013</c:v>
                      </c:pt>
                      <c:pt idx="98">
                        <c:v>8.9550000000000072</c:v>
                      </c:pt>
                      <c:pt idx="99">
                        <c:v>2.9850000000000025</c:v>
                      </c:pt>
                    </c:numCache>
                  </c:numRef>
                </c:xVal>
                <c:yVal>
                  <c:numLit>
                    <c:formatCode>General</c:formatCode>
                    <c:ptCount val="1"/>
                    <c:pt idx="0">
                      <c:v>1</c:v>
                    </c:pt>
                  </c:numLit>
                </c:yVal>
                <c:smooth val="1"/>
                <c:extLst>
                  <c:ext xmlns:c16="http://schemas.microsoft.com/office/drawing/2014/chart" uri="{C3380CC4-5D6E-409C-BE32-E72D297353CC}">
                    <c16:uniqueId val="{00000006-A09A-4A20-A955-05BFBEBF0C4F}"/>
                  </c:ext>
                </c:extLst>
              </c15:ser>
            </c15:filteredScatterSeries>
          </c:ext>
        </c:extLst>
      </c:scatterChart>
      <c:valAx>
        <c:axId val="517617656"/>
        <c:scaling>
          <c:orientation val="minMax"/>
          <c:max val="60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Distance from Valve (cm)</a:t>
                </a:r>
              </a:p>
            </c:rich>
          </c:tx>
          <c:layout>
            <c:manualLayout>
              <c:xMode val="edge"/>
              <c:yMode val="edge"/>
              <c:x val="0.54644335083114615"/>
              <c:y val="0.8786803732866724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7620608"/>
        <c:crossesAt val="1.0000000000000005E-9"/>
        <c:crossBetween val="midCat"/>
      </c:valAx>
      <c:valAx>
        <c:axId val="517620608"/>
        <c:scaling>
          <c:logBase val="10"/>
          <c:orientation val="minMax"/>
          <c:max val="1.0000000000000004E-6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Pressure (mbar)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E+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761765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SSR1 Pumping Down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644195290806041"/>
          <c:y val="0.16245370370370371"/>
          <c:w val="0.79229934573395711"/>
          <c:h val="0.62271617089530473"/>
        </c:manualLayout>
      </c:layout>
      <c:scatterChart>
        <c:scatterStyle val="smoothMarker"/>
        <c:varyColors val="0"/>
        <c:ser>
          <c:idx val="0"/>
          <c:order val="0"/>
          <c:tx>
            <c:v>Air 6.5E-9 mbar.l/scm2</c:v>
          </c:tx>
          <c:spPr>
            <a:ln w="952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xVal>
            <c:numRef>
              <c:f>'293K, vuolume gas'!$A$13:$A$112</c:f>
              <c:numCache>
                <c:formatCode>General</c:formatCode>
                <c:ptCount val="10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</c:numCache>
            </c:numRef>
          </c:xVal>
          <c:yVal>
            <c:numRef>
              <c:f>'293K, vuolume gas'!$B$13:$B$112</c:f>
              <c:numCache>
                <c:formatCode>0.00E+00</c:formatCode>
                <c:ptCount val="100"/>
                <c:pt idx="0">
                  <c:v>1.17491E-6</c:v>
                </c:pt>
                <c:pt idx="1">
                  <c:v>2.24159E-6</c:v>
                </c:pt>
                <c:pt idx="2">
                  <c:v>3.2649100000000001E-6</c:v>
                </c:pt>
                <c:pt idx="3">
                  <c:v>4.2554400000000002E-6</c:v>
                </c:pt>
                <c:pt idx="4">
                  <c:v>5.1745799999999998E-6</c:v>
                </c:pt>
                <c:pt idx="5">
                  <c:v>6.0171299999999999E-6</c:v>
                </c:pt>
                <c:pt idx="6">
                  <c:v>7.0285999999999999E-6</c:v>
                </c:pt>
                <c:pt idx="7">
                  <c:v>7.9748599999999994E-6</c:v>
                </c:pt>
                <c:pt idx="8">
                  <c:v>8.8433399999999999E-6</c:v>
                </c:pt>
                <c:pt idx="9">
                  <c:v>9.6768099999999993E-6</c:v>
                </c:pt>
                <c:pt idx="10">
                  <c:v>1.09701E-5</c:v>
                </c:pt>
                <c:pt idx="11">
                  <c:v>1.24201E-5</c:v>
                </c:pt>
                <c:pt idx="12">
                  <c:v>1.3764099999999999E-5</c:v>
                </c:pt>
                <c:pt idx="13">
                  <c:v>1.5126900000000001E-5</c:v>
                </c:pt>
                <c:pt idx="14">
                  <c:v>1.6449200000000002E-5</c:v>
                </c:pt>
                <c:pt idx="15">
                  <c:v>1.85545E-5</c:v>
                </c:pt>
                <c:pt idx="16">
                  <c:v>2.0962799999999999E-5</c:v>
                </c:pt>
                <c:pt idx="17">
                  <c:v>2.3424199999999998E-5</c:v>
                </c:pt>
                <c:pt idx="18">
                  <c:v>2.5176200000000001E-5</c:v>
                </c:pt>
                <c:pt idx="19">
                  <c:v>2.53071E-5</c:v>
                </c:pt>
                <c:pt idx="20">
                  <c:v>2.5274199999999999E-5</c:v>
                </c:pt>
                <c:pt idx="21">
                  <c:v>2.5211700000000001E-5</c:v>
                </c:pt>
                <c:pt idx="22">
                  <c:v>2.6125599999999999E-5</c:v>
                </c:pt>
                <c:pt idx="23">
                  <c:v>2.79938E-5</c:v>
                </c:pt>
                <c:pt idx="24">
                  <c:v>2.9724900000000001E-5</c:v>
                </c:pt>
                <c:pt idx="25">
                  <c:v>3.1429700000000002E-5</c:v>
                </c:pt>
                <c:pt idx="26">
                  <c:v>3.2668E-5</c:v>
                </c:pt>
                <c:pt idx="27">
                  <c:v>3.3621100000000002E-5</c:v>
                </c:pt>
                <c:pt idx="28">
                  <c:v>3.4521499999999998E-5</c:v>
                </c:pt>
                <c:pt idx="29">
                  <c:v>3.5589300000000002E-5</c:v>
                </c:pt>
                <c:pt idx="30">
                  <c:v>3.6727599999999997E-5</c:v>
                </c:pt>
                <c:pt idx="31">
                  <c:v>3.7699900000000001E-5</c:v>
                </c:pt>
                <c:pt idx="32">
                  <c:v>3.8850000000000002E-5</c:v>
                </c:pt>
                <c:pt idx="33">
                  <c:v>3.9800299999999999E-5</c:v>
                </c:pt>
                <c:pt idx="34">
                  <c:v>4.0875099999999998E-5</c:v>
                </c:pt>
                <c:pt idx="35">
                  <c:v>4.1873599999999998E-5</c:v>
                </c:pt>
                <c:pt idx="36">
                  <c:v>4.3035899999999999E-5</c:v>
                </c:pt>
                <c:pt idx="37">
                  <c:v>4.39108E-5</c:v>
                </c:pt>
                <c:pt idx="38">
                  <c:v>4.4960599999999998E-5</c:v>
                </c:pt>
                <c:pt idx="39">
                  <c:v>4.6133600000000002E-5</c:v>
                </c:pt>
                <c:pt idx="40">
                  <c:v>4.7123100000000003E-5</c:v>
                </c:pt>
                <c:pt idx="41">
                  <c:v>4.77829E-5</c:v>
                </c:pt>
                <c:pt idx="42">
                  <c:v>4.9031099999999999E-5</c:v>
                </c:pt>
                <c:pt idx="43">
                  <c:v>5.04315E-5</c:v>
                </c:pt>
                <c:pt idx="44">
                  <c:v>5.2030100000000002E-5</c:v>
                </c:pt>
                <c:pt idx="45">
                  <c:v>5.3979700000000001E-5</c:v>
                </c:pt>
                <c:pt idx="46">
                  <c:v>5.5409599999999999E-5</c:v>
                </c:pt>
                <c:pt idx="47">
                  <c:v>5.5364900000000002E-5</c:v>
                </c:pt>
                <c:pt idx="48">
                  <c:v>5.5432400000000001E-5</c:v>
                </c:pt>
                <c:pt idx="49">
                  <c:v>5.5454000000000001E-5</c:v>
                </c:pt>
                <c:pt idx="50">
                  <c:v>5.5955100000000002E-5</c:v>
                </c:pt>
                <c:pt idx="51">
                  <c:v>5.7281399999999997E-5</c:v>
                </c:pt>
                <c:pt idx="52">
                  <c:v>5.8473100000000001E-5</c:v>
                </c:pt>
                <c:pt idx="53">
                  <c:v>5.9474600000000001E-5</c:v>
                </c:pt>
                <c:pt idx="54">
                  <c:v>6.0424000000000003E-5</c:v>
                </c:pt>
                <c:pt idx="55">
                  <c:v>6.0717999999999997E-5</c:v>
                </c:pt>
                <c:pt idx="56">
                  <c:v>6.1631000000000007E-5</c:v>
                </c:pt>
                <c:pt idx="57">
                  <c:v>6.2328000000000004E-5</c:v>
                </c:pt>
                <c:pt idx="58">
                  <c:v>6.3227500000000004E-5</c:v>
                </c:pt>
                <c:pt idx="59">
                  <c:v>6.4327300000000003E-5</c:v>
                </c:pt>
                <c:pt idx="60">
                  <c:v>6.5608499999999994E-5</c:v>
                </c:pt>
                <c:pt idx="61">
                  <c:v>6.6849300000000004E-5</c:v>
                </c:pt>
                <c:pt idx="62">
                  <c:v>6.7568699999999996E-5</c:v>
                </c:pt>
                <c:pt idx="63">
                  <c:v>6.7393999999999999E-5</c:v>
                </c:pt>
                <c:pt idx="64">
                  <c:v>6.7492100000000004E-5</c:v>
                </c:pt>
                <c:pt idx="65">
                  <c:v>6.7568000000000001E-5</c:v>
                </c:pt>
                <c:pt idx="66">
                  <c:v>6.7780200000000005E-5</c:v>
                </c:pt>
                <c:pt idx="67">
                  <c:v>6.8371E-5</c:v>
                </c:pt>
                <c:pt idx="68">
                  <c:v>6.9147100000000001E-5</c:v>
                </c:pt>
                <c:pt idx="69">
                  <c:v>6.9511400000000007E-5</c:v>
                </c:pt>
                <c:pt idx="70">
                  <c:v>6.9608400000000003E-5</c:v>
                </c:pt>
                <c:pt idx="71">
                  <c:v>6.9990300000000006E-5</c:v>
                </c:pt>
                <c:pt idx="72">
                  <c:v>7.0524499999999999E-5</c:v>
                </c:pt>
                <c:pt idx="73">
                  <c:v>7.09393E-5</c:v>
                </c:pt>
                <c:pt idx="74">
                  <c:v>7.1346400000000005E-5</c:v>
                </c:pt>
                <c:pt idx="75">
                  <c:v>7.1618299999999998E-5</c:v>
                </c:pt>
                <c:pt idx="76">
                  <c:v>7.1817399999999994E-5</c:v>
                </c:pt>
                <c:pt idx="77">
                  <c:v>7.2182399999999995E-5</c:v>
                </c:pt>
                <c:pt idx="78">
                  <c:v>7.2486599999999998E-5</c:v>
                </c:pt>
                <c:pt idx="79">
                  <c:v>7.2774099999999998E-5</c:v>
                </c:pt>
                <c:pt idx="80">
                  <c:v>7.3295999999999998E-5</c:v>
                </c:pt>
                <c:pt idx="81">
                  <c:v>7.4007100000000005E-5</c:v>
                </c:pt>
                <c:pt idx="82">
                  <c:v>7.4242500000000006E-5</c:v>
                </c:pt>
                <c:pt idx="83">
                  <c:v>7.42459E-5</c:v>
                </c:pt>
                <c:pt idx="84">
                  <c:v>7.4672000000000006E-5</c:v>
                </c:pt>
                <c:pt idx="85">
                  <c:v>7.4891300000000006E-5</c:v>
                </c:pt>
                <c:pt idx="86">
                  <c:v>7.5359700000000003E-5</c:v>
                </c:pt>
                <c:pt idx="87">
                  <c:v>7.5835500000000003E-5</c:v>
                </c:pt>
                <c:pt idx="88">
                  <c:v>7.6459799999999996E-5</c:v>
                </c:pt>
                <c:pt idx="89">
                  <c:v>7.7081499999999997E-5</c:v>
                </c:pt>
                <c:pt idx="90">
                  <c:v>7.7239900000000006E-5</c:v>
                </c:pt>
                <c:pt idx="91">
                  <c:v>7.7488000000000001E-5</c:v>
                </c:pt>
                <c:pt idx="92">
                  <c:v>7.73917E-5</c:v>
                </c:pt>
                <c:pt idx="93">
                  <c:v>7.7308300000000007E-5</c:v>
                </c:pt>
                <c:pt idx="94">
                  <c:v>7.7183399999999997E-5</c:v>
                </c:pt>
                <c:pt idx="95">
                  <c:v>7.7288300000000003E-5</c:v>
                </c:pt>
                <c:pt idx="96">
                  <c:v>7.7397299999999998E-5</c:v>
                </c:pt>
                <c:pt idx="97">
                  <c:v>7.7358600000000002E-5</c:v>
                </c:pt>
                <c:pt idx="98">
                  <c:v>7.7318700000000002E-5</c:v>
                </c:pt>
                <c:pt idx="99">
                  <c:v>7.7296099999999993E-5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6790-490E-B90B-630771133369}"/>
            </c:ext>
          </c:extLst>
        </c:ser>
        <c:ser>
          <c:idx val="1"/>
          <c:order val="1"/>
          <c:tx>
            <c:v>H2, 6.5E-9 mbar.l/s.cm2 </c:v>
          </c:tx>
          <c:spPr>
            <a:ln w="952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>
                <a:solidFill>
                  <a:schemeClr val="accent2"/>
                </a:solidFill>
                <a:round/>
              </a:ln>
              <a:effectLst/>
            </c:spPr>
          </c:marker>
          <c:xVal>
            <c:numRef>
              <c:f>'293K, vuolume gas'!$A$13:$A$112</c:f>
              <c:numCache>
                <c:formatCode>General</c:formatCode>
                <c:ptCount val="10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</c:numCache>
            </c:numRef>
          </c:xVal>
          <c:yVal>
            <c:numRef>
              <c:f>'293K, vuolume gas'!$C$13:$C$112</c:f>
              <c:numCache>
                <c:formatCode>0.00E+00</c:formatCode>
                <c:ptCount val="100"/>
                <c:pt idx="0">
                  <c:v>3.1612800000000001E-7</c:v>
                </c:pt>
                <c:pt idx="1">
                  <c:v>5.9595699999999997E-7</c:v>
                </c:pt>
                <c:pt idx="2">
                  <c:v>8.4839300000000002E-7</c:v>
                </c:pt>
                <c:pt idx="3">
                  <c:v>1.1278700000000001E-6</c:v>
                </c:pt>
                <c:pt idx="4">
                  <c:v>1.3535799999999999E-6</c:v>
                </c:pt>
                <c:pt idx="5">
                  <c:v>1.6483500000000001E-6</c:v>
                </c:pt>
                <c:pt idx="6">
                  <c:v>1.8580499999999999E-6</c:v>
                </c:pt>
                <c:pt idx="7">
                  <c:v>2.0955600000000001E-6</c:v>
                </c:pt>
                <c:pt idx="8">
                  <c:v>2.3437000000000001E-6</c:v>
                </c:pt>
                <c:pt idx="9">
                  <c:v>2.59122E-6</c:v>
                </c:pt>
                <c:pt idx="10">
                  <c:v>2.9198200000000001E-6</c:v>
                </c:pt>
                <c:pt idx="11">
                  <c:v>3.3343E-6</c:v>
                </c:pt>
                <c:pt idx="12">
                  <c:v>3.66805E-6</c:v>
                </c:pt>
                <c:pt idx="13">
                  <c:v>4.0631199999999998E-6</c:v>
                </c:pt>
                <c:pt idx="14">
                  <c:v>4.3780299999999998E-6</c:v>
                </c:pt>
                <c:pt idx="15">
                  <c:v>4.9607800000000003E-6</c:v>
                </c:pt>
                <c:pt idx="16">
                  <c:v>5.63123E-6</c:v>
                </c:pt>
                <c:pt idx="17">
                  <c:v>6.32922E-6</c:v>
                </c:pt>
                <c:pt idx="18">
                  <c:v>6.7721900000000003E-6</c:v>
                </c:pt>
                <c:pt idx="19">
                  <c:v>6.8261700000000004E-6</c:v>
                </c:pt>
                <c:pt idx="20">
                  <c:v>6.7926500000000001E-6</c:v>
                </c:pt>
                <c:pt idx="21">
                  <c:v>6.8352999999999996E-6</c:v>
                </c:pt>
                <c:pt idx="22">
                  <c:v>7.0071899999999997E-6</c:v>
                </c:pt>
                <c:pt idx="23">
                  <c:v>7.5294399999999997E-6</c:v>
                </c:pt>
                <c:pt idx="24">
                  <c:v>8.0155100000000004E-6</c:v>
                </c:pt>
                <c:pt idx="25">
                  <c:v>8.5174099999999998E-6</c:v>
                </c:pt>
                <c:pt idx="26">
                  <c:v>8.8264700000000006E-6</c:v>
                </c:pt>
                <c:pt idx="27">
                  <c:v>9.0933899999999993E-6</c:v>
                </c:pt>
                <c:pt idx="28">
                  <c:v>9.3874700000000008E-6</c:v>
                </c:pt>
                <c:pt idx="29">
                  <c:v>9.7452999999999997E-6</c:v>
                </c:pt>
                <c:pt idx="30">
                  <c:v>9.9641600000000008E-6</c:v>
                </c:pt>
                <c:pt idx="31">
                  <c:v>1.0244999999999999E-5</c:v>
                </c:pt>
                <c:pt idx="32">
                  <c:v>1.0421199999999999E-5</c:v>
                </c:pt>
                <c:pt idx="33">
                  <c:v>1.07183E-5</c:v>
                </c:pt>
                <c:pt idx="34">
                  <c:v>1.0963300000000001E-5</c:v>
                </c:pt>
                <c:pt idx="35">
                  <c:v>1.1236199999999999E-5</c:v>
                </c:pt>
                <c:pt idx="36">
                  <c:v>1.15442E-5</c:v>
                </c:pt>
                <c:pt idx="37">
                  <c:v>1.1879099999999999E-5</c:v>
                </c:pt>
                <c:pt idx="38">
                  <c:v>1.2235100000000001E-5</c:v>
                </c:pt>
                <c:pt idx="39">
                  <c:v>1.23901E-5</c:v>
                </c:pt>
                <c:pt idx="40">
                  <c:v>1.2707900000000001E-5</c:v>
                </c:pt>
                <c:pt idx="41">
                  <c:v>1.2935199999999999E-5</c:v>
                </c:pt>
                <c:pt idx="42">
                  <c:v>1.31326E-5</c:v>
                </c:pt>
                <c:pt idx="43">
                  <c:v>1.3668200000000001E-5</c:v>
                </c:pt>
                <c:pt idx="44">
                  <c:v>1.4030600000000001E-5</c:v>
                </c:pt>
                <c:pt idx="45">
                  <c:v>1.4629E-5</c:v>
                </c:pt>
                <c:pt idx="46">
                  <c:v>1.5031000000000001E-5</c:v>
                </c:pt>
                <c:pt idx="47">
                  <c:v>1.5064200000000001E-5</c:v>
                </c:pt>
                <c:pt idx="48">
                  <c:v>1.49526E-5</c:v>
                </c:pt>
                <c:pt idx="49">
                  <c:v>1.5061E-5</c:v>
                </c:pt>
                <c:pt idx="50">
                  <c:v>1.5148E-5</c:v>
                </c:pt>
                <c:pt idx="51">
                  <c:v>1.54687E-5</c:v>
                </c:pt>
                <c:pt idx="52">
                  <c:v>1.5759700000000001E-5</c:v>
                </c:pt>
                <c:pt idx="53">
                  <c:v>1.6090200000000001E-5</c:v>
                </c:pt>
                <c:pt idx="54">
                  <c:v>1.6262200000000002E-5</c:v>
                </c:pt>
                <c:pt idx="55">
                  <c:v>1.6518E-5</c:v>
                </c:pt>
                <c:pt idx="56">
                  <c:v>1.6705799999999999E-5</c:v>
                </c:pt>
                <c:pt idx="57">
                  <c:v>1.6955800000000001E-5</c:v>
                </c:pt>
                <c:pt idx="58">
                  <c:v>1.70232E-5</c:v>
                </c:pt>
                <c:pt idx="59">
                  <c:v>1.7439200000000001E-5</c:v>
                </c:pt>
                <c:pt idx="60">
                  <c:v>1.7711500000000001E-5</c:v>
                </c:pt>
                <c:pt idx="61">
                  <c:v>1.8136400000000001E-5</c:v>
                </c:pt>
                <c:pt idx="62">
                  <c:v>1.8265199999999999E-5</c:v>
                </c:pt>
                <c:pt idx="63">
                  <c:v>1.83722E-5</c:v>
                </c:pt>
                <c:pt idx="64">
                  <c:v>1.8374000000000001E-5</c:v>
                </c:pt>
                <c:pt idx="65">
                  <c:v>1.8339299999999999E-5</c:v>
                </c:pt>
                <c:pt idx="66">
                  <c:v>1.83722E-5</c:v>
                </c:pt>
                <c:pt idx="67">
                  <c:v>1.86779E-5</c:v>
                </c:pt>
                <c:pt idx="68">
                  <c:v>1.8825799999999999E-5</c:v>
                </c:pt>
                <c:pt idx="69">
                  <c:v>1.8870899999999999E-5</c:v>
                </c:pt>
                <c:pt idx="70">
                  <c:v>1.8913999999999999E-5</c:v>
                </c:pt>
                <c:pt idx="71">
                  <c:v>1.8950700000000001E-5</c:v>
                </c:pt>
                <c:pt idx="72">
                  <c:v>1.90673E-5</c:v>
                </c:pt>
                <c:pt idx="73">
                  <c:v>1.9142699999999999E-5</c:v>
                </c:pt>
                <c:pt idx="74">
                  <c:v>1.9243900000000001E-5</c:v>
                </c:pt>
                <c:pt idx="75">
                  <c:v>1.93968E-5</c:v>
                </c:pt>
                <c:pt idx="76">
                  <c:v>1.9519200000000001E-5</c:v>
                </c:pt>
                <c:pt idx="77">
                  <c:v>1.96361E-5</c:v>
                </c:pt>
                <c:pt idx="78">
                  <c:v>1.9690800000000001E-5</c:v>
                </c:pt>
                <c:pt idx="79">
                  <c:v>1.9730900000000001E-5</c:v>
                </c:pt>
                <c:pt idx="80">
                  <c:v>1.9873799999999999E-5</c:v>
                </c:pt>
                <c:pt idx="81">
                  <c:v>1.9905999999999999E-5</c:v>
                </c:pt>
                <c:pt idx="82">
                  <c:v>1.9985600000000001E-5</c:v>
                </c:pt>
                <c:pt idx="83">
                  <c:v>1.9975599999999999E-5</c:v>
                </c:pt>
                <c:pt idx="84">
                  <c:v>2.01554E-5</c:v>
                </c:pt>
                <c:pt idx="85">
                  <c:v>2.0275399999999999E-5</c:v>
                </c:pt>
                <c:pt idx="86">
                  <c:v>2.0316300000000001E-5</c:v>
                </c:pt>
                <c:pt idx="87">
                  <c:v>2.0435600000000001E-5</c:v>
                </c:pt>
                <c:pt idx="88">
                  <c:v>2.0737599999999999E-5</c:v>
                </c:pt>
                <c:pt idx="89">
                  <c:v>2.0797799999999999E-5</c:v>
                </c:pt>
                <c:pt idx="90">
                  <c:v>2.0818600000000001E-5</c:v>
                </c:pt>
                <c:pt idx="91">
                  <c:v>2.09681E-5</c:v>
                </c:pt>
                <c:pt idx="92">
                  <c:v>2.0929900000000001E-5</c:v>
                </c:pt>
                <c:pt idx="93">
                  <c:v>2.0862399999999999E-5</c:v>
                </c:pt>
                <c:pt idx="94">
                  <c:v>2.0890499999999999E-5</c:v>
                </c:pt>
                <c:pt idx="95">
                  <c:v>2.08925E-5</c:v>
                </c:pt>
                <c:pt idx="96">
                  <c:v>2.09387E-5</c:v>
                </c:pt>
                <c:pt idx="97">
                  <c:v>2.0917500000000001E-5</c:v>
                </c:pt>
                <c:pt idx="98">
                  <c:v>2.09758E-5</c:v>
                </c:pt>
                <c:pt idx="99">
                  <c:v>2.0923600000000001E-5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6790-490E-B90B-630771133369}"/>
            </c:ext>
          </c:extLst>
        </c:ser>
        <c:ser>
          <c:idx val="2"/>
          <c:order val="2"/>
          <c:tx>
            <c:v>H2 , 2.7E-10 mbar.l/s.cm2</c:v>
          </c:tx>
          <c:spPr>
            <a:ln w="952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>
                <a:solidFill>
                  <a:schemeClr val="accent3"/>
                </a:solidFill>
                <a:round/>
              </a:ln>
              <a:effectLst/>
            </c:spPr>
          </c:marker>
          <c:xVal>
            <c:numRef>
              <c:f>'293K, vuolume gas'!$A$13:$A$112</c:f>
              <c:numCache>
                <c:formatCode>General</c:formatCode>
                <c:ptCount val="10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</c:numCache>
            </c:numRef>
          </c:xVal>
          <c:yVal>
            <c:numRef>
              <c:f>'293K, vuolume gas'!$D$13:$D$112</c:f>
              <c:numCache>
                <c:formatCode>0.00E+00</c:formatCode>
                <c:ptCount val="100"/>
                <c:pt idx="0">
                  <c:v>1.3530699999999999E-8</c:v>
                </c:pt>
                <c:pt idx="1">
                  <c:v>2.3493999999999998E-8</c:v>
                </c:pt>
                <c:pt idx="2">
                  <c:v>3.6945599999999997E-8</c:v>
                </c:pt>
                <c:pt idx="3">
                  <c:v>4.6803200000000003E-8</c:v>
                </c:pt>
                <c:pt idx="4">
                  <c:v>5.9105699999999997E-8</c:v>
                </c:pt>
                <c:pt idx="5">
                  <c:v>6.74936E-8</c:v>
                </c:pt>
                <c:pt idx="6">
                  <c:v>7.8928799999999994E-8</c:v>
                </c:pt>
                <c:pt idx="7">
                  <c:v>8.8205899999999997E-8</c:v>
                </c:pt>
                <c:pt idx="8">
                  <c:v>9.9888300000000004E-8</c:v>
                </c:pt>
                <c:pt idx="9">
                  <c:v>1.11138E-7</c:v>
                </c:pt>
                <c:pt idx="10">
                  <c:v>1.1951399999999999E-7</c:v>
                </c:pt>
                <c:pt idx="11">
                  <c:v>1.34245E-7</c:v>
                </c:pt>
                <c:pt idx="12">
                  <c:v>1.5326100000000001E-7</c:v>
                </c:pt>
                <c:pt idx="13">
                  <c:v>1.71393E-7</c:v>
                </c:pt>
                <c:pt idx="14">
                  <c:v>1.8701300000000001E-7</c:v>
                </c:pt>
                <c:pt idx="15">
                  <c:v>2.08531E-7</c:v>
                </c:pt>
                <c:pt idx="16">
                  <c:v>2.3275199999999999E-7</c:v>
                </c:pt>
                <c:pt idx="17">
                  <c:v>2.5813100000000002E-7</c:v>
                </c:pt>
                <c:pt idx="18">
                  <c:v>2.7780600000000002E-7</c:v>
                </c:pt>
                <c:pt idx="19">
                  <c:v>2.7876700000000002E-7</c:v>
                </c:pt>
                <c:pt idx="20">
                  <c:v>2.76929E-7</c:v>
                </c:pt>
                <c:pt idx="21">
                  <c:v>2.8031800000000001E-7</c:v>
                </c:pt>
                <c:pt idx="22">
                  <c:v>2.8757199999999998E-7</c:v>
                </c:pt>
                <c:pt idx="23">
                  <c:v>3.1138500000000001E-7</c:v>
                </c:pt>
                <c:pt idx="24">
                  <c:v>3.23381E-7</c:v>
                </c:pt>
                <c:pt idx="25">
                  <c:v>3.47147E-7</c:v>
                </c:pt>
                <c:pt idx="26">
                  <c:v>3.6382199999999999E-7</c:v>
                </c:pt>
                <c:pt idx="27">
                  <c:v>3.7637799999999998E-7</c:v>
                </c:pt>
                <c:pt idx="28">
                  <c:v>3.8461800000000001E-7</c:v>
                </c:pt>
                <c:pt idx="29">
                  <c:v>3.9611600000000002E-7</c:v>
                </c:pt>
                <c:pt idx="30">
                  <c:v>4.0161499999999999E-7</c:v>
                </c:pt>
                <c:pt idx="31">
                  <c:v>4.1410900000000002E-7</c:v>
                </c:pt>
                <c:pt idx="32">
                  <c:v>4.2802500000000002E-7</c:v>
                </c:pt>
                <c:pt idx="33">
                  <c:v>4.3689399999999999E-7</c:v>
                </c:pt>
                <c:pt idx="34">
                  <c:v>4.4722E-7</c:v>
                </c:pt>
                <c:pt idx="35">
                  <c:v>4.5339200000000001E-7</c:v>
                </c:pt>
                <c:pt idx="36">
                  <c:v>4.6696500000000003E-7</c:v>
                </c:pt>
                <c:pt idx="37">
                  <c:v>4.78241E-7</c:v>
                </c:pt>
                <c:pt idx="38">
                  <c:v>4.8749000000000003E-7</c:v>
                </c:pt>
                <c:pt idx="39">
                  <c:v>5.0353299999999999E-7</c:v>
                </c:pt>
                <c:pt idx="40">
                  <c:v>5.1623000000000001E-7</c:v>
                </c:pt>
                <c:pt idx="41">
                  <c:v>5.2368400000000005E-7</c:v>
                </c:pt>
                <c:pt idx="42">
                  <c:v>5.3678399999999997E-7</c:v>
                </c:pt>
                <c:pt idx="43">
                  <c:v>5.4555599999999997E-7</c:v>
                </c:pt>
                <c:pt idx="44">
                  <c:v>5.5953399999999999E-7</c:v>
                </c:pt>
                <c:pt idx="45">
                  <c:v>5.9094200000000003E-7</c:v>
                </c:pt>
                <c:pt idx="46">
                  <c:v>5.9763799999999999E-7</c:v>
                </c:pt>
                <c:pt idx="47">
                  <c:v>6.0292999999999996E-7</c:v>
                </c:pt>
                <c:pt idx="48">
                  <c:v>6.0182499999999995E-7</c:v>
                </c:pt>
                <c:pt idx="49">
                  <c:v>5.9391699999999998E-7</c:v>
                </c:pt>
                <c:pt idx="50">
                  <c:v>6.0166799999999996E-7</c:v>
                </c:pt>
                <c:pt idx="51">
                  <c:v>6.1626500000000002E-7</c:v>
                </c:pt>
                <c:pt idx="52">
                  <c:v>6.2938099999999996E-7</c:v>
                </c:pt>
                <c:pt idx="53">
                  <c:v>6.4159200000000002E-7</c:v>
                </c:pt>
                <c:pt idx="54">
                  <c:v>6.4852599999999999E-7</c:v>
                </c:pt>
                <c:pt idx="55">
                  <c:v>6.4805200000000004E-7</c:v>
                </c:pt>
                <c:pt idx="56">
                  <c:v>6.6294100000000001E-7</c:v>
                </c:pt>
                <c:pt idx="57">
                  <c:v>6.6976500000000002E-7</c:v>
                </c:pt>
                <c:pt idx="58">
                  <c:v>6.7232899999999996E-7</c:v>
                </c:pt>
                <c:pt idx="59">
                  <c:v>6.85487E-7</c:v>
                </c:pt>
                <c:pt idx="60">
                  <c:v>7.1015999999999995E-7</c:v>
                </c:pt>
                <c:pt idx="61">
                  <c:v>7.2029300000000003E-7</c:v>
                </c:pt>
                <c:pt idx="62">
                  <c:v>7.2991799999999996E-7</c:v>
                </c:pt>
                <c:pt idx="63">
                  <c:v>7.2873100000000002E-7</c:v>
                </c:pt>
                <c:pt idx="64">
                  <c:v>7.3158600000000005E-7</c:v>
                </c:pt>
                <c:pt idx="65">
                  <c:v>7.2800399999999996E-7</c:v>
                </c:pt>
                <c:pt idx="66">
                  <c:v>7.3638899999999996E-7</c:v>
                </c:pt>
                <c:pt idx="67">
                  <c:v>7.4227299999999997E-7</c:v>
                </c:pt>
                <c:pt idx="68">
                  <c:v>7.5092400000000001E-7</c:v>
                </c:pt>
                <c:pt idx="69">
                  <c:v>7.5107999999999997E-7</c:v>
                </c:pt>
                <c:pt idx="70">
                  <c:v>7.5816399999999996E-7</c:v>
                </c:pt>
                <c:pt idx="71">
                  <c:v>7.6445700000000003E-7</c:v>
                </c:pt>
                <c:pt idx="72">
                  <c:v>7.6805900000000004E-7</c:v>
                </c:pt>
                <c:pt idx="73">
                  <c:v>7.7576500000000004E-7</c:v>
                </c:pt>
                <c:pt idx="74">
                  <c:v>7.6993900000000005E-7</c:v>
                </c:pt>
                <c:pt idx="75">
                  <c:v>7.76596E-7</c:v>
                </c:pt>
                <c:pt idx="76">
                  <c:v>7.8823500000000004E-7</c:v>
                </c:pt>
                <c:pt idx="77">
                  <c:v>7.8645699999999999E-7</c:v>
                </c:pt>
                <c:pt idx="78">
                  <c:v>7.8365500000000004E-7</c:v>
                </c:pt>
                <c:pt idx="79">
                  <c:v>7.9046099999999997E-7</c:v>
                </c:pt>
                <c:pt idx="80">
                  <c:v>8.0108599999999998E-7</c:v>
                </c:pt>
                <c:pt idx="81">
                  <c:v>8.0880399999999999E-7</c:v>
                </c:pt>
                <c:pt idx="82">
                  <c:v>8.10657E-7</c:v>
                </c:pt>
                <c:pt idx="83">
                  <c:v>8.27599E-7</c:v>
                </c:pt>
                <c:pt idx="84">
                  <c:v>8.2437199999999997E-7</c:v>
                </c:pt>
                <c:pt idx="85">
                  <c:v>8.2766900000000002E-7</c:v>
                </c:pt>
                <c:pt idx="86">
                  <c:v>8.2310299999999998E-7</c:v>
                </c:pt>
                <c:pt idx="87">
                  <c:v>8.3753400000000001E-7</c:v>
                </c:pt>
                <c:pt idx="88">
                  <c:v>8.4863299999999997E-7</c:v>
                </c:pt>
                <c:pt idx="89">
                  <c:v>8.6323899999999997E-7</c:v>
                </c:pt>
                <c:pt idx="90">
                  <c:v>8.5490700000000005E-7</c:v>
                </c:pt>
                <c:pt idx="91">
                  <c:v>8.5656199999999999E-7</c:v>
                </c:pt>
                <c:pt idx="92">
                  <c:v>8.6145199999999998E-7</c:v>
                </c:pt>
                <c:pt idx="93">
                  <c:v>8.7167799999999998E-7</c:v>
                </c:pt>
                <c:pt idx="94">
                  <c:v>8.6517100000000004E-7</c:v>
                </c:pt>
                <c:pt idx="95">
                  <c:v>8.5954300000000001E-7</c:v>
                </c:pt>
                <c:pt idx="96">
                  <c:v>8.6441E-7</c:v>
                </c:pt>
                <c:pt idx="97">
                  <c:v>8.58208E-7</c:v>
                </c:pt>
                <c:pt idx="98">
                  <c:v>8.6054400000000001E-7</c:v>
                </c:pt>
                <c:pt idx="99">
                  <c:v>8.5702599999999999E-7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6790-490E-B90B-6307711333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04467624"/>
        <c:axId val="404468280"/>
      </c:scatterChart>
      <c:valAx>
        <c:axId val="404467624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location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4468280"/>
        <c:crossesAt val="1.0000000000000005E-8"/>
        <c:crossBetween val="midCat"/>
      </c:valAx>
      <c:valAx>
        <c:axId val="404468280"/>
        <c:scaling>
          <c:logBase val="10"/>
          <c:orientation val="minMax"/>
          <c:max val="1.0000000000000002E-3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Pressure (mbar)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E+00" sourceLinked="0"/>
        <c:majorTickMark val="none"/>
        <c:minorTickMark val="none"/>
        <c:tickLblPos val="nextTo"/>
        <c:spPr>
          <a:noFill/>
          <a:ln>
            <a:solidFill>
              <a:schemeClr val="tx2">
                <a:lumMod val="40000"/>
                <a:lumOff val="6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446762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Gas</a:t>
            </a:r>
            <a:r>
              <a:rPr lang="en-US" baseline="0"/>
              <a:t> Past </a:t>
            </a:r>
            <a:r>
              <a:rPr lang="en-US"/>
              <a:t>Fast </a:t>
            </a:r>
            <a:r>
              <a:rPr lang="en-US" baseline="0"/>
              <a:t>Valve in Vacuum Failures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UPSTREAM</c:v>
          </c:tx>
          <c:spPr>
            <a:ln w="19050" cap="rnd">
              <a:noFill/>
              <a:round/>
            </a:ln>
            <a:effectLst>
              <a:glow rad="50800">
                <a:schemeClr val="accent6">
                  <a:satMod val="175000"/>
                  <a:alpha val="40000"/>
                </a:schemeClr>
              </a:glow>
            </a:effectLst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rgbClr val="0033CC"/>
                </a:solidFill>
              </a:ln>
              <a:effectLst>
                <a:glow rad="50800">
                  <a:schemeClr val="accent6">
                    <a:satMod val="175000"/>
                    <a:alpha val="40000"/>
                  </a:schemeClr>
                </a:glow>
              </a:effectLst>
            </c:spPr>
          </c:marker>
          <c:xVal>
            <c:numRef>
              <c:f>Sheet1!$B$13:$B$16</c:f>
              <c:numCache>
                <c:formatCode>General</c:formatCode>
                <c:ptCount val="4"/>
                <c:pt idx="0">
                  <c:v>1.7</c:v>
                </c:pt>
                <c:pt idx="1">
                  <c:v>52</c:v>
                </c:pt>
                <c:pt idx="2">
                  <c:v>760</c:v>
                </c:pt>
                <c:pt idx="3">
                  <c:v>760</c:v>
                </c:pt>
              </c:numCache>
            </c:numRef>
          </c:xVal>
          <c:yVal>
            <c:numRef>
              <c:f>Sheet1!$F$13:$F$16</c:f>
              <c:numCache>
                <c:formatCode>0.0E+00</c:formatCode>
                <c:ptCount val="4"/>
                <c:pt idx="0">
                  <c:v>4.5666657216370048E-7</c:v>
                </c:pt>
                <c:pt idx="1">
                  <c:v>5.0880127850961746E-7</c:v>
                </c:pt>
                <c:pt idx="2">
                  <c:v>5.355656197353288E-7</c:v>
                </c:pt>
                <c:pt idx="3">
                  <c:v>5.7710610767940171E-7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9A5-4928-8CBA-1F1E43DD5EF6}"/>
            </c:ext>
          </c:extLst>
        </c:ser>
        <c:ser>
          <c:idx val="1"/>
          <c:order val="1"/>
          <c:tx>
            <c:v>DOWNSTREAM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Sheet1!$B$17:$B$22</c:f>
              <c:numCache>
                <c:formatCode>General</c:formatCode>
                <c:ptCount val="6"/>
                <c:pt idx="0">
                  <c:v>9.5</c:v>
                </c:pt>
                <c:pt idx="1">
                  <c:v>350</c:v>
                </c:pt>
                <c:pt idx="2">
                  <c:v>810</c:v>
                </c:pt>
                <c:pt idx="3">
                  <c:v>1.2</c:v>
                </c:pt>
                <c:pt idx="4">
                  <c:v>130</c:v>
                </c:pt>
                <c:pt idx="5">
                  <c:v>760</c:v>
                </c:pt>
              </c:numCache>
            </c:numRef>
          </c:xVal>
          <c:yVal>
            <c:numRef>
              <c:f>Sheet1!$F$17:$F$22</c:f>
              <c:numCache>
                <c:formatCode>0.0E+00</c:formatCode>
                <c:ptCount val="6"/>
                <c:pt idx="0">
                  <c:v>1.0592183196730052E-4</c:v>
                </c:pt>
                <c:pt idx="1">
                  <c:v>3.8972783957731189E-5</c:v>
                </c:pt>
                <c:pt idx="2">
                  <c:v>1.2517905427442095E-4</c:v>
                </c:pt>
                <c:pt idx="3">
                  <c:v>1.4218386211074302E-3</c:v>
                </c:pt>
                <c:pt idx="4">
                  <c:v>1.6002845691206596E-6</c:v>
                </c:pt>
                <c:pt idx="5">
                  <c:v>6.8862419611986583E-6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9A5-4928-8CBA-1F1E43DD5E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80912080"/>
        <c:axId val="580912736"/>
      </c:scatterChart>
      <c:valAx>
        <c:axId val="5809120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Reservior Pressure (torr)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0912736"/>
        <c:crossesAt val="1.0000000000000005E-7"/>
        <c:crossBetween val="midCat"/>
      </c:valAx>
      <c:valAx>
        <c:axId val="580912736"/>
        <c:scaling>
          <c:logBase val="10"/>
          <c:orientation val="minMax"/>
          <c:max val="1.0000000000000002E-2"/>
          <c:min val="1.0000000000000005E-7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Gas</a:t>
                </a:r>
                <a:r>
                  <a:rPr lang="en-US" baseline="0"/>
                  <a:t> Amount Past (torr.l)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E+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091208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>
      <a:glow rad="127000">
        <a:schemeClr val="bg1"/>
      </a:glow>
    </a:effectLst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2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2"/>
    <cs:fontRef idx="minor">
      <a:schemeClr val="tx2"/>
    </cs:fontRef>
    <cs:spPr>
      <a:ln w="9525">
        <a:solidFill>
          <a:schemeClr val="phClr"/>
        </a:solidFill>
        <a:round/>
      </a:ln>
    </cs:spPr>
  </cs:dataPointMarker>
  <cs:dataPointMarkerLayout symbol="circle" size="5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spPr>
      <a:ln>
        <a:solidFill>
          <a:schemeClr val="tx2">
            <a:lumMod val="40000"/>
            <a:lumOff val="60000"/>
          </a:schemeClr>
        </a:solidFill>
      </a:ln>
    </cs:spPr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0.45959</cdr:x>
      <cdr:y>0.33871</cdr:y>
    </cdr:from>
    <cdr:to>
      <cdr:x>0.48083</cdr:x>
      <cdr:y>0.40719</cdr:y>
    </cdr:to>
    <cdr:sp macro="" textlink="">
      <cdr:nvSpPr>
        <cdr:cNvPr id="2" name="Arrow: Up 1">
          <a:extLst xmlns:a="http://schemas.openxmlformats.org/drawingml/2006/main">
            <a:ext uri="{FF2B5EF4-FFF2-40B4-BE49-F238E27FC236}">
              <a16:creationId xmlns:a16="http://schemas.microsoft.com/office/drawing/2014/main" id="{67065D91-8CCA-4892-9471-DB33B20764DB}"/>
            </a:ext>
          </a:extLst>
        </cdr:cNvPr>
        <cdr:cNvSpPr/>
      </cdr:nvSpPr>
      <cdr:spPr>
        <a:xfrm xmlns:a="http://schemas.openxmlformats.org/drawingml/2006/main">
          <a:off x="4832903" y="1473848"/>
          <a:ext cx="223272" cy="297963"/>
        </a:xfrm>
        <a:prstGeom xmlns:a="http://schemas.openxmlformats.org/drawingml/2006/main" prst="up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  <cdr:relSizeAnchor xmlns:cdr="http://schemas.openxmlformats.org/drawingml/2006/chartDrawing">
    <cdr:from>
      <cdr:x>0.19504</cdr:x>
      <cdr:y>0.17063</cdr:y>
    </cdr:from>
    <cdr:to>
      <cdr:x>0.24593</cdr:x>
      <cdr:y>0.2474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7CA3EFD0-43BF-4821-BD5F-00F71B67916B}"/>
            </a:ext>
          </a:extLst>
        </cdr:cNvPr>
        <cdr:cNvSpPr txBox="1"/>
      </cdr:nvSpPr>
      <cdr:spPr>
        <a:xfrm xmlns:a="http://schemas.openxmlformats.org/drawingml/2006/main">
          <a:off x="2050915" y="742477"/>
          <a:ext cx="535228" cy="3340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dirty="0"/>
            <a:t>GV</a:t>
          </a:r>
        </a:p>
      </cdr:txBody>
    </cdr:sp>
  </cdr:relSizeAnchor>
  <cdr:relSizeAnchor xmlns:cdr="http://schemas.openxmlformats.org/drawingml/2006/chartDrawing">
    <cdr:from>
      <cdr:x>0.20695</cdr:x>
      <cdr:y>0.49286</cdr:y>
    </cdr:from>
    <cdr:to>
      <cdr:x>0.28815</cdr:x>
      <cdr:y>0.56963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9B2BC740-DE43-4197-B27C-00643FB5FB19}"/>
            </a:ext>
          </a:extLst>
        </cdr:cNvPr>
        <cdr:cNvSpPr txBox="1"/>
      </cdr:nvSpPr>
      <cdr:spPr>
        <a:xfrm xmlns:a="http://schemas.openxmlformats.org/drawingml/2006/main">
          <a:off x="2176201" y="2144621"/>
          <a:ext cx="853872" cy="3340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dirty="0"/>
            <a:t>Pump</a:t>
          </a:r>
        </a:p>
      </cdr:txBody>
    </cdr:sp>
  </cdr:relSizeAnchor>
  <cdr:relSizeAnchor xmlns:cdr="http://schemas.openxmlformats.org/drawingml/2006/chartDrawing">
    <cdr:from>
      <cdr:x>0.26878</cdr:x>
      <cdr:y>0.4514</cdr:y>
    </cdr:from>
    <cdr:to>
      <cdr:x>0.34998</cdr:x>
      <cdr:y>0.52817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2DC743CF-0E06-45F9-887D-0780A73E35C9}"/>
            </a:ext>
          </a:extLst>
        </cdr:cNvPr>
        <cdr:cNvSpPr txBox="1"/>
      </cdr:nvSpPr>
      <cdr:spPr>
        <a:xfrm xmlns:a="http://schemas.openxmlformats.org/drawingml/2006/main">
          <a:off x="2826409" y="1964199"/>
          <a:ext cx="853872" cy="3340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dirty="0"/>
            <a:t>Pump</a:t>
          </a:r>
        </a:p>
      </cdr:txBody>
    </cdr:sp>
  </cdr:relSizeAnchor>
  <cdr:relSizeAnchor xmlns:cdr="http://schemas.openxmlformats.org/drawingml/2006/chartDrawing">
    <cdr:from>
      <cdr:x>0.4412</cdr:x>
      <cdr:y>0.39314</cdr:y>
    </cdr:from>
    <cdr:to>
      <cdr:x>0.5224</cdr:x>
      <cdr:y>0.46991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:a16="http://schemas.microsoft.com/office/drawing/2014/main" id="{2DC743CF-0E06-45F9-887D-0780A73E35C9}"/>
            </a:ext>
          </a:extLst>
        </cdr:cNvPr>
        <cdr:cNvSpPr txBox="1"/>
      </cdr:nvSpPr>
      <cdr:spPr>
        <a:xfrm xmlns:a="http://schemas.openxmlformats.org/drawingml/2006/main">
          <a:off x="4639460" y="1710693"/>
          <a:ext cx="853872" cy="3340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dirty="0"/>
            <a:t>Pump</a:t>
          </a:r>
        </a:p>
      </cdr:txBody>
    </cdr:sp>
  </cdr:relSizeAnchor>
  <cdr:relSizeAnchor xmlns:cdr="http://schemas.openxmlformats.org/drawingml/2006/chartDrawing">
    <cdr:from>
      <cdr:x>0.63775</cdr:x>
      <cdr:y>0.3758</cdr:y>
    </cdr:from>
    <cdr:to>
      <cdr:x>0.71895</cdr:x>
      <cdr:y>0.45257</cdr:y>
    </cdr:to>
    <cdr:sp macro="" textlink="">
      <cdr:nvSpPr>
        <cdr:cNvPr id="7" name="TextBox 1">
          <a:extLst xmlns:a="http://schemas.openxmlformats.org/drawingml/2006/main">
            <a:ext uri="{FF2B5EF4-FFF2-40B4-BE49-F238E27FC236}">
              <a16:creationId xmlns:a16="http://schemas.microsoft.com/office/drawing/2014/main" id="{2DC743CF-0E06-45F9-887D-0780A73E35C9}"/>
            </a:ext>
          </a:extLst>
        </cdr:cNvPr>
        <cdr:cNvSpPr txBox="1"/>
      </cdr:nvSpPr>
      <cdr:spPr>
        <a:xfrm xmlns:a="http://schemas.openxmlformats.org/drawingml/2006/main">
          <a:off x="6706276" y="1635250"/>
          <a:ext cx="853872" cy="3340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dirty="0"/>
            <a:t>Pump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0.15249</cdr:x>
      <cdr:y>0.71101</cdr:y>
    </cdr:from>
    <cdr:to>
      <cdr:x>0.28428</cdr:x>
      <cdr:y>0.79589</cdr:y>
    </cdr:to>
    <cdr:sp macro="" textlink="">
      <cdr:nvSpPr>
        <cdr:cNvPr id="2" name="TextBox 6">
          <a:extLst xmlns:a="http://schemas.openxmlformats.org/drawingml/2006/main">
            <a:ext uri="{FF2B5EF4-FFF2-40B4-BE49-F238E27FC236}">
              <a16:creationId xmlns:a16="http://schemas.microsoft.com/office/drawing/2014/main" id="{2D5F3867-94A1-4B4D-9DE3-CC599A3C0829}"/>
            </a:ext>
          </a:extLst>
        </cdr:cNvPr>
        <cdr:cNvSpPr txBox="1"/>
      </cdr:nvSpPr>
      <cdr:spPr>
        <a:xfrm xmlns:a="http://schemas.openxmlformats.org/drawingml/2006/main">
          <a:off x="1179251" y="3093846"/>
          <a:ext cx="1019200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/>
            <a:t>pump2</a:t>
          </a:r>
        </a:p>
      </cdr:txBody>
    </cdr:sp>
  </cdr:relSizeAnchor>
  <cdr:relSizeAnchor xmlns:cdr="http://schemas.openxmlformats.org/drawingml/2006/chartDrawing">
    <cdr:from>
      <cdr:x>0.37325</cdr:x>
      <cdr:y>0.54665</cdr:y>
    </cdr:from>
    <cdr:to>
      <cdr:x>0.4956</cdr:x>
      <cdr:y>0.63153</cdr:y>
    </cdr:to>
    <cdr:sp macro="" textlink="">
      <cdr:nvSpPr>
        <cdr:cNvPr id="3" name="TextBox 6">
          <a:extLst xmlns:a="http://schemas.openxmlformats.org/drawingml/2006/main">
            <a:ext uri="{FF2B5EF4-FFF2-40B4-BE49-F238E27FC236}">
              <a16:creationId xmlns:a16="http://schemas.microsoft.com/office/drawing/2014/main" id="{2D5F3867-94A1-4B4D-9DE3-CC599A3C0829}"/>
            </a:ext>
          </a:extLst>
        </cdr:cNvPr>
        <cdr:cNvSpPr txBox="1"/>
      </cdr:nvSpPr>
      <cdr:spPr>
        <a:xfrm xmlns:a="http://schemas.openxmlformats.org/drawingml/2006/main">
          <a:off x="2886554" y="2378660"/>
          <a:ext cx="946143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/>
            <a:t>pump1</a:t>
          </a:r>
        </a:p>
      </cdr:txBody>
    </cdr:sp>
  </cdr:relSizeAnchor>
  <cdr:relSizeAnchor xmlns:cdr="http://schemas.openxmlformats.org/drawingml/2006/chartDrawing">
    <cdr:from>
      <cdr:x>0.58264</cdr:x>
      <cdr:y>0.29806</cdr:y>
    </cdr:from>
    <cdr:to>
      <cdr:x>0.9283</cdr:x>
      <cdr:y>0.38525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C3D195C9-BF71-4ACF-AF9B-C90E23AB31E4}"/>
            </a:ext>
          </a:extLst>
        </cdr:cNvPr>
        <cdr:cNvSpPr txBox="1"/>
      </cdr:nvSpPr>
      <cdr:spPr>
        <a:xfrm xmlns:a="http://schemas.openxmlformats.org/drawingml/2006/main">
          <a:off x="4505837" y="1296954"/>
          <a:ext cx="2673176" cy="379378"/>
        </a:xfrm>
        <a:prstGeom xmlns:a="http://schemas.openxmlformats.org/drawingml/2006/main" prst="rect">
          <a:avLst/>
        </a:prstGeom>
        <a:solidFill xmlns:a="http://schemas.openxmlformats.org/drawingml/2006/main">
          <a:srgbClr val="92D050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dirty="0"/>
            <a:t>Ion Pump Size: 100 or 200 l/s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0.41998</cdr:x>
      <cdr:y>0.6349</cdr:y>
    </cdr:from>
    <cdr:to>
      <cdr:x>0.84475</cdr:x>
      <cdr:y>0.68962</cdr:y>
    </cdr:to>
    <cdr:pic>
      <cdr:nvPicPr>
        <cdr:cNvPr id="3" name="chart">
          <a:extLst xmlns:a="http://schemas.openxmlformats.org/drawingml/2006/main">
            <a:ext uri="{FF2B5EF4-FFF2-40B4-BE49-F238E27FC236}">
              <a16:creationId xmlns:a16="http://schemas.microsoft.com/office/drawing/2014/main" id="{7AB70CDF-8009-4DF7-9F11-FDBBB64C6DB9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4416357" y="2762655"/>
          <a:ext cx="4466667" cy="238095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0.66127</cdr:x>
      <cdr:y>0.33319</cdr:y>
    </cdr:from>
    <cdr:to>
      <cdr:x>0.73913</cdr:x>
      <cdr:y>0.63276</cdr:y>
    </cdr:to>
    <cdr:cxnSp macro="">
      <cdr:nvCxnSpPr>
        <cdr:cNvPr id="5" name="Straight Arrow Connector 4">
          <a:extLst xmlns:a="http://schemas.openxmlformats.org/drawingml/2006/main">
            <a:ext uri="{FF2B5EF4-FFF2-40B4-BE49-F238E27FC236}">
              <a16:creationId xmlns:a16="http://schemas.microsoft.com/office/drawing/2014/main" id="{136E4618-D369-4E33-9CF6-019B156E1DFB}"/>
            </a:ext>
          </a:extLst>
        </cdr:cNvPr>
        <cdr:cNvCxnSpPr/>
      </cdr:nvCxnSpPr>
      <cdr:spPr>
        <a:xfrm xmlns:a="http://schemas.openxmlformats.org/drawingml/2006/main" flipV="1">
          <a:off x="6953655" y="1449827"/>
          <a:ext cx="818745" cy="1303506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0.73913</cdr:x>
      <cdr:y>0.39579</cdr:y>
    </cdr:from>
    <cdr:to>
      <cdr:x>0.7584</cdr:x>
      <cdr:y>0.62381</cdr:y>
    </cdr:to>
    <cdr:cxnSp macro="">
      <cdr:nvCxnSpPr>
        <cdr:cNvPr id="7" name="Straight Arrow Connector 6">
          <a:extLst xmlns:a="http://schemas.openxmlformats.org/drawingml/2006/main">
            <a:ext uri="{FF2B5EF4-FFF2-40B4-BE49-F238E27FC236}">
              <a16:creationId xmlns:a16="http://schemas.microsoft.com/office/drawing/2014/main" id="{55078D22-B749-4F3D-8E33-682AB08237D5}"/>
            </a:ext>
          </a:extLst>
        </cdr:cNvPr>
        <cdr:cNvCxnSpPr/>
      </cdr:nvCxnSpPr>
      <cdr:spPr>
        <a:xfrm xmlns:a="http://schemas.openxmlformats.org/drawingml/2006/main" flipV="1">
          <a:off x="7772400" y="1722201"/>
          <a:ext cx="202660" cy="992221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0.80373</cdr:x>
      <cdr:y>0.5724</cdr:y>
    </cdr:from>
    <cdr:to>
      <cdr:x>0.80373</cdr:x>
      <cdr:y>0.63052</cdr:y>
    </cdr:to>
    <cdr:cxnSp macro="">
      <cdr:nvCxnSpPr>
        <cdr:cNvPr id="9" name="Straight Arrow Connector 8">
          <a:extLst xmlns:a="http://schemas.openxmlformats.org/drawingml/2006/main">
            <a:ext uri="{FF2B5EF4-FFF2-40B4-BE49-F238E27FC236}">
              <a16:creationId xmlns:a16="http://schemas.microsoft.com/office/drawing/2014/main" id="{DBC71B7B-94C0-436E-A21A-C267D56C1DEA}"/>
            </a:ext>
          </a:extLst>
        </cdr:cNvPr>
        <cdr:cNvCxnSpPr/>
      </cdr:nvCxnSpPr>
      <cdr:spPr>
        <a:xfrm xmlns:a="http://schemas.openxmlformats.org/drawingml/2006/main" flipV="1">
          <a:off x="8451715" y="2490686"/>
          <a:ext cx="0" cy="252919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11699" cy="463407"/>
          </a:xfrm>
          <a:prstGeom prst="rect">
            <a:avLst/>
          </a:prstGeom>
        </p:spPr>
        <p:txBody>
          <a:bodyPr vert="horz" lIns="92484" tIns="46242" rIns="92484" bIns="4624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1"/>
            <a:ext cx="3011699" cy="463407"/>
          </a:xfrm>
          <a:prstGeom prst="rect">
            <a:avLst/>
          </a:prstGeom>
        </p:spPr>
        <p:txBody>
          <a:bodyPr vert="horz" lIns="92484" tIns="46242" rIns="92484" bIns="46242" rtlCol="0"/>
          <a:lstStyle>
            <a:lvl1pPr algn="r">
              <a:defRPr sz="1200"/>
            </a:lvl1pPr>
          </a:lstStyle>
          <a:p>
            <a:fld id="{058E1324-B98E-4C6C-9908-E89AF7F7244E}" type="datetimeFigureOut">
              <a:rPr lang="en-US" smtClean="0"/>
              <a:t>2/12/2019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84" tIns="46242" rIns="92484" bIns="4624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2"/>
            <a:ext cx="5560060" cy="3636705"/>
          </a:xfrm>
          <a:prstGeom prst="rect">
            <a:avLst/>
          </a:prstGeom>
        </p:spPr>
        <p:txBody>
          <a:bodyPr vert="horz" lIns="92484" tIns="46242" rIns="92484" bIns="46242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6"/>
          </a:xfrm>
          <a:prstGeom prst="rect">
            <a:avLst/>
          </a:prstGeom>
        </p:spPr>
        <p:txBody>
          <a:bodyPr vert="horz" lIns="92484" tIns="46242" rIns="92484" bIns="4624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6"/>
          </a:xfrm>
          <a:prstGeom prst="rect">
            <a:avLst/>
          </a:prstGeom>
        </p:spPr>
        <p:txBody>
          <a:bodyPr vert="horz" lIns="92484" tIns="46242" rIns="92484" bIns="46242" rtlCol="0" anchor="b"/>
          <a:lstStyle>
            <a:lvl1pPr algn="r">
              <a:defRPr sz="1200"/>
            </a:lvl1pPr>
          </a:lstStyle>
          <a:p>
            <a:fld id="{93275D77-21DC-46D2-9A85-6DD871B17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717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09737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defRPr/>
            </a:pPr>
            <a:fld id="{EA02FCC2-A4BC-46C7-A897-74930B37D383}" type="slidenum">
              <a:rPr lang="en-US">
                <a:solidFill>
                  <a:srgbClr val="000000"/>
                </a:solidFill>
                <a:latin typeface="Arial" charset="0"/>
              </a:rPr>
              <a:pPr defTabSz="909737" fontAlgn="base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80000"/>
                <a:defRPr/>
              </a:pPr>
              <a:t>15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525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7154E-EFED-48F2-A492-522B711E2D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631C0A-2DB5-4787-887E-4D1464B970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65412-F70A-4E72-95C0-3CD83A1BB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2/13/2019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CBD394-7AC2-488D-A752-2F4FEAD61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A. Chen | PIP2IT HEBT Final Design Review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2D9C3D-3CFE-4B6E-BB55-EC0FE30EE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8B1D5-50A8-44B3-913C-91FBB0C9A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37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24A33-0648-4935-831D-8F3C6CD9A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D18614-D957-4E0B-88DA-A833DA4BBD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03B147-1F0C-4AC6-B711-12CAB91DD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2/13/2019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0BE433-9264-448E-BA09-D17AC2C2D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A. Chen | PIP2IT HEBT Final Design Review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FFFB18-A740-49F6-9A47-A912997E7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8B1D5-50A8-44B3-913C-91FBB0C9A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03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4DC2A57-05F9-4BD6-B356-D979A6C619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96F0DC-5A67-4FD6-930A-7FA332B45B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907459-C1D5-4B3B-9011-51FCCBC21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2/13/2019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E25F27-DA30-4C94-AC7C-17ACAD553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A. Chen | PIP2IT HEBT Final Design Review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F4C8C1-8869-4F92-A225-92906E845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8B1D5-50A8-44B3-913C-91FBB0C9A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7745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3"/>
          <p:cNvSpPr txBox="1">
            <a:spLocks noChangeArrowheads="1"/>
          </p:cNvSpPr>
          <p:nvPr userDrawn="1"/>
        </p:nvSpPr>
        <p:spPr bwMode="auto">
          <a:xfrm>
            <a:off x="4673600" y="3048000"/>
            <a:ext cx="721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z="2400">
              <a:latin typeface="Arial Narrow" pitchFamily="34" charset="0"/>
            </a:endParaRPr>
          </a:p>
        </p:txBody>
      </p:sp>
      <p:sp>
        <p:nvSpPr>
          <p:cNvPr id="537614" name="Rectangle 14"/>
          <p:cNvSpPr>
            <a:spLocks noGrp="1" noChangeArrowheads="1"/>
          </p:cNvSpPr>
          <p:nvPr>
            <p:ph type="ctrTitle"/>
          </p:nvPr>
        </p:nvSpPr>
        <p:spPr>
          <a:xfrm>
            <a:off x="1625600" y="1600200"/>
            <a:ext cx="10363200" cy="1143000"/>
          </a:xfrm>
          <a:extLst/>
        </p:spPr>
        <p:txBody>
          <a:bodyPr anchor="b"/>
          <a:lstStyle>
            <a:lvl1pPr algn="r">
              <a:defRPr sz="40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57976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609600"/>
            <a:ext cx="8534400" cy="1143000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600"/>
              </a:spcBef>
              <a:buSzPct val="100000"/>
              <a:defRPr/>
            </a:lvl1pPr>
            <a:lvl2pPr>
              <a:spcBef>
                <a:spcPts val="400"/>
              </a:spcBef>
              <a:buSzPct val="90000"/>
              <a:defRPr/>
            </a:lvl2pPr>
            <a:lvl3pPr marL="1143000" indent="-228600">
              <a:spcBef>
                <a:spcPts val="200"/>
              </a:spcBef>
              <a:buSzPct val="70000"/>
              <a:buFont typeface="Wingdings" pitchFamily="2" charset="2"/>
              <a:buChar char="v"/>
              <a:defRPr sz="2000"/>
            </a:lvl3pPr>
            <a:lvl4pPr>
              <a:spcBef>
                <a:spcPts val="200"/>
              </a:spcBef>
              <a:buSzPct val="50000"/>
              <a:defRPr/>
            </a:lvl4pPr>
            <a:lvl5pPr>
              <a:spcBef>
                <a:spcPts val="200"/>
              </a:spcBef>
              <a:buSzPct val="50000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r>
              <a:rPr lang="en-US"/>
              <a:t>A. Chen | PIP2IT HEBT Final Design Review</a:t>
            </a:r>
            <a:endParaRPr lang="en-US" dirty="0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/>
        <p:txBody>
          <a:bodyPr anchor="ctr"/>
          <a:lstStyle>
            <a:lvl1pPr>
              <a:defRPr b="1" baseline="0"/>
            </a:lvl1pPr>
          </a:lstStyle>
          <a:p>
            <a:pPr>
              <a:defRPr/>
            </a:pPr>
            <a:fld id="{76BBECFF-F207-4C65-B9B5-95271AC2022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99708"/>
            <a:ext cx="2133600" cy="871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5043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A. Chen | PIP2IT HEBT Final Design Review</a:t>
            </a:r>
            <a:endParaRPr lang="en-US" dirty="0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48C8DA77-7B6E-474F-BE15-C939B38D51BC}" type="slidenum">
              <a:rPr lang="en-US"/>
              <a:pPr>
                <a:defRPr/>
              </a:pPr>
              <a:t>‹#›</a:t>
            </a:fld>
            <a:endParaRPr lang="en-US"/>
          </a:p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6137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33600" y="1981200"/>
            <a:ext cx="4470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7200" y="1981200"/>
            <a:ext cx="4470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A. Chen | PIP2IT HEBT Final Design Review</a:t>
            </a:r>
            <a:endParaRPr lang="en-US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A1B1DF1E-7DB0-467B-AAD4-D7017BF1F2C8}" type="slidenum">
              <a:rPr lang="en-US"/>
              <a:pPr>
                <a:defRPr/>
              </a:pPr>
              <a:t>‹#›</a:t>
            </a:fld>
            <a:endParaRPr lang="en-US"/>
          </a:p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561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A. Chen | PIP2IT HEBT Final Design Review</a:t>
            </a:r>
            <a:endParaRPr lang="en-US" dirty="0"/>
          </a:p>
        </p:txBody>
      </p:sp>
      <p:sp>
        <p:nvSpPr>
          <p:cNvPr id="8" name="Rectangle 1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AD2AC10E-7263-4860-8BFE-AAB80CDB04B0}" type="slidenum">
              <a:rPr lang="en-US"/>
              <a:pPr>
                <a:defRPr/>
              </a:pPr>
              <a:t>‹#›</a:t>
            </a:fld>
            <a:endParaRPr lang="en-US"/>
          </a:p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5470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A. Chen | PIP2IT HEBT Final Design Review</a:t>
            </a:r>
            <a:endParaRPr lang="en-US" dirty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85B01827-B483-47B9-B2FE-E934C17D2B60}" type="slidenum">
              <a:rPr lang="en-US"/>
              <a:pPr>
                <a:defRPr/>
              </a:pPr>
              <a:t>‹#›</a:t>
            </a:fld>
            <a:endParaRPr lang="en-US"/>
          </a:p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3993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A. Chen | PIP2IT HEBT Final Design Review</a:t>
            </a:r>
            <a:endParaRPr lang="en-US" dirty="0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AB8B8446-4389-417C-9B3A-FCE5EAB323EB}" type="slidenum">
              <a:rPr lang="en-US"/>
              <a:pPr>
                <a:defRPr/>
              </a:pPr>
              <a:t>‹#›</a:t>
            </a:fld>
            <a:endParaRPr lang="en-US"/>
          </a:p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3728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A. Chen | PIP2IT HEBT Final Design Review</a:t>
            </a:r>
            <a:endParaRPr lang="en-US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C5B0196E-8BB4-4339-ADD8-D0D000AD443B}" type="slidenum">
              <a:rPr lang="en-US"/>
              <a:pPr>
                <a:defRPr/>
              </a:pPr>
              <a:t>‹#›</a:t>
            </a:fld>
            <a:endParaRPr lang="en-US"/>
          </a:p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621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BB9C4-3247-43E3-93A4-370DA4D33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B5C35C-EA1A-4EF1-9F00-BBEA7AFEDD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7030A0"/>
                </a:solidFill>
                <a:latin typeface="Comic Sans MS" panose="030F0702030302020204" pitchFamily="66" charset="0"/>
              </a:defRPr>
            </a:lvl1pPr>
            <a:lvl2pPr>
              <a:defRPr>
                <a:solidFill>
                  <a:srgbClr val="00B050"/>
                </a:solidFill>
                <a:latin typeface="Comic Sans MS" panose="030F0702030302020204" pitchFamily="66" charset="0"/>
              </a:defRPr>
            </a:lvl2pPr>
            <a:lvl3pPr>
              <a:defRPr>
                <a:solidFill>
                  <a:srgbClr val="0070C0"/>
                </a:solidFill>
                <a:latin typeface="Comic Sans MS" panose="030F0702030302020204" pitchFamily="66" charset="0"/>
              </a:defRPr>
            </a:lvl3pPr>
            <a:lvl4pPr>
              <a:defRPr>
                <a:latin typeface="Comic Sans MS" panose="030F0702030302020204" pitchFamily="66" charset="0"/>
              </a:defRPr>
            </a:lvl4pPr>
            <a:lvl5pPr>
              <a:defRPr>
                <a:latin typeface="Comic Sans MS" panose="030F0702030302020204" pitchFamily="66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20023D-08F5-45FF-A965-F29AA22D9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2/13/2019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51B857-1525-44CF-862B-6269B9EEF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A. Chen | PIP2IT HEBT Final Design Review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E726E0-072D-4B1E-A3A9-FE6E4F60D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8B1D5-50A8-44B3-913C-91FBB0C9A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1534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A. Chen | PIP2IT HEBT Final Design Review</a:t>
            </a:r>
            <a:endParaRPr lang="en-US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220EB5C6-905C-4F83-BC8F-345CC34C4773}" type="slidenum">
              <a:rPr lang="en-US"/>
              <a:pPr>
                <a:defRPr/>
              </a:pPr>
              <a:t>‹#›</a:t>
            </a:fld>
            <a:endParaRPr lang="en-US"/>
          </a:p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078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A. Chen | PIP2IT HEBT Final Design Review</a:t>
            </a:r>
            <a:endParaRPr lang="en-US" dirty="0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A977A28D-872A-4E3D-8386-956C3EE07B16}" type="slidenum">
              <a:rPr lang="en-US"/>
              <a:pPr>
                <a:defRPr/>
              </a:pPr>
              <a:t>‹#›</a:t>
            </a:fld>
            <a:endParaRPr lang="en-US"/>
          </a:p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6424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609600"/>
            <a:ext cx="22860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09600"/>
            <a:ext cx="66548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A. Chen | PIP2IT HEBT Final Design Review</a:t>
            </a:r>
            <a:endParaRPr lang="en-US" dirty="0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2922A94E-C0CB-45B3-8723-AF20DD5BA527}" type="slidenum">
              <a:rPr lang="en-US"/>
              <a:pPr>
                <a:defRPr/>
              </a:pPr>
              <a:t>‹#›</a:t>
            </a:fld>
            <a:endParaRPr lang="en-US"/>
          </a:p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7990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2/13/2019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A. Chen | PIP2IT HEBT Final Design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0D731-8EB9-448D-ACC5-80D7949A6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5762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04801" y="971551"/>
            <a:ext cx="11563351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304800" y="251753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982436" y="6504213"/>
            <a:ext cx="900491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2/13/2019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40804" y="6504214"/>
            <a:ext cx="8349491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A. Chen | PIP2IT HEBT Final Design Review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6333" y="6504214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797" y="6441832"/>
            <a:ext cx="1018403" cy="416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476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55C22-1340-4B20-9192-C17D3AA63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2837E6-38DC-4EA4-9A1E-65006A795F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Comic Sans MS" panose="030F0702030302020204" pitchFamily="66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CDE16-CDFF-4763-90B1-3FEAEC1C6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2/13/2019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05B760-EE8F-40A2-8739-804A5047B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A. Chen | PIP2IT HEBT Final Design Review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A03EE2-747A-4852-A896-8CE311C6F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8B1D5-50A8-44B3-913C-91FBB0C9A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96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B9434-07FA-4CC6-A7A7-0EAB6BA0D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489A8A-5A55-40C4-B058-090BC97F26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7030A0"/>
                </a:solidFill>
                <a:latin typeface="Comic Sans MS" panose="030F0702030302020204" pitchFamily="66" charset="0"/>
              </a:defRPr>
            </a:lvl1pPr>
            <a:lvl2pPr>
              <a:defRPr>
                <a:solidFill>
                  <a:srgbClr val="00B050"/>
                </a:solidFill>
                <a:latin typeface="Comic Sans MS" panose="030F0702030302020204" pitchFamily="66" charset="0"/>
              </a:defRPr>
            </a:lvl2pPr>
            <a:lvl3pPr>
              <a:defRPr>
                <a:solidFill>
                  <a:srgbClr val="00B0F0"/>
                </a:solidFill>
                <a:latin typeface="Comic Sans MS" panose="030F0702030302020204" pitchFamily="66" charset="0"/>
              </a:defRPr>
            </a:lvl3pPr>
            <a:lvl4pPr>
              <a:defRPr>
                <a:latin typeface="Comic Sans MS" panose="030F0702030302020204" pitchFamily="66" charset="0"/>
              </a:defRPr>
            </a:lvl4pPr>
            <a:lvl5pPr>
              <a:defRPr>
                <a:latin typeface="Comic Sans MS" panose="030F0702030302020204" pitchFamily="66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DE7630-5FB6-4249-B521-D0C306E995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7030A0"/>
                </a:solidFill>
                <a:latin typeface="Comic Sans MS" panose="030F0702030302020204" pitchFamily="66" charset="0"/>
              </a:defRPr>
            </a:lvl1pPr>
            <a:lvl2pPr>
              <a:defRPr>
                <a:solidFill>
                  <a:srgbClr val="00B050"/>
                </a:solidFill>
                <a:latin typeface="Comic Sans MS" panose="030F0702030302020204" pitchFamily="66" charset="0"/>
              </a:defRPr>
            </a:lvl2pPr>
            <a:lvl3pPr>
              <a:defRPr>
                <a:solidFill>
                  <a:srgbClr val="00B0F0"/>
                </a:solidFill>
                <a:latin typeface="Comic Sans MS" panose="030F0702030302020204" pitchFamily="66" charset="0"/>
              </a:defRPr>
            </a:lvl3pPr>
            <a:lvl4pPr>
              <a:defRPr>
                <a:latin typeface="Comic Sans MS" panose="030F0702030302020204" pitchFamily="66" charset="0"/>
              </a:defRPr>
            </a:lvl4pPr>
            <a:lvl5pPr>
              <a:defRPr>
                <a:latin typeface="Comic Sans MS" panose="030F0702030302020204" pitchFamily="66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824A43-195C-4344-85C9-BF8F6AE4E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2/13/2019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9E423B-7EF9-42EB-B358-E76866970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A. Chen | PIP2IT HEBT Final Design Review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CF7570-589C-430B-A228-BA91E66CA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8B1D5-50A8-44B3-913C-91FBB0C9A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2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4226D-46F5-4879-B8A1-DDFB28306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 algn="ctr">
              <a:defRPr sz="3200">
                <a:solidFill>
                  <a:srgbClr val="7030A0"/>
                </a:solidFill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C96836-4AAC-4B5C-8097-6641D00250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Comic Sans MS" panose="030F0702030302020204" pitchFamily="66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E388B8-0D3A-4E3D-B5A7-EAF658C7C2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rgbClr val="7030A0"/>
                </a:solidFill>
                <a:latin typeface="Comic Sans MS" panose="030F0702030302020204" pitchFamily="66" charset="0"/>
              </a:defRPr>
            </a:lvl1pPr>
            <a:lvl2pPr>
              <a:defRPr>
                <a:solidFill>
                  <a:srgbClr val="00B050"/>
                </a:solidFill>
                <a:latin typeface="Comic Sans MS" panose="030F0702030302020204" pitchFamily="66" charset="0"/>
              </a:defRPr>
            </a:lvl2pPr>
            <a:lvl3pPr>
              <a:defRPr>
                <a:solidFill>
                  <a:srgbClr val="0070C0"/>
                </a:solidFill>
                <a:latin typeface="Comic Sans MS" panose="030F0702030302020204" pitchFamily="66" charset="0"/>
              </a:defRPr>
            </a:lvl3pPr>
            <a:lvl4pPr>
              <a:defRPr>
                <a:latin typeface="Comic Sans MS" panose="030F0702030302020204" pitchFamily="66" charset="0"/>
              </a:defRPr>
            </a:lvl4pPr>
            <a:lvl5pPr>
              <a:defRPr>
                <a:latin typeface="Comic Sans MS" panose="030F0702030302020204" pitchFamily="66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523733-3259-435D-87B6-A70832D4F7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Comic Sans MS" panose="030F0702030302020204" pitchFamily="66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032163-E515-420D-9392-9008023D14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rgbClr val="7030A0"/>
                </a:solidFill>
                <a:latin typeface="Comic Sans MS" panose="030F0702030302020204" pitchFamily="66" charset="0"/>
              </a:defRPr>
            </a:lvl1pPr>
            <a:lvl2pPr>
              <a:defRPr>
                <a:solidFill>
                  <a:srgbClr val="00B050"/>
                </a:solidFill>
                <a:latin typeface="Comic Sans MS" panose="030F0702030302020204" pitchFamily="66" charset="0"/>
              </a:defRPr>
            </a:lvl2pPr>
            <a:lvl3pPr>
              <a:defRPr>
                <a:solidFill>
                  <a:srgbClr val="0070C0"/>
                </a:solidFill>
                <a:latin typeface="Comic Sans MS" panose="030F0702030302020204" pitchFamily="66" charset="0"/>
              </a:defRPr>
            </a:lvl3pPr>
            <a:lvl4pPr>
              <a:defRPr>
                <a:latin typeface="Comic Sans MS" panose="030F0702030302020204" pitchFamily="66" charset="0"/>
              </a:defRPr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702B52-C3F7-4C88-81DA-C8D3A7309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2/13/2019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7259D5-AF76-49A2-9DDE-32839D4E7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A. Chen | PIP2IT HEBT Final Design Review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C0B239-263F-41A5-A29D-7E22BF16E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8B1D5-50A8-44B3-913C-91FBB0C9A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16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6EA47-803A-4999-BB90-C29CBC26B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AB1B78-FE73-462A-991F-49F3F75F0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2/13/2019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41331C-C00B-4C4C-B291-4346459AF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A. Chen | PIP2IT HEBT Final Design Review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B5D8AE-BA63-44DC-8BE7-9F835CEF5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8B1D5-50A8-44B3-913C-91FBB0C9A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174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6038AA3-3996-465C-B05E-B241CECEE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2/13/2019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20D843-58D8-481D-A45E-8647F007D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A. Chen | PIP2IT HEBT Final Design Review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C08958-384F-4C2D-862A-80019C77D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8B1D5-50A8-44B3-913C-91FBB0C9A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951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29040-D8A2-46BB-B71A-2A193BE65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14F023-82F6-454B-AB06-C76EB1E66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8968E5-8AE0-4855-94E7-F8D988729C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87BD25-3D66-4736-AD20-3F867ED72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2/13/2019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89170B-CBCE-4CDF-8122-E21540EC4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A. Chen | PIP2IT HEBT Final Design Review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EC1BDA-6B9D-4935-B8C7-41897B5B0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8B1D5-50A8-44B3-913C-91FBB0C9A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043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664D0-F7CB-4785-B777-BBB216036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238658-93D6-4951-9D63-1F120F196B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55203F-22C4-4E01-9FDB-5422496293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37FFCE-02B0-4B6F-BA2A-066AEDE9B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2/13/2019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27ECF6-9460-4029-AE60-CB172A3DD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A. Chen | PIP2IT HEBT Final Design Review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576785-BF60-43B5-802C-30FA6532E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8B1D5-50A8-44B3-913C-91FBB0C9A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190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A1A996-F158-4148-86C9-4E89482CC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874BF1-12B3-4ED7-9A47-179098E6EB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F9DD86-290B-4944-819C-0E83D0F29A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2/13/2019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401978-52B5-407B-8C2D-267430DE3A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A. Chen | PIP2IT HEBT Final Design Review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B4EC53-4085-4708-AA50-603F28BE52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A8B1D5-50A8-44B3-913C-91FBB0C9A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477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1" descr="C:\Documents and Settings\kevin.XENOLAND\My Documents\fnalppt\newwhite\sub-pages\Fermi_white_subpage.jpg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988800" cy="674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6592" name="Rectangle 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48200" y="6381750"/>
            <a:ext cx="3860800" cy="2476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 b="1"/>
            </a:lvl1pPr>
          </a:lstStyle>
          <a:p>
            <a:pPr>
              <a:defRPr/>
            </a:pPr>
            <a:r>
              <a:rPr lang="en-US"/>
              <a:t>A. Chen | PIP2IT HEBT Final Design Review</a:t>
            </a:r>
            <a:endParaRPr lang="en-US" dirty="0"/>
          </a:p>
        </p:txBody>
      </p:sp>
      <p:sp>
        <p:nvSpPr>
          <p:cNvPr id="536593" name="Rectangle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08000" y="6305550"/>
            <a:ext cx="2540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 b="1">
                <a:solidFill>
                  <a:srgbClr val="111111"/>
                </a:solidFill>
              </a:defRPr>
            </a:lvl1pPr>
          </a:lstStyle>
          <a:p>
            <a:pPr>
              <a:defRPr/>
            </a:pPr>
            <a:fld id="{E56B12EA-D4C1-4634-B0F1-F4FFF28A20FC}" type="slidenum">
              <a:rPr lang="en-US"/>
              <a:pPr>
                <a:defRPr/>
              </a:pPr>
              <a:t>‹#›</a:t>
            </a:fld>
            <a:endParaRPr lang="en-US"/>
          </a:p>
          <a:p>
            <a:pPr>
              <a:defRPr/>
            </a:pPr>
            <a:endParaRPr lang="en-US"/>
          </a:p>
        </p:txBody>
      </p:sp>
      <p:sp>
        <p:nvSpPr>
          <p:cNvPr id="1029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2133600" y="60960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0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33600" y="1981200"/>
            <a:ext cx="9144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Laksdjfalkjfds</a:t>
            </a:r>
          </a:p>
          <a:p>
            <a:pPr lvl="1"/>
            <a:r>
              <a:rPr lang="en-US"/>
              <a:t>;slkjfda;slkjfd</a:t>
            </a:r>
          </a:p>
          <a:p>
            <a:pPr lvl="3"/>
            <a:r>
              <a:rPr lang="en-US"/>
              <a:t>A;slkjfda;slkjfd</a:t>
            </a:r>
          </a:p>
          <a:p>
            <a:pPr lvl="3"/>
            <a:r>
              <a:rPr lang="en-US"/>
              <a:t>	a;lksdjf;lsakjfd</a:t>
            </a:r>
          </a:p>
          <a:p>
            <a:pPr lvl="4"/>
            <a:r>
              <a:rPr lang="en-US"/>
              <a:t>slkdflsdkjflsdkjflsdkjf</a:t>
            </a:r>
          </a:p>
        </p:txBody>
      </p:sp>
    </p:spTree>
    <p:extLst>
      <p:ext uri="{BB962C8B-B14F-4D97-AF65-F5344CB8AC3E}">
        <p14:creationId xmlns:p14="http://schemas.microsoft.com/office/powerpoint/2010/main" val="3750832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33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3399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3399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3399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3399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03399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03399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03399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0339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33CC"/>
        </a:buClr>
        <a:buSzPct val="80000"/>
        <a:buChar char="•"/>
        <a:defRPr sz="2400">
          <a:solidFill>
            <a:srgbClr val="11111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6666FF"/>
        </a:buClr>
        <a:buSzPct val="70000"/>
        <a:buFont typeface="Wingdings" pitchFamily="2" charset="2"/>
        <a:buChar char="§"/>
        <a:defRPr sz="2000">
          <a:solidFill>
            <a:srgbClr val="11111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9900"/>
        </a:buClr>
        <a:buSzPct val="60000"/>
        <a:buFont typeface="Wingdings" pitchFamily="2" charset="2"/>
        <a:buChar char="®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35000"/>
        <a:buFont typeface="Wingdings" pitchFamily="2" charset="2"/>
        <a:buChar char="q"/>
        <a:defRPr sz="2000">
          <a:solidFill>
            <a:srgbClr val="11111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rgbClr val="11111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rgbClr val="11111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rgbClr val="11111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rgbClr val="11111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rgbClr val="11111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Slide.sl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44B94-149C-40B4-9328-71692A750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8D6299-8751-4CD7-A2E4-66F567AE05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30CE629C-3F58-429B-98FC-4BA72C77FF7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9198916"/>
              </p:ext>
            </p:extLst>
          </p:nvPr>
        </p:nvGraphicFramePr>
        <p:xfrm>
          <a:off x="838201" y="365125"/>
          <a:ext cx="10515599" cy="581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Slide" r:id="rId3" imgW="6094298" imgH="3427375" progId="PowerPoint.Slide.12">
                  <p:embed/>
                </p:oleObj>
              </mc:Choice>
              <mc:Fallback>
                <p:oleObj name="Slide" r:id="rId3" imgW="6094298" imgH="3427375" progId="PowerPoint.Slide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38201" y="365125"/>
                        <a:ext cx="10515599" cy="5811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68952D-14AA-456F-8CB3-9FF52EF41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2/13/2019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CDAE85-C0C7-4680-A6AF-9DB1BD8CA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A. Chen | PIP2IT HEBT Final Design Review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D7C907-F9A9-4100-9821-03A85F3BD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8B1D5-50A8-44B3-913C-91FBB0C9A61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7580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A picture containing wall&#10;&#10;Description generated with high confidence">
            <a:extLst>
              <a:ext uri="{FF2B5EF4-FFF2-40B4-BE49-F238E27FC236}">
                <a16:creationId xmlns:a16="http://schemas.microsoft.com/office/drawing/2014/main" id="{D31496B4-20FF-4A37-8D9A-28FA82B950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174" y="1781972"/>
            <a:ext cx="6208451" cy="4351338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C81A058-2EAE-4C08-B7A3-5716351E5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rgbClr val="7030A0"/>
                </a:solidFill>
              </a:rPr>
              <a:t>SSR1</a:t>
            </a:r>
            <a:br>
              <a:rPr lang="en-US" sz="3200" dirty="0">
                <a:solidFill>
                  <a:srgbClr val="7030A0"/>
                </a:solidFill>
              </a:rPr>
            </a:br>
            <a:r>
              <a:rPr lang="en-US" sz="2000" dirty="0">
                <a:solidFill>
                  <a:srgbClr val="7030A0"/>
                </a:solidFill>
              </a:rPr>
              <a:t>(</a:t>
            </a:r>
            <a:r>
              <a:rPr lang="en-US" sz="2000" dirty="0" err="1">
                <a:solidFill>
                  <a:srgbClr val="7030A0"/>
                </a:solidFill>
              </a:rPr>
              <a:t>MolFlow</a:t>
            </a:r>
            <a:r>
              <a:rPr lang="en-US" sz="2000" dirty="0">
                <a:solidFill>
                  <a:srgbClr val="7030A0"/>
                </a:solidFill>
              </a:rPr>
              <a:t> Simulation)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8FA2BCF-64ED-4624-8FE3-E664AD2C9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2/13/2019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F443FE-69B9-433E-821C-2B5304638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A. Chen | PIP2IT HEBT Final Design Review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7AE420-A9D3-4B5C-A7FD-51E8A82CD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8B1D5-50A8-44B3-913C-91FBB0C9A615}" type="slidenum">
              <a:rPr lang="en-US" smtClean="0"/>
              <a:t>10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5F3867-94A1-4B4D-9DE3-CC599A3C0829}"/>
              </a:ext>
            </a:extLst>
          </p:cNvPr>
          <p:cNvSpPr txBox="1"/>
          <p:nvPr/>
        </p:nvSpPr>
        <p:spPr>
          <a:xfrm>
            <a:off x="1660460" y="5540937"/>
            <a:ext cx="878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pump3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E21FD47-E5C4-491E-BB79-1675F2A8EE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481" y="1781972"/>
            <a:ext cx="5182049" cy="440474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C86A43B-8121-4A81-95DE-E1A1218A64F1}"/>
              </a:ext>
            </a:extLst>
          </p:cNvPr>
          <p:cNvSpPr txBox="1"/>
          <p:nvPr/>
        </p:nvSpPr>
        <p:spPr>
          <a:xfrm>
            <a:off x="2063944" y="1960226"/>
            <a:ext cx="208976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Transition: </a:t>
            </a:r>
          </a:p>
          <a:p>
            <a:r>
              <a:rPr lang="en-US" dirty="0"/>
              <a:t>300K-50K-5K-2K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34E261C-C29A-4288-B71E-60834BF9DADB}"/>
              </a:ext>
            </a:extLst>
          </p:cNvPr>
          <p:cNvCxnSpPr>
            <a:cxnSpLocks/>
            <a:stCxn id="13" idx="2"/>
          </p:cNvCxnSpPr>
          <p:nvPr/>
        </p:nvCxnSpPr>
        <p:spPr>
          <a:xfrm>
            <a:off x="3108828" y="2606557"/>
            <a:ext cx="626593" cy="992677"/>
          </a:xfrm>
          <a:prstGeom prst="straightConnector1">
            <a:avLst/>
          </a:prstGeom>
          <a:ln w="412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6BA4E38-5E14-481E-BF7D-92EAB83923E3}"/>
              </a:ext>
            </a:extLst>
          </p:cNvPr>
          <p:cNvCxnSpPr>
            <a:cxnSpLocks/>
            <a:stCxn id="13" idx="2"/>
          </p:cNvCxnSpPr>
          <p:nvPr/>
        </p:nvCxnSpPr>
        <p:spPr>
          <a:xfrm>
            <a:off x="3108828" y="2606557"/>
            <a:ext cx="1671477" cy="992677"/>
          </a:xfrm>
          <a:prstGeom prst="straightConnector1">
            <a:avLst/>
          </a:prstGeom>
          <a:ln w="412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01373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ontent Placeholder 13">
            <a:extLst>
              <a:ext uri="{FF2B5EF4-FFF2-40B4-BE49-F238E27FC236}">
                <a16:creationId xmlns:a16="http://schemas.microsoft.com/office/drawing/2014/main" id="{BAAD234B-F5AF-4079-9907-18ED25EC53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9602900"/>
              </p:ext>
            </p:extLst>
          </p:nvPr>
        </p:nvGraphicFramePr>
        <p:xfrm>
          <a:off x="838200" y="1847850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DC81A058-2EAE-4C08-B7A3-5716351E5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rgbClr val="7030A0"/>
                </a:solidFill>
              </a:rPr>
              <a:t>SSR1</a:t>
            </a:r>
            <a:br>
              <a:rPr lang="en-US" sz="3200" dirty="0">
                <a:solidFill>
                  <a:srgbClr val="7030A0"/>
                </a:solidFill>
              </a:rPr>
            </a:br>
            <a:r>
              <a:rPr lang="en-US" sz="2000" dirty="0">
                <a:solidFill>
                  <a:srgbClr val="7030A0"/>
                </a:solidFill>
              </a:rPr>
              <a:t>(Pumping Down with 160 l/s)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8FA2BCF-64ED-4624-8FE3-E664AD2C9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2/13/2019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F443FE-69B9-433E-821C-2B5304638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A. Chen | PIP2IT HEBT Final Design Review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7AE420-A9D3-4B5C-A7FD-51E8A82CD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8B1D5-50A8-44B3-913C-91FBB0C9A61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1313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fan&#10;&#10;Description generated with high confidence">
            <a:extLst>
              <a:ext uri="{FF2B5EF4-FFF2-40B4-BE49-F238E27FC236}">
                <a16:creationId xmlns:a16="http://schemas.microsoft.com/office/drawing/2014/main" id="{76AFA49A-6461-446F-9908-44A1E0C1CC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023" y="1690688"/>
            <a:ext cx="7753292" cy="4617152"/>
          </a:xfr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65F1D977-B472-43AB-BDFD-B691AB7433AA}"/>
              </a:ext>
            </a:extLst>
          </p:cNvPr>
          <p:cNvGrpSpPr/>
          <p:nvPr/>
        </p:nvGrpSpPr>
        <p:grpSpPr>
          <a:xfrm>
            <a:off x="3625023" y="2383681"/>
            <a:ext cx="2440133" cy="2072224"/>
            <a:chOff x="2231110" y="2424174"/>
            <a:chExt cx="2440133" cy="2072224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A8438763-3EED-4BA2-B1B2-9ADBE310D1D6}"/>
                </a:ext>
              </a:extLst>
            </p:cNvPr>
            <p:cNvCxnSpPr>
              <a:cxnSpLocks/>
            </p:cNvCxnSpPr>
            <p:nvPr/>
          </p:nvCxnSpPr>
          <p:spPr>
            <a:xfrm>
              <a:off x="3544894" y="3070505"/>
              <a:ext cx="1126349" cy="1142614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BA5C811-C4BE-41A2-9A8E-DFC2979AEC5B}"/>
                </a:ext>
              </a:extLst>
            </p:cNvPr>
            <p:cNvSpPr txBox="1"/>
            <p:nvPr/>
          </p:nvSpPr>
          <p:spPr>
            <a:xfrm>
              <a:off x="3187867" y="2442587"/>
              <a:ext cx="671209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/>
                <a:t>2-5K</a:t>
              </a:r>
            </a:p>
            <a:p>
              <a:r>
                <a:rPr lang="en-US" dirty="0"/>
                <a:t>(0.7)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69CD8571-5E8C-4F46-B580-3931155C218A}"/>
                </a:ext>
              </a:extLst>
            </p:cNvPr>
            <p:cNvCxnSpPr>
              <a:cxnSpLocks/>
              <a:stCxn id="20" idx="2"/>
            </p:cNvCxnSpPr>
            <p:nvPr/>
          </p:nvCxnSpPr>
          <p:spPr>
            <a:xfrm>
              <a:off x="2650463" y="3070505"/>
              <a:ext cx="1706235" cy="1347109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289645A-141B-49D9-B747-35725A9D51DF}"/>
                </a:ext>
              </a:extLst>
            </p:cNvPr>
            <p:cNvSpPr txBox="1"/>
            <p:nvPr/>
          </p:nvSpPr>
          <p:spPr>
            <a:xfrm>
              <a:off x="2253031" y="2424174"/>
              <a:ext cx="794863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/>
                <a:t>5-50K</a:t>
              </a:r>
            </a:p>
            <a:p>
              <a:r>
                <a:rPr lang="en-US" dirty="0"/>
                <a:t>(0.1)</a:t>
              </a: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B5D492A0-1F56-4BBE-AB8E-B5C7F7DE3D84}"/>
                </a:ext>
              </a:extLst>
            </p:cNvPr>
            <p:cNvCxnSpPr>
              <a:cxnSpLocks/>
            </p:cNvCxnSpPr>
            <p:nvPr/>
          </p:nvCxnSpPr>
          <p:spPr>
            <a:xfrm>
              <a:off x="3201071" y="3862991"/>
              <a:ext cx="890474" cy="633407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AA8891E-D409-4674-B6AF-5DBD1C03521E}"/>
                </a:ext>
              </a:extLst>
            </p:cNvPr>
            <p:cNvSpPr txBox="1"/>
            <p:nvPr/>
          </p:nvSpPr>
          <p:spPr>
            <a:xfrm>
              <a:off x="2231110" y="3539826"/>
              <a:ext cx="969961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/>
                <a:t>50-300K</a:t>
              </a:r>
            </a:p>
            <a:p>
              <a:r>
                <a:rPr lang="en-US" dirty="0"/>
                <a:t>(0.0)</a:t>
              </a:r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DC81A058-2EAE-4C08-B7A3-5716351E5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rgbClr val="7030A0"/>
                </a:solidFill>
              </a:rPr>
              <a:t>SSR1-HEBT VACUUM Simulation</a:t>
            </a:r>
            <a:br>
              <a:rPr lang="en-US" sz="3200" dirty="0">
                <a:solidFill>
                  <a:srgbClr val="7030A0"/>
                </a:solidFill>
              </a:rPr>
            </a:br>
            <a:r>
              <a:rPr lang="en-US" sz="2000" dirty="0">
                <a:solidFill>
                  <a:srgbClr val="7030A0"/>
                </a:solidFill>
              </a:rPr>
              <a:t>(Hydrogen Condensation on 1</a:t>
            </a:r>
            <a:r>
              <a:rPr lang="en-US" sz="2000" baseline="30000" dirty="0">
                <a:solidFill>
                  <a:srgbClr val="7030A0"/>
                </a:solidFill>
              </a:rPr>
              <a:t>st</a:t>
            </a:r>
            <a:r>
              <a:rPr lang="en-US" sz="2000" dirty="0">
                <a:solidFill>
                  <a:srgbClr val="7030A0"/>
                </a:solidFill>
              </a:rPr>
              <a:t> Cavity surface)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60C3A01-6A97-4687-8B92-E3314C958D76}"/>
              </a:ext>
            </a:extLst>
          </p:cNvPr>
          <p:cNvSpPr txBox="1"/>
          <p:nvPr/>
        </p:nvSpPr>
        <p:spPr>
          <a:xfrm>
            <a:off x="6243484" y="2009028"/>
            <a:ext cx="2783783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Entire Cavity under 2K, 0.99 sticking factor, surface 8900cm</a:t>
            </a:r>
            <a:r>
              <a:rPr lang="en-US" baseline="30000" dirty="0"/>
              <a:t>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410582A-5551-4A3E-9626-7B3A5D7F255B}"/>
              </a:ext>
            </a:extLst>
          </p:cNvPr>
          <p:cNvSpPr txBox="1"/>
          <p:nvPr/>
        </p:nvSpPr>
        <p:spPr>
          <a:xfrm>
            <a:off x="387533" y="1506526"/>
            <a:ext cx="301356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sticking factors of hydrogen for the three transit region 2-5K, 5-50K, 50-300K are 0, 0.1, 0.7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Entire cavity was under 2K, sticking factor 0.99 was assigned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Most significant hydrogen flux arrived on the face of down stream wall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It takes 1.5 week to buildup one monolayer on the face</a:t>
            </a:r>
            <a:r>
              <a:rPr lang="en-US" dirty="0"/>
              <a:t>, however, on 1</a:t>
            </a:r>
            <a:r>
              <a:rPr lang="en-US" baseline="30000" dirty="0"/>
              <a:t>st</a:t>
            </a:r>
            <a:r>
              <a:rPr lang="en-US" dirty="0"/>
              <a:t> cavity, H2 will diffuse on the other surfaces due to beam induced desorption</a:t>
            </a:r>
          </a:p>
          <a:p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456FB4-53A4-4BE6-AF7C-B0D54818B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2/13/2019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3B8234-2D52-4C5A-B4CC-9F9301597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A. Chen | PIP2IT HEBT Final Design Review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78AE08-CC56-4430-A46F-9FBBCB457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8B1D5-50A8-44B3-913C-91FBB0C9A61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2512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C81A058-2EAE-4C08-B7A3-5716351E5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rgbClr val="7030A0"/>
                </a:solidFill>
              </a:rPr>
              <a:t>SSR1-HEBT VACUUM Simulation</a:t>
            </a:r>
            <a:br>
              <a:rPr lang="en-US" sz="3200" dirty="0">
                <a:solidFill>
                  <a:srgbClr val="7030A0"/>
                </a:solidFill>
              </a:rPr>
            </a:br>
            <a:r>
              <a:rPr lang="en-US" sz="2000" dirty="0">
                <a:solidFill>
                  <a:srgbClr val="7030A0"/>
                </a:solidFill>
              </a:rPr>
              <a:t>(Hydrogen Condensation on Cavity surface)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8BDF7BB4-5DC2-4E2D-B805-6E067B129AB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3982811"/>
              </p:ext>
            </p:extLst>
          </p:nvPr>
        </p:nvGraphicFramePr>
        <p:xfrm>
          <a:off x="758757" y="1690688"/>
          <a:ext cx="10651788" cy="4524689"/>
        </p:xfrm>
        <a:graphic>
          <a:graphicData uri="http://schemas.openxmlformats.org/drawingml/2006/table">
            <a:tbl>
              <a:tblPr/>
              <a:tblGrid>
                <a:gridCol w="731203">
                  <a:extLst>
                    <a:ext uri="{9D8B030D-6E8A-4147-A177-3AD203B41FA5}">
                      <a16:colId xmlns:a16="http://schemas.microsoft.com/office/drawing/2014/main" val="3052090098"/>
                    </a:ext>
                  </a:extLst>
                </a:gridCol>
                <a:gridCol w="713359">
                  <a:extLst>
                    <a:ext uri="{9D8B030D-6E8A-4147-A177-3AD203B41FA5}">
                      <a16:colId xmlns:a16="http://schemas.microsoft.com/office/drawing/2014/main" val="2216121322"/>
                    </a:ext>
                  </a:extLst>
                </a:gridCol>
                <a:gridCol w="766763">
                  <a:extLst>
                    <a:ext uri="{9D8B030D-6E8A-4147-A177-3AD203B41FA5}">
                      <a16:colId xmlns:a16="http://schemas.microsoft.com/office/drawing/2014/main" val="240667476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983020991"/>
                    </a:ext>
                  </a:extLst>
                </a:gridCol>
                <a:gridCol w="836682">
                  <a:extLst>
                    <a:ext uri="{9D8B030D-6E8A-4147-A177-3AD203B41FA5}">
                      <a16:colId xmlns:a16="http://schemas.microsoft.com/office/drawing/2014/main" val="4264540837"/>
                    </a:ext>
                  </a:extLst>
                </a:gridCol>
                <a:gridCol w="958698">
                  <a:extLst>
                    <a:ext uri="{9D8B030D-6E8A-4147-A177-3AD203B41FA5}">
                      <a16:colId xmlns:a16="http://schemas.microsoft.com/office/drawing/2014/main" val="1678634501"/>
                    </a:ext>
                  </a:extLst>
                </a:gridCol>
                <a:gridCol w="836682">
                  <a:extLst>
                    <a:ext uri="{9D8B030D-6E8A-4147-A177-3AD203B41FA5}">
                      <a16:colId xmlns:a16="http://schemas.microsoft.com/office/drawing/2014/main" val="2734968554"/>
                    </a:ext>
                  </a:extLst>
                </a:gridCol>
                <a:gridCol w="1379073">
                  <a:extLst>
                    <a:ext uri="{9D8B030D-6E8A-4147-A177-3AD203B41FA5}">
                      <a16:colId xmlns:a16="http://schemas.microsoft.com/office/drawing/2014/main" val="2171568515"/>
                    </a:ext>
                  </a:extLst>
                </a:gridCol>
                <a:gridCol w="1342226">
                  <a:extLst>
                    <a:ext uri="{9D8B030D-6E8A-4147-A177-3AD203B41FA5}">
                      <a16:colId xmlns:a16="http://schemas.microsoft.com/office/drawing/2014/main" val="2023191491"/>
                    </a:ext>
                  </a:extLst>
                </a:gridCol>
                <a:gridCol w="1138327">
                  <a:extLst>
                    <a:ext uri="{9D8B030D-6E8A-4147-A177-3AD203B41FA5}">
                      <a16:colId xmlns:a16="http://schemas.microsoft.com/office/drawing/2014/main" val="462646008"/>
                    </a:ext>
                  </a:extLst>
                </a:gridCol>
                <a:gridCol w="1186775">
                  <a:extLst>
                    <a:ext uri="{9D8B030D-6E8A-4147-A177-3AD203B41FA5}">
                      <a16:colId xmlns:a16="http://schemas.microsoft.com/office/drawing/2014/main" val="1684729366"/>
                    </a:ext>
                  </a:extLst>
                </a:gridCol>
              </a:tblGrid>
              <a:tr h="94962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Facet #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Sticking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Opacity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structure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area </a:t>
                      </a:r>
                    </a:p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(cm</a:t>
                      </a:r>
                      <a:r>
                        <a:rPr lang="en-US" sz="18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Temp (K)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Imping. rate (s</a:t>
                      </a:r>
                      <a:r>
                        <a:rPr lang="en-US" sz="18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  <a:r>
                        <a:rPr lang="en-US" sz="18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Presure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(mbar)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Monolayer time, year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even dist. Entire cavity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4878339"/>
                  </a:ext>
                </a:extLst>
              </a:tr>
              <a:tr h="446883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Cavity4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125.085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2.72E+10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1.89E-15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1.32E+01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6.10E+02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3072376"/>
                  </a:ext>
                </a:extLst>
              </a:tr>
              <a:tr h="44688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125.085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1.46E+10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8.55E-17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2.45E+01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0800404"/>
                  </a:ext>
                </a:extLst>
              </a:tr>
              <a:tr h="446883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Cavity3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125.085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6.23E+10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4.29E-15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5.75E+00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3.50E+02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039378"/>
                  </a:ext>
                </a:extLst>
              </a:tr>
              <a:tr h="44688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125.085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1.06E+10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6.06E-17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3.39E+01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4277878"/>
                  </a:ext>
                </a:extLst>
              </a:tr>
              <a:tr h="446883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Cavity2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1683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125.085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1.44E+11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9.89E-15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2.50E+00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1.70E+02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9050538"/>
                  </a:ext>
                </a:extLst>
              </a:tr>
              <a:tr h="44688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125.085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6.19E+09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3.61E-17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5.79E+01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0374504"/>
                  </a:ext>
                </a:extLst>
              </a:tr>
              <a:tr h="446883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Cavity1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2491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125.085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1.17E+13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3.43E-13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3.07E-02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2.18E+00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4292723"/>
                  </a:ext>
                </a:extLst>
              </a:tr>
              <a:tr h="44688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125.085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2.67E+10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1.46E-16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1.34E+01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4532519"/>
                  </a:ext>
                </a:extLst>
              </a:tr>
            </a:tbl>
          </a:graphicData>
        </a:graphic>
      </p:graphicFrame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C16B56-A8F9-46F4-BB69-A10352042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2/13/2019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016794-AB68-4B17-B69C-D6833256D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A. Chen | PIP2IT HEBT Final Design Review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27C2BF-3CD4-4966-9D04-59185F5AA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8B1D5-50A8-44B3-913C-91FBB0C9A61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2446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54DBE4-988E-40D1-BB66-EB1A90EFA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Protection to CM from Vacuum Failure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E4525C-1A15-49A9-93A8-E621EA590B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/>
              <a:t>Low particulate Vacuum practice in handling &amp; installation</a:t>
            </a:r>
          </a:p>
          <a:p>
            <a:pPr lvl="2"/>
            <a:r>
              <a:rPr lang="en-US" dirty="0"/>
              <a:t>HEBT vacuum will be initially evacuated by slow pumping cart at downstream port</a:t>
            </a:r>
          </a:p>
          <a:p>
            <a:pPr lvl="2"/>
            <a:r>
              <a:rPr lang="en-US" dirty="0"/>
              <a:t>Venting will be done through slow pumping cart from upstream port near SSR1</a:t>
            </a:r>
          </a:p>
          <a:p>
            <a:pPr lvl="2"/>
            <a:r>
              <a:rPr lang="en-US" dirty="0"/>
              <a:t>One gate valve is used for segmentation</a:t>
            </a:r>
          </a:p>
          <a:p>
            <a:pPr lvl="1"/>
            <a:r>
              <a:rPr lang="en-US" dirty="0"/>
              <a:t>Fast close valve installed to minimize the vacuum failure impact on CM</a:t>
            </a:r>
          </a:p>
          <a:p>
            <a:pPr lvl="2"/>
            <a:r>
              <a:rPr lang="en-US" dirty="0"/>
              <a:t>Test was done at MEBT, </a:t>
            </a:r>
          </a:p>
          <a:p>
            <a:pPr lvl="2"/>
            <a:r>
              <a:rPr lang="en-US" dirty="0"/>
              <a:t>Gas flux into CM is sufficiently low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F38D22-7107-4183-A45C-2CB1BB9F4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2/13/2019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FBC8D9-F4AE-49FA-BA6A-01DD94E06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A. Chen | PIP2IT HEBT Final Design Review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FF6C1E-2FF4-49B1-AEEF-EED00A47B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8B1D5-50A8-44B3-913C-91FBB0C9A61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8306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6410" y="300748"/>
            <a:ext cx="6400800" cy="731674"/>
          </a:xfrm>
        </p:spPr>
        <p:txBody>
          <a:bodyPr/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Test on MEBT DPI-FV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4D59C847-7DCE-6D4A-BE87-C05B68FF72A7}" type="slidenum">
              <a:rPr lang="en-US">
                <a:latin typeface="Arial" charset="0"/>
              </a:rPr>
              <a:pPr fontAlgn="base">
                <a:spcAft>
                  <a:spcPct val="0"/>
                </a:spcAft>
              </a:pPr>
              <a:t>15</a:t>
            </a:fld>
            <a:endParaRPr lang="en-US" dirty="0">
              <a:latin typeface="Arial" charset="0"/>
            </a:endParaRPr>
          </a:p>
          <a:p>
            <a:pPr fontAlgn="base">
              <a:spcAft>
                <a:spcPct val="0"/>
              </a:spcAft>
            </a:pPr>
            <a:endParaRPr lang="en-US" dirty="0">
              <a:latin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r>
              <a:rPr lang="en-US">
                <a:solidFill>
                  <a:prstClr val="black"/>
                </a:solidFill>
                <a:latin typeface="Arial" charset="0"/>
              </a:rPr>
              <a:t>A. Chen | PIP2IT HEBT Final Design Review</a:t>
            </a: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B9AD900-1514-440E-ABD1-B0845B41DF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934402"/>
            <a:ext cx="9144000" cy="298919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F8D47CB-6A91-426D-AB0C-C7F2AABA7477}"/>
              </a:ext>
            </a:extLst>
          </p:cNvPr>
          <p:cNvSpPr txBox="1"/>
          <p:nvPr/>
        </p:nvSpPr>
        <p:spPr>
          <a:xfrm>
            <a:off x="5520716" y="1165826"/>
            <a:ext cx="838200" cy="27699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</a:pPr>
            <a:r>
              <a:rPr lang="en-US" sz="1200" dirty="0">
                <a:solidFill>
                  <a:prstClr val="black"/>
                </a:solidFill>
                <a:latin typeface="Arial" charset="0"/>
              </a:rPr>
              <a:t>M72WRP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02CF43A-B1BD-4B25-BB23-CC3D88D16EE5}"/>
              </a:ext>
            </a:extLst>
          </p:cNvPr>
          <p:cNvCxnSpPr>
            <a:cxnSpLocks/>
            <a:stCxn id="8" idx="2"/>
          </p:cNvCxnSpPr>
          <p:nvPr/>
        </p:nvCxnSpPr>
        <p:spPr bwMode="auto">
          <a:xfrm>
            <a:off x="5939816" y="1442824"/>
            <a:ext cx="89570" cy="118967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9B5AF9D8-D943-425F-BB12-22A0BC536CA6}"/>
              </a:ext>
            </a:extLst>
          </p:cNvPr>
          <p:cNvSpPr txBox="1"/>
          <p:nvPr/>
        </p:nvSpPr>
        <p:spPr>
          <a:xfrm>
            <a:off x="3396410" y="1170922"/>
            <a:ext cx="838200" cy="27699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</a:pPr>
            <a:r>
              <a:rPr lang="en-US" sz="1200" dirty="0">
                <a:solidFill>
                  <a:prstClr val="black"/>
                </a:solidFill>
                <a:latin typeface="Arial" charset="0"/>
              </a:rPr>
              <a:t>M61VSO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28FC54A4-4C6A-46A6-B0C7-6F8026F61222}"/>
              </a:ext>
            </a:extLst>
          </p:cNvPr>
          <p:cNvCxnSpPr>
            <a:cxnSpLocks/>
            <a:stCxn id="43" idx="2"/>
          </p:cNvCxnSpPr>
          <p:nvPr/>
        </p:nvCxnSpPr>
        <p:spPr bwMode="auto">
          <a:xfrm>
            <a:off x="3815510" y="1447920"/>
            <a:ext cx="561706" cy="1580702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08BA56AC-909A-489E-95ED-D4364A502F74}"/>
              </a:ext>
            </a:extLst>
          </p:cNvPr>
          <p:cNvSpPr txBox="1"/>
          <p:nvPr/>
        </p:nvSpPr>
        <p:spPr>
          <a:xfrm>
            <a:off x="4572713" y="999525"/>
            <a:ext cx="838200" cy="27699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</a:pPr>
            <a:r>
              <a:rPr lang="en-US" sz="1200" dirty="0">
                <a:solidFill>
                  <a:prstClr val="black"/>
                </a:solidFill>
                <a:latin typeface="Arial" charset="0"/>
              </a:rPr>
              <a:t>M71S2P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30D4EDD6-E940-4D54-BFFF-7B4E616EFABE}"/>
              </a:ext>
            </a:extLst>
          </p:cNvPr>
          <p:cNvCxnSpPr>
            <a:cxnSpLocks/>
            <a:stCxn id="45" idx="2"/>
          </p:cNvCxnSpPr>
          <p:nvPr/>
        </p:nvCxnSpPr>
        <p:spPr bwMode="auto">
          <a:xfrm>
            <a:off x="4991814" y="1276524"/>
            <a:ext cx="485697" cy="1542877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BB7C0649-861F-4C31-BD05-281043DE65EB}"/>
              </a:ext>
            </a:extLst>
          </p:cNvPr>
          <p:cNvSpPr txBox="1"/>
          <p:nvPr/>
        </p:nvSpPr>
        <p:spPr>
          <a:xfrm>
            <a:off x="4025725" y="1518905"/>
            <a:ext cx="913588" cy="27699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</a:pPr>
            <a:r>
              <a:rPr lang="en-US" sz="1200" dirty="0">
                <a:solidFill>
                  <a:prstClr val="black"/>
                </a:solidFill>
                <a:latin typeface="Arial" charset="0"/>
              </a:rPr>
              <a:t>M63WRP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D40972FE-A250-44A4-9AE9-9E28C49A3846}"/>
              </a:ext>
            </a:extLst>
          </p:cNvPr>
          <p:cNvCxnSpPr>
            <a:cxnSpLocks/>
            <a:stCxn id="49" idx="2"/>
          </p:cNvCxnSpPr>
          <p:nvPr/>
        </p:nvCxnSpPr>
        <p:spPr bwMode="auto">
          <a:xfrm>
            <a:off x="4482520" y="1795903"/>
            <a:ext cx="218293" cy="120497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1EDF35E2-F6D3-4CE0-8C39-AEECB7E09D2D}"/>
              </a:ext>
            </a:extLst>
          </p:cNvPr>
          <p:cNvSpPr txBox="1"/>
          <p:nvPr/>
        </p:nvSpPr>
        <p:spPr>
          <a:xfrm>
            <a:off x="3886200" y="4419601"/>
            <a:ext cx="838200" cy="27699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</a:pPr>
            <a:r>
              <a:rPr lang="en-US" sz="1200" dirty="0">
                <a:solidFill>
                  <a:prstClr val="black"/>
                </a:solidFill>
                <a:latin typeface="Arial" charset="0"/>
              </a:rPr>
              <a:t>M63DIP</a:t>
            </a:r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5F99636C-26E0-41E3-A874-DE051691F65D}"/>
              </a:ext>
            </a:extLst>
          </p:cNvPr>
          <p:cNvCxnSpPr>
            <a:cxnSpLocks/>
          </p:cNvCxnSpPr>
          <p:nvPr/>
        </p:nvCxnSpPr>
        <p:spPr bwMode="auto">
          <a:xfrm flipV="1">
            <a:off x="4343400" y="3657602"/>
            <a:ext cx="381000" cy="761999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656B31FB-778A-4F70-AC7C-17CDBC303F15}"/>
              </a:ext>
            </a:extLst>
          </p:cNvPr>
          <p:cNvSpPr txBox="1"/>
          <p:nvPr/>
        </p:nvSpPr>
        <p:spPr>
          <a:xfrm>
            <a:off x="7633655" y="4419601"/>
            <a:ext cx="838200" cy="27699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</a:pPr>
            <a:r>
              <a:rPr lang="en-US" sz="1200" dirty="0">
                <a:solidFill>
                  <a:prstClr val="black"/>
                </a:solidFill>
                <a:latin typeface="Arial" charset="0"/>
              </a:rPr>
              <a:t>M11PIP</a:t>
            </a: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82958225-D8DD-4F5F-B8C2-E25F92FF71F8}"/>
              </a:ext>
            </a:extLst>
          </p:cNvPr>
          <p:cNvCxnSpPr>
            <a:cxnSpLocks/>
            <a:stCxn id="65" idx="0"/>
          </p:cNvCxnSpPr>
          <p:nvPr/>
        </p:nvCxnSpPr>
        <p:spPr bwMode="auto">
          <a:xfrm flipH="1" flipV="1">
            <a:off x="7467601" y="3810000"/>
            <a:ext cx="585155" cy="6096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F2E3289E-9815-4CA3-A106-A71FF5256CC6}"/>
              </a:ext>
            </a:extLst>
          </p:cNvPr>
          <p:cNvSpPr txBox="1"/>
          <p:nvPr/>
        </p:nvSpPr>
        <p:spPr>
          <a:xfrm>
            <a:off x="6504830" y="970123"/>
            <a:ext cx="838200" cy="27699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</a:pPr>
            <a:r>
              <a:rPr lang="en-US" sz="1200" dirty="0">
                <a:solidFill>
                  <a:prstClr val="black"/>
                </a:solidFill>
                <a:latin typeface="Arial" charset="0"/>
              </a:rPr>
              <a:t>M81VFC</a:t>
            </a:r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60E6D6F3-8605-4525-BC65-98DB4FDA79D7}"/>
              </a:ext>
            </a:extLst>
          </p:cNvPr>
          <p:cNvCxnSpPr>
            <a:cxnSpLocks/>
            <a:stCxn id="70" idx="2"/>
          </p:cNvCxnSpPr>
          <p:nvPr/>
        </p:nvCxnSpPr>
        <p:spPr bwMode="auto">
          <a:xfrm flipH="1">
            <a:off x="6765890" y="1247122"/>
            <a:ext cx="158041" cy="1572279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639AE3E-F15C-4494-B77F-AA77FACA8D24}"/>
              </a:ext>
            </a:extLst>
          </p:cNvPr>
          <p:cNvCxnSpPr/>
          <p:nvPr/>
        </p:nvCxnSpPr>
        <p:spPr bwMode="auto">
          <a:xfrm>
            <a:off x="5562600" y="3352800"/>
            <a:ext cx="163014" cy="1676400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773FD00B-C9AE-4AE7-8E03-298936BC8055}"/>
              </a:ext>
            </a:extLst>
          </p:cNvPr>
          <p:cNvSpPr/>
          <p:nvPr/>
        </p:nvSpPr>
        <p:spPr bwMode="auto">
          <a:xfrm>
            <a:off x="5146262" y="5029200"/>
            <a:ext cx="4226338" cy="1276350"/>
          </a:xfrm>
          <a:prstGeom prst="rect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</a:pPr>
            <a:endParaRPr lang="en-US" sz="2400">
              <a:solidFill>
                <a:prstClr val="black"/>
              </a:solidFill>
              <a:latin typeface="Arial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7FB94EF-A656-47C6-8F53-DD55B0CACF8C}"/>
              </a:ext>
            </a:extLst>
          </p:cNvPr>
          <p:cNvCxnSpPr/>
          <p:nvPr/>
        </p:nvCxnSpPr>
        <p:spPr bwMode="auto">
          <a:xfrm>
            <a:off x="5725614" y="5029200"/>
            <a:ext cx="0" cy="304800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3C8EAC34-5ED4-42AF-8E9B-376B3F499DA7}"/>
              </a:ext>
            </a:extLst>
          </p:cNvPr>
          <p:cNvSpPr/>
          <p:nvPr/>
        </p:nvSpPr>
        <p:spPr bwMode="auto">
          <a:xfrm rot="10800000">
            <a:off x="5603268" y="5303824"/>
            <a:ext cx="244692" cy="244755"/>
          </a:xfrm>
          <a:prstGeom prst="triangle">
            <a:avLst>
              <a:gd name="adj" fmla="val 50000"/>
            </a:avLst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</a:pPr>
            <a:endParaRPr lang="en-US" sz="24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34A9B2EF-AD89-480E-A328-15C3BBB2EBD8}"/>
              </a:ext>
            </a:extLst>
          </p:cNvPr>
          <p:cNvSpPr/>
          <p:nvPr/>
        </p:nvSpPr>
        <p:spPr bwMode="auto">
          <a:xfrm rot="16200000">
            <a:off x="5725614" y="5426170"/>
            <a:ext cx="244692" cy="244755"/>
          </a:xfrm>
          <a:prstGeom prst="triangle">
            <a:avLst>
              <a:gd name="adj" fmla="val 50000"/>
            </a:avLst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</a:pPr>
            <a:endParaRPr lang="en-US" sz="2400">
              <a:solidFill>
                <a:prstClr val="black"/>
              </a:solidFill>
              <a:latin typeface="Arial" charset="0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4C4148C-A9C9-4C95-913D-6B04DD65B062}"/>
              </a:ext>
            </a:extLst>
          </p:cNvPr>
          <p:cNvCxnSpPr>
            <a:cxnSpLocks/>
            <a:endCxn id="28" idx="3"/>
          </p:cNvCxnSpPr>
          <p:nvPr/>
        </p:nvCxnSpPr>
        <p:spPr bwMode="auto">
          <a:xfrm flipH="1">
            <a:off x="5970338" y="5548547"/>
            <a:ext cx="626472" cy="1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F26D13AB-FB8A-4416-90BF-89837649B1AC}"/>
              </a:ext>
            </a:extLst>
          </p:cNvPr>
          <p:cNvCxnSpPr>
            <a:cxnSpLocks/>
          </p:cNvCxnSpPr>
          <p:nvPr/>
        </p:nvCxnSpPr>
        <p:spPr bwMode="auto">
          <a:xfrm flipV="1">
            <a:off x="6215934" y="5548548"/>
            <a:ext cx="0" cy="277031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38" name="Isosceles Triangle 37">
            <a:extLst>
              <a:ext uri="{FF2B5EF4-FFF2-40B4-BE49-F238E27FC236}">
                <a16:creationId xmlns:a16="http://schemas.microsoft.com/office/drawing/2014/main" id="{7758FDA9-580C-4EF1-9B9C-2EF82CDF9635}"/>
              </a:ext>
            </a:extLst>
          </p:cNvPr>
          <p:cNvSpPr/>
          <p:nvPr/>
        </p:nvSpPr>
        <p:spPr bwMode="auto">
          <a:xfrm rot="5400000">
            <a:off x="6587694" y="5433751"/>
            <a:ext cx="244692" cy="244755"/>
          </a:xfrm>
          <a:prstGeom prst="triangle">
            <a:avLst>
              <a:gd name="adj" fmla="val 53385"/>
            </a:avLst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</a:pPr>
            <a:endParaRPr lang="en-US" sz="24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9" name="Isosceles Triangle 38">
            <a:extLst>
              <a:ext uri="{FF2B5EF4-FFF2-40B4-BE49-F238E27FC236}">
                <a16:creationId xmlns:a16="http://schemas.microsoft.com/office/drawing/2014/main" id="{80045B88-B9C2-4E56-8EE2-78B1D053CA7F}"/>
              </a:ext>
            </a:extLst>
          </p:cNvPr>
          <p:cNvSpPr/>
          <p:nvPr/>
        </p:nvSpPr>
        <p:spPr bwMode="auto">
          <a:xfrm>
            <a:off x="6701650" y="5564685"/>
            <a:ext cx="244692" cy="244755"/>
          </a:xfrm>
          <a:prstGeom prst="triangle">
            <a:avLst>
              <a:gd name="adj" fmla="val 50000"/>
            </a:avLst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</a:pPr>
            <a:endParaRPr lang="en-US" sz="24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C0C584C-3565-4466-9AF9-505CE469D77D}"/>
              </a:ext>
            </a:extLst>
          </p:cNvPr>
          <p:cNvSpPr/>
          <p:nvPr/>
        </p:nvSpPr>
        <p:spPr bwMode="auto">
          <a:xfrm>
            <a:off x="6087891" y="5825579"/>
            <a:ext cx="256086" cy="242315"/>
          </a:xfrm>
          <a:prstGeom prst="ellips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</a:pPr>
            <a:endParaRPr lang="en-US" sz="2400">
              <a:solidFill>
                <a:prstClr val="black"/>
              </a:solidFill>
              <a:latin typeface="Arial" charset="0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3B0C705-5DC0-4AA5-A6CE-6DD74D5A3F62}"/>
              </a:ext>
            </a:extLst>
          </p:cNvPr>
          <p:cNvCxnSpPr>
            <a:stCxn id="39" idx="3"/>
          </p:cNvCxnSpPr>
          <p:nvPr/>
        </p:nvCxnSpPr>
        <p:spPr bwMode="auto">
          <a:xfrm>
            <a:off x="6823996" y="5809439"/>
            <a:ext cx="8422" cy="258454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40BACF18-E7C8-449E-B28F-F677BBCB4B6D}"/>
              </a:ext>
            </a:extLst>
          </p:cNvPr>
          <p:cNvCxnSpPr>
            <a:cxnSpLocks/>
          </p:cNvCxnSpPr>
          <p:nvPr/>
        </p:nvCxnSpPr>
        <p:spPr bwMode="auto">
          <a:xfrm>
            <a:off x="6832418" y="6067893"/>
            <a:ext cx="406582" cy="0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6" name="Rectangle: Top Corners Snipped 25">
            <a:extLst>
              <a:ext uri="{FF2B5EF4-FFF2-40B4-BE49-F238E27FC236}">
                <a16:creationId xmlns:a16="http://schemas.microsoft.com/office/drawing/2014/main" id="{1787A026-43C4-4BA5-8EB6-14CDF95E105D}"/>
              </a:ext>
            </a:extLst>
          </p:cNvPr>
          <p:cNvSpPr/>
          <p:nvPr/>
        </p:nvSpPr>
        <p:spPr bwMode="auto">
          <a:xfrm>
            <a:off x="7239001" y="5825578"/>
            <a:ext cx="394655" cy="422822"/>
          </a:xfrm>
          <a:prstGeom prst="snip2SameRect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</a:pPr>
            <a:endParaRPr lang="en-US" sz="24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2986BBB-A774-4FC5-B6A4-47906A7CC2F7}"/>
              </a:ext>
            </a:extLst>
          </p:cNvPr>
          <p:cNvSpPr txBox="1"/>
          <p:nvPr/>
        </p:nvSpPr>
        <p:spPr>
          <a:xfrm>
            <a:off x="6710040" y="5798017"/>
            <a:ext cx="9404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</a:pPr>
            <a:r>
              <a:rPr lang="en-US" sz="1600" dirty="0">
                <a:solidFill>
                  <a:prstClr val="black"/>
                </a:solidFill>
                <a:latin typeface="Arial" charset="0"/>
              </a:rPr>
              <a:t>LD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D4DF931-DAD7-419D-AB83-B864F9427CFA}"/>
              </a:ext>
            </a:extLst>
          </p:cNvPr>
          <p:cNvSpPr txBox="1"/>
          <p:nvPr/>
        </p:nvSpPr>
        <p:spPr>
          <a:xfrm>
            <a:off x="5146262" y="5778191"/>
            <a:ext cx="10126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</a:pPr>
            <a:r>
              <a:rPr lang="en-US" sz="1600" dirty="0">
                <a:solidFill>
                  <a:prstClr val="black"/>
                </a:solidFill>
                <a:latin typeface="Arial" charset="0"/>
              </a:rPr>
              <a:t>PG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D8B5AC8-7331-4001-9A40-1F1A8F6C4434}"/>
              </a:ext>
            </a:extLst>
          </p:cNvPr>
          <p:cNvSpPr txBox="1"/>
          <p:nvPr/>
        </p:nvSpPr>
        <p:spPr>
          <a:xfrm>
            <a:off x="5821147" y="5036904"/>
            <a:ext cx="2544424" cy="63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</a:pPr>
            <a:r>
              <a:rPr lang="en-US" sz="1600" dirty="0">
                <a:solidFill>
                  <a:srgbClr val="FF0000"/>
                </a:solidFill>
                <a:latin typeface="Arial" charset="0"/>
              </a:rPr>
              <a:t>Leaker Volume=0.29 liter</a:t>
            </a:r>
          </a:p>
          <a:p>
            <a:pPr algn="r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</a:pPr>
            <a:endParaRPr lang="en-US" sz="16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7BA4319-DAF5-4E10-A23A-FEDE310BB8AA}"/>
              </a:ext>
            </a:extLst>
          </p:cNvPr>
          <p:cNvSpPr txBox="1"/>
          <p:nvPr/>
        </p:nvSpPr>
        <p:spPr>
          <a:xfrm>
            <a:off x="5749407" y="4402279"/>
            <a:ext cx="838200" cy="27699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</a:pPr>
            <a:r>
              <a:rPr lang="en-US" sz="1200" dirty="0">
                <a:solidFill>
                  <a:prstClr val="black"/>
                </a:solidFill>
                <a:latin typeface="Arial" charset="0"/>
              </a:rPr>
              <a:t>M72PIO</a:t>
            </a: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2D2CB275-A836-4293-B3C1-3C91E55F5368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6029387" y="4038601"/>
            <a:ext cx="177221" cy="363679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9D78080D-5435-4DCA-BBB5-9E97D0567008}"/>
              </a:ext>
            </a:extLst>
          </p:cNvPr>
          <p:cNvSpPr txBox="1"/>
          <p:nvPr/>
        </p:nvSpPr>
        <p:spPr>
          <a:xfrm>
            <a:off x="7384362" y="1626924"/>
            <a:ext cx="838200" cy="27699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</a:pPr>
            <a:r>
              <a:rPr lang="en-US" sz="1200" dirty="0">
                <a:solidFill>
                  <a:prstClr val="black"/>
                </a:solidFill>
                <a:latin typeface="Arial" charset="0"/>
              </a:rPr>
              <a:t>M92WRP</a:t>
            </a:r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8EAAC45C-3BF8-4CDC-A0B1-B870EC14F1FE}"/>
              </a:ext>
            </a:extLst>
          </p:cNvPr>
          <p:cNvCxnSpPr>
            <a:cxnSpLocks/>
            <a:stCxn id="62" idx="2"/>
          </p:cNvCxnSpPr>
          <p:nvPr/>
        </p:nvCxnSpPr>
        <p:spPr bwMode="auto">
          <a:xfrm flipH="1">
            <a:off x="7633656" y="1903922"/>
            <a:ext cx="169806" cy="91547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4A959C25-6709-41D6-8024-49737B97655E}"/>
              </a:ext>
            </a:extLst>
          </p:cNvPr>
          <p:cNvSpPr txBox="1"/>
          <p:nvPr/>
        </p:nvSpPr>
        <p:spPr>
          <a:xfrm>
            <a:off x="1524001" y="4845163"/>
            <a:ext cx="3227607" cy="1421928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SzPct val="80000"/>
              <a:buFont typeface="+mj-lt"/>
              <a:buAutoNum type="arabicPeriod"/>
            </a:pPr>
            <a:r>
              <a:rPr lang="en-US" sz="1600" dirty="0">
                <a:solidFill>
                  <a:srgbClr val="FF0000"/>
                </a:solidFill>
                <a:latin typeface="Arial" charset="0"/>
              </a:rPr>
              <a:t>V1=36.5 liters(M61VSO-FV)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SzPct val="80000"/>
              <a:buFont typeface="+mj-lt"/>
              <a:buAutoNum type="arabicPeriod"/>
            </a:pPr>
            <a:r>
              <a:rPr lang="en-US" sz="1600" dirty="0">
                <a:solidFill>
                  <a:srgbClr val="FF0000"/>
                </a:solidFill>
                <a:latin typeface="Arial" charset="0"/>
              </a:rPr>
              <a:t>V2=95.1 liters(POST FV)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SzPct val="80000"/>
              <a:buFont typeface="+mj-lt"/>
              <a:buAutoNum type="arabicPeriod"/>
            </a:pPr>
            <a:r>
              <a:rPr lang="en-US" sz="1600" dirty="0">
                <a:solidFill>
                  <a:srgbClr val="FF0000"/>
                </a:solidFill>
                <a:latin typeface="Arial" charset="0"/>
              </a:rPr>
              <a:t>Permeation rate from Scanner O-Ring is about 6E-7 </a:t>
            </a:r>
            <a:r>
              <a:rPr lang="en-US" sz="1600" dirty="0" err="1">
                <a:solidFill>
                  <a:srgbClr val="FF0000"/>
                </a:solidFill>
                <a:latin typeface="Arial" charset="0"/>
              </a:rPr>
              <a:t>torr.l</a:t>
            </a:r>
            <a:r>
              <a:rPr lang="en-US" sz="1600" dirty="0">
                <a:solidFill>
                  <a:srgbClr val="FF0000"/>
                </a:solidFill>
                <a:latin typeface="Arial" charset="0"/>
              </a:rPr>
              <a:t>/s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84BF0AE-1211-4D46-B964-09252F905225}"/>
              </a:ext>
            </a:extLst>
          </p:cNvPr>
          <p:cNvSpPr txBox="1"/>
          <p:nvPr/>
        </p:nvSpPr>
        <p:spPr>
          <a:xfrm>
            <a:off x="1889934" y="2680901"/>
            <a:ext cx="913588" cy="27699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</a:pPr>
            <a:r>
              <a:rPr lang="en-US" sz="1200" dirty="0">
                <a:solidFill>
                  <a:prstClr val="black"/>
                </a:solidFill>
                <a:latin typeface="Arial" charset="0"/>
              </a:rPr>
              <a:t>M52WRP</a:t>
            </a:r>
          </a:p>
        </p:txBody>
      </p:sp>
    </p:spTree>
    <p:extLst>
      <p:ext uri="{BB962C8B-B14F-4D97-AF65-F5344CB8AC3E}">
        <p14:creationId xmlns:p14="http://schemas.microsoft.com/office/powerpoint/2010/main" val="3587513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Setup of 2</a:t>
            </a:r>
            <a:r>
              <a:rPr lang="en-US" baseline="30000" dirty="0"/>
              <a:t>nd</a:t>
            </a:r>
            <a:r>
              <a:rPr lang="en-US" dirty="0"/>
              <a:t> Test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defRPr/>
            </a:pPr>
            <a:r>
              <a:rPr lang="en-US"/>
              <a:t>2/13/2019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r>
              <a:rPr lang="en-US"/>
              <a:t>A. Chen | PIP2IT HEBT Final Design Review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148C009B-CB69-E04A-B9B3-34B26D69E9CF}" type="slidenum">
              <a:rPr lang="en-US"/>
              <a:pPr fontAlgn="base">
                <a:spcAft>
                  <a:spcPct val="0"/>
                </a:spcAft>
                <a:defRPr/>
              </a:pPr>
              <a:t>16</a:t>
            </a:fld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564DE284-0F88-45AE-9785-B65E59F5BE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20999" y="1531739"/>
            <a:ext cx="5059363" cy="3794522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D40D01D-8C83-4F84-9F4D-D268276F64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28878" y="1381562"/>
            <a:ext cx="5110858" cy="404338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462F592-514E-47B2-80CA-0BD3C94D6D88}"/>
              </a:ext>
            </a:extLst>
          </p:cNvPr>
          <p:cNvSpPr txBox="1"/>
          <p:nvPr/>
        </p:nvSpPr>
        <p:spPr>
          <a:xfrm>
            <a:off x="1953418" y="4419601"/>
            <a:ext cx="1170782" cy="83099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r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</a:pPr>
            <a:r>
              <a:rPr lang="en-US" sz="1600" dirty="0">
                <a:solidFill>
                  <a:prstClr val="black"/>
                </a:solidFill>
                <a:latin typeface="Arial" charset="0"/>
              </a:rPr>
              <a:t>N2 Reservoir (0.33 Liter)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10C3998-4893-4034-A257-8751E809A508}"/>
              </a:ext>
            </a:extLst>
          </p:cNvPr>
          <p:cNvSpPr/>
          <p:nvPr/>
        </p:nvSpPr>
        <p:spPr bwMode="auto">
          <a:xfrm>
            <a:off x="2743200" y="1752600"/>
            <a:ext cx="1828800" cy="190500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</a:pPr>
            <a:endParaRPr lang="en-US" sz="2400">
              <a:solidFill>
                <a:prstClr val="black"/>
              </a:solidFill>
              <a:latin typeface="Arial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B270B69-D15E-4430-BD6D-E6C7C291F8D2}"/>
              </a:ext>
            </a:extLst>
          </p:cNvPr>
          <p:cNvCxnSpPr>
            <a:cxnSpLocks/>
            <a:stCxn id="13" idx="0"/>
          </p:cNvCxnSpPr>
          <p:nvPr/>
        </p:nvCxnSpPr>
        <p:spPr bwMode="auto">
          <a:xfrm flipV="1">
            <a:off x="2538810" y="3581400"/>
            <a:ext cx="661591" cy="838200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88CDC11A-81D2-449E-9708-00E0E899E82B}"/>
              </a:ext>
            </a:extLst>
          </p:cNvPr>
          <p:cNvSpPr txBox="1"/>
          <p:nvPr/>
        </p:nvSpPr>
        <p:spPr>
          <a:xfrm>
            <a:off x="5943602" y="4854883"/>
            <a:ext cx="1142999" cy="88024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r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</a:pPr>
            <a:r>
              <a:rPr lang="en-US" sz="1600" dirty="0">
                <a:solidFill>
                  <a:prstClr val="black"/>
                </a:solidFill>
                <a:latin typeface="Arial" charset="0"/>
              </a:rPr>
              <a:t>Post FV Volume </a:t>
            </a:r>
          </a:p>
          <a:p>
            <a:pPr algn="r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</a:pPr>
            <a:r>
              <a:rPr lang="en-US" sz="1600" dirty="0">
                <a:solidFill>
                  <a:prstClr val="black"/>
                </a:solidFill>
                <a:latin typeface="Arial" charset="0"/>
              </a:rPr>
              <a:t>(2.79 liter)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545501F-D5F6-4B76-A381-75DC98136BAC}"/>
              </a:ext>
            </a:extLst>
          </p:cNvPr>
          <p:cNvSpPr/>
          <p:nvPr/>
        </p:nvSpPr>
        <p:spPr bwMode="auto">
          <a:xfrm>
            <a:off x="5862613" y="1905001"/>
            <a:ext cx="3738587" cy="2406357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</a:pPr>
            <a:endParaRPr lang="en-US" sz="2400">
              <a:solidFill>
                <a:prstClr val="black"/>
              </a:solidFill>
              <a:latin typeface="Arial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4CEFBD-1D5B-4382-BC4C-FADB53F7B889}"/>
              </a:ext>
            </a:extLst>
          </p:cNvPr>
          <p:cNvCxnSpPr>
            <a:cxnSpLocks/>
            <a:stCxn id="17" idx="0"/>
          </p:cNvCxnSpPr>
          <p:nvPr/>
        </p:nvCxnSpPr>
        <p:spPr bwMode="auto">
          <a:xfrm flipV="1">
            <a:off x="6515102" y="4331022"/>
            <a:ext cx="1028699" cy="523860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90B001C5-9C6C-4B46-B34A-1A8DFF8E9560}"/>
              </a:ext>
            </a:extLst>
          </p:cNvPr>
          <p:cNvSpPr txBox="1"/>
          <p:nvPr/>
        </p:nvSpPr>
        <p:spPr>
          <a:xfrm>
            <a:off x="5928981" y="573600"/>
            <a:ext cx="471820" cy="33855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r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</a:pPr>
            <a:r>
              <a:rPr lang="en-US" sz="1600" dirty="0">
                <a:solidFill>
                  <a:prstClr val="black"/>
                </a:solidFill>
                <a:latin typeface="Arial" charset="0"/>
              </a:rPr>
              <a:t>FV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878E0EF3-6C97-47B4-AFEE-16BBC5C3E774}"/>
              </a:ext>
            </a:extLst>
          </p:cNvPr>
          <p:cNvCxnSpPr>
            <a:cxnSpLocks/>
            <a:stCxn id="30" idx="2"/>
          </p:cNvCxnSpPr>
          <p:nvPr/>
        </p:nvCxnSpPr>
        <p:spPr bwMode="auto">
          <a:xfrm flipH="1">
            <a:off x="5952333" y="912154"/>
            <a:ext cx="212558" cy="1221446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DA9F70CD-7AB6-4093-8C78-A3BBFAA605AE}"/>
              </a:ext>
            </a:extLst>
          </p:cNvPr>
          <p:cNvSpPr txBox="1"/>
          <p:nvPr/>
        </p:nvSpPr>
        <p:spPr>
          <a:xfrm>
            <a:off x="7543801" y="573601"/>
            <a:ext cx="811065" cy="58477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r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</a:pPr>
            <a:r>
              <a:rPr lang="en-US" sz="1600" dirty="0">
                <a:solidFill>
                  <a:prstClr val="black"/>
                </a:solidFill>
                <a:latin typeface="Arial" charset="0"/>
              </a:rPr>
              <a:t>CC Gauge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1FEF436A-9A68-4C07-AC41-315B0E55F9C7}"/>
              </a:ext>
            </a:extLst>
          </p:cNvPr>
          <p:cNvCxnSpPr>
            <a:cxnSpLocks/>
            <a:stCxn id="35" idx="2"/>
          </p:cNvCxnSpPr>
          <p:nvPr/>
        </p:nvCxnSpPr>
        <p:spPr bwMode="auto">
          <a:xfrm flipH="1">
            <a:off x="7799537" y="1158375"/>
            <a:ext cx="149796" cy="1653546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4D5AD148-18CA-49CC-8151-93A59EEFE064}"/>
              </a:ext>
            </a:extLst>
          </p:cNvPr>
          <p:cNvSpPr txBox="1"/>
          <p:nvPr/>
        </p:nvSpPr>
        <p:spPr>
          <a:xfrm>
            <a:off x="9076017" y="560762"/>
            <a:ext cx="807783" cy="33855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r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</a:pPr>
            <a:r>
              <a:rPr lang="en-US" sz="1600" dirty="0">
                <a:solidFill>
                  <a:prstClr val="black"/>
                </a:solidFill>
                <a:latin typeface="Arial" charset="0"/>
              </a:rPr>
              <a:t>RGA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9DC88642-5F83-44A6-9409-5539104AC49E}"/>
              </a:ext>
            </a:extLst>
          </p:cNvPr>
          <p:cNvCxnSpPr>
            <a:cxnSpLocks/>
            <a:stCxn id="38" idx="2"/>
          </p:cNvCxnSpPr>
          <p:nvPr/>
        </p:nvCxnSpPr>
        <p:spPr bwMode="auto">
          <a:xfrm flipH="1">
            <a:off x="9316722" y="899316"/>
            <a:ext cx="163187" cy="624684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50E3BEAE-1741-4E96-9BEE-E7D1B16C880C}"/>
              </a:ext>
            </a:extLst>
          </p:cNvPr>
          <p:cNvSpPr txBox="1"/>
          <p:nvPr/>
        </p:nvSpPr>
        <p:spPr>
          <a:xfrm>
            <a:off x="9575578" y="3865780"/>
            <a:ext cx="890191" cy="58477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r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</a:pPr>
            <a:r>
              <a:rPr lang="en-US" sz="1600" dirty="0">
                <a:solidFill>
                  <a:prstClr val="black"/>
                </a:solidFill>
                <a:latin typeface="Arial" charset="0"/>
              </a:rPr>
              <a:t>Ion Pump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1103C6E3-087C-4C5D-B89D-A8C0D7D83563}"/>
              </a:ext>
            </a:extLst>
          </p:cNvPr>
          <p:cNvCxnSpPr>
            <a:cxnSpLocks/>
          </p:cNvCxnSpPr>
          <p:nvPr/>
        </p:nvCxnSpPr>
        <p:spPr bwMode="auto">
          <a:xfrm flipH="1">
            <a:off x="8915401" y="4191000"/>
            <a:ext cx="660176" cy="140022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180CA017-E698-4A9A-94E2-D1DB2E44CBBC}"/>
              </a:ext>
            </a:extLst>
          </p:cNvPr>
          <p:cNvSpPr txBox="1"/>
          <p:nvPr/>
        </p:nvSpPr>
        <p:spPr>
          <a:xfrm>
            <a:off x="4424330" y="847826"/>
            <a:ext cx="889809" cy="58477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r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</a:pPr>
            <a:r>
              <a:rPr lang="en-US" sz="1600" dirty="0">
                <a:solidFill>
                  <a:prstClr val="black"/>
                </a:solidFill>
                <a:latin typeface="Arial" charset="0"/>
              </a:rPr>
              <a:t>Pirani Gauge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589764DC-7B8B-460A-BC72-731741C5A507}"/>
              </a:ext>
            </a:extLst>
          </p:cNvPr>
          <p:cNvCxnSpPr>
            <a:cxnSpLocks/>
            <a:stCxn id="48" idx="2"/>
          </p:cNvCxnSpPr>
          <p:nvPr/>
        </p:nvCxnSpPr>
        <p:spPr bwMode="auto">
          <a:xfrm flipH="1">
            <a:off x="4092752" y="1432600"/>
            <a:ext cx="776483" cy="1158200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9795086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592902D-92E2-4A71-9595-9516D88BC6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0447" y="1361740"/>
            <a:ext cx="6096000" cy="4876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E22B331-4190-4FE1-93DC-26C40FE82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0" y="457200"/>
            <a:ext cx="6400800" cy="1143000"/>
          </a:xfrm>
        </p:spPr>
        <p:txBody>
          <a:bodyPr/>
          <a:lstStyle/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Test With Smaller and Tighter Volume </a:t>
            </a:r>
            <a:r>
              <a:rPr lang="en-US" sz="2400" i="1" dirty="0"/>
              <a:t>(Leak From Downstream of DPI)</a:t>
            </a:r>
            <a:endParaRPr lang="en-US" sz="1800" i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3A8729-6721-44A5-A48B-31B2DF7F7DD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r>
              <a:rPr lang="en-US">
                <a:solidFill>
                  <a:prstClr val="black"/>
                </a:solidFill>
                <a:latin typeface="Arial" charset="0"/>
              </a:rPr>
              <a:t>A. Chen | PIP2IT HEBT Final Design Review</a:t>
            </a: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13771D-0E2B-4B9A-8F67-980887DB8D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76BBECFF-F207-4C65-B9B5-95271AC2022A}" type="slidenum">
              <a:rPr lang="en-US">
                <a:latin typeface="Arial" charset="0"/>
              </a:rPr>
              <a:pPr fontAlgn="base">
                <a:spcAft>
                  <a:spcPct val="0"/>
                </a:spcAft>
                <a:defRPr/>
              </a:pPr>
              <a:t>17</a:t>
            </a:fld>
            <a:endParaRPr lang="en-US" dirty="0">
              <a:latin typeface="Arial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FCD825-C156-49D8-9EE8-76A94B31FC4A}"/>
              </a:ext>
            </a:extLst>
          </p:cNvPr>
          <p:cNvSpPr txBox="1"/>
          <p:nvPr/>
        </p:nvSpPr>
        <p:spPr>
          <a:xfrm>
            <a:off x="2286001" y="4641749"/>
            <a:ext cx="2889783" cy="1717393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</a:pPr>
            <a:r>
              <a:rPr lang="en-US" sz="2400" dirty="0">
                <a:solidFill>
                  <a:prstClr val="black"/>
                </a:solidFill>
                <a:latin typeface="Arial" charset="0"/>
              </a:rPr>
              <a:t>With current setup of DPI and IPs,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</a:pPr>
            <a:r>
              <a:rPr lang="en-US" sz="2400" dirty="0" err="1">
                <a:solidFill>
                  <a:srgbClr val="FF0000"/>
                </a:solidFill>
                <a:latin typeface="Arial" charset="0"/>
              </a:rPr>
              <a:t>DP</a:t>
            </a:r>
            <a:r>
              <a:rPr lang="en-US" dirty="0" err="1">
                <a:solidFill>
                  <a:srgbClr val="FF0000"/>
                </a:solidFill>
                <a:latin typeface="Arial" charset="0"/>
              </a:rPr>
              <a:t>us</a:t>
            </a:r>
            <a:r>
              <a:rPr lang="en-US" sz="2400" dirty="0">
                <a:solidFill>
                  <a:srgbClr val="FF0000"/>
                </a:solidFill>
                <a:latin typeface="Arial" charset="0"/>
              </a:rPr>
              <a:t>/</a:t>
            </a:r>
            <a:r>
              <a:rPr lang="en-US" sz="2400" dirty="0" err="1">
                <a:solidFill>
                  <a:srgbClr val="FF0000"/>
                </a:solidFill>
                <a:latin typeface="Arial" charset="0"/>
              </a:rPr>
              <a:t>DP</a:t>
            </a:r>
            <a:r>
              <a:rPr lang="en-US" dirty="0" err="1">
                <a:solidFill>
                  <a:srgbClr val="FF0000"/>
                </a:solidFill>
                <a:latin typeface="Arial" charset="0"/>
              </a:rPr>
              <a:t>ds</a:t>
            </a:r>
            <a:r>
              <a:rPr lang="en-US" sz="2400" dirty="0">
                <a:solidFill>
                  <a:srgbClr val="FF0000"/>
                </a:solidFill>
                <a:latin typeface="Arial" charset="0"/>
              </a:rPr>
              <a:t> =188 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</a:pPr>
            <a:endParaRPr lang="en-US" sz="24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C839192-AD51-4C8C-A50F-2FF806696920}"/>
              </a:ext>
            </a:extLst>
          </p:cNvPr>
          <p:cNvSpPr txBox="1"/>
          <p:nvPr/>
        </p:nvSpPr>
        <p:spPr>
          <a:xfrm>
            <a:off x="4984750" y="1436986"/>
            <a:ext cx="1219200" cy="461665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r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</a:pPr>
            <a:r>
              <a:rPr lang="en-US" sz="2400" dirty="0">
                <a:solidFill>
                  <a:prstClr val="black"/>
                </a:solidFill>
                <a:latin typeface="Arial" charset="0"/>
              </a:rPr>
              <a:t>6.6E-6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4DF88BD-AF48-4623-AAB6-61FB3E034CF0}"/>
              </a:ext>
            </a:extLst>
          </p:cNvPr>
          <p:cNvCxnSpPr>
            <a:cxnSpLocks/>
            <a:stCxn id="11" idx="3"/>
          </p:cNvCxnSpPr>
          <p:nvPr/>
        </p:nvCxnSpPr>
        <p:spPr bwMode="auto">
          <a:xfrm flipV="1">
            <a:off x="6203950" y="1665760"/>
            <a:ext cx="2330450" cy="2059"/>
          </a:xfrm>
          <a:prstGeom prst="straightConnector1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F3F19094-884F-4B14-BEF0-4947B3F24720}"/>
              </a:ext>
            </a:extLst>
          </p:cNvPr>
          <p:cNvSpPr txBox="1"/>
          <p:nvPr/>
        </p:nvSpPr>
        <p:spPr>
          <a:xfrm>
            <a:off x="4984750" y="2349153"/>
            <a:ext cx="1219200" cy="461665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r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</a:pPr>
            <a:r>
              <a:rPr lang="en-US" sz="2400" dirty="0">
                <a:solidFill>
                  <a:prstClr val="black"/>
                </a:solidFill>
                <a:latin typeface="Arial" charset="0"/>
              </a:rPr>
              <a:t>7.6E-7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E4696C1-8A04-4E35-8A7A-EE9ACEBC1611}"/>
              </a:ext>
            </a:extLst>
          </p:cNvPr>
          <p:cNvCxnSpPr>
            <a:cxnSpLocks/>
            <a:stCxn id="19" idx="3"/>
          </p:cNvCxnSpPr>
          <p:nvPr/>
        </p:nvCxnSpPr>
        <p:spPr bwMode="auto">
          <a:xfrm>
            <a:off x="6203950" y="2579985"/>
            <a:ext cx="806450" cy="26330"/>
          </a:xfrm>
          <a:prstGeom prst="straightConnector1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E2486AF3-E012-462F-A416-7CF0E04C9721}"/>
              </a:ext>
            </a:extLst>
          </p:cNvPr>
          <p:cNvSpPr txBox="1"/>
          <p:nvPr/>
        </p:nvSpPr>
        <p:spPr>
          <a:xfrm>
            <a:off x="4876800" y="4236870"/>
            <a:ext cx="1219200" cy="461665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r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</a:pPr>
            <a:r>
              <a:rPr lang="en-US" sz="2400" dirty="0">
                <a:solidFill>
                  <a:prstClr val="black"/>
                </a:solidFill>
                <a:latin typeface="Arial" charset="0"/>
              </a:rPr>
              <a:t>1.5E-8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5B34024-9A6C-49DC-B408-F88F77246E68}"/>
              </a:ext>
            </a:extLst>
          </p:cNvPr>
          <p:cNvCxnSpPr>
            <a:cxnSpLocks/>
            <a:stCxn id="24" idx="3"/>
          </p:cNvCxnSpPr>
          <p:nvPr/>
        </p:nvCxnSpPr>
        <p:spPr bwMode="auto">
          <a:xfrm>
            <a:off x="6096000" y="4467702"/>
            <a:ext cx="806450" cy="26330"/>
          </a:xfrm>
          <a:prstGeom prst="straightConnector1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14C7079A-87F6-4375-8A70-AF163963C79C}"/>
              </a:ext>
            </a:extLst>
          </p:cNvPr>
          <p:cNvSpPr txBox="1"/>
          <p:nvPr/>
        </p:nvSpPr>
        <p:spPr>
          <a:xfrm>
            <a:off x="4876800" y="3665721"/>
            <a:ext cx="1219200" cy="461665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r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</a:pPr>
            <a:r>
              <a:rPr lang="en-US" sz="2400" dirty="0">
                <a:solidFill>
                  <a:prstClr val="black"/>
                </a:solidFill>
                <a:latin typeface="Arial" charset="0"/>
              </a:rPr>
              <a:t>4.6E-8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5D50110F-3E4B-4C13-B67D-B54635AB87CB}"/>
              </a:ext>
            </a:extLst>
          </p:cNvPr>
          <p:cNvCxnSpPr>
            <a:cxnSpLocks/>
          </p:cNvCxnSpPr>
          <p:nvPr/>
        </p:nvCxnSpPr>
        <p:spPr bwMode="auto">
          <a:xfrm>
            <a:off x="6411247" y="3960866"/>
            <a:ext cx="2438400" cy="54566"/>
          </a:xfrm>
          <a:prstGeom prst="straightConnector1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BD33DBE5-B028-45E2-81EC-47ECA09ADE83}"/>
              </a:ext>
            </a:extLst>
          </p:cNvPr>
          <p:cNvSpPr txBox="1"/>
          <p:nvPr/>
        </p:nvSpPr>
        <p:spPr>
          <a:xfrm>
            <a:off x="2819402" y="1832746"/>
            <a:ext cx="20637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</a:pPr>
            <a:r>
              <a:rPr lang="en-US" sz="2400" dirty="0">
                <a:solidFill>
                  <a:prstClr val="black"/>
                </a:solidFill>
                <a:latin typeface="Arial" charset="0"/>
              </a:rPr>
              <a:t>Pressure rise at US of DPI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CBD44D0-C1CC-4E39-8836-AFBE5C6D84F0}"/>
              </a:ext>
            </a:extLst>
          </p:cNvPr>
          <p:cNvSpPr txBox="1"/>
          <p:nvPr/>
        </p:nvSpPr>
        <p:spPr>
          <a:xfrm>
            <a:off x="2819401" y="3498206"/>
            <a:ext cx="1981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</a:pPr>
            <a:r>
              <a:rPr lang="en-US" sz="2400" dirty="0">
                <a:solidFill>
                  <a:prstClr val="black"/>
                </a:solidFill>
                <a:latin typeface="Arial" charset="0"/>
              </a:rPr>
              <a:t>Pressure rise DS of PDI</a:t>
            </a:r>
          </a:p>
        </p:txBody>
      </p:sp>
    </p:spTree>
    <p:extLst>
      <p:ext uri="{BB962C8B-B14F-4D97-AF65-F5344CB8AC3E}">
        <p14:creationId xmlns:p14="http://schemas.microsoft.com/office/powerpoint/2010/main" val="19138491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ABAD15E-01C3-4382-9E25-A55E746CEB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326" y="1483875"/>
            <a:ext cx="8169348" cy="43971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E22B331-4190-4FE1-93DC-26C40FE82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4195" y="228153"/>
            <a:ext cx="6400800" cy="894766"/>
          </a:xfrm>
        </p:spPr>
        <p:txBody>
          <a:bodyPr/>
          <a:lstStyle/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Test With Smaller and Tighter Volume </a:t>
            </a:r>
            <a:r>
              <a:rPr lang="en-US" sz="2400" i="1" dirty="0"/>
              <a:t>(Leak From Downstream of DPI)</a:t>
            </a:r>
            <a:endParaRPr lang="en-US" sz="1800" i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3A8729-6721-44A5-A48B-31B2DF7F7DD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r>
              <a:rPr lang="en-US">
                <a:solidFill>
                  <a:prstClr val="black"/>
                </a:solidFill>
                <a:latin typeface="Arial" charset="0"/>
              </a:rPr>
              <a:t>A. Chen | PIP2IT HEBT Final Design Review</a:t>
            </a: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13771D-0E2B-4B9A-8F67-980887DB8D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76BBECFF-F207-4C65-B9B5-95271AC2022A}" type="slidenum">
              <a:rPr lang="en-US">
                <a:latin typeface="Arial" charset="0"/>
              </a:rPr>
              <a:pPr fontAlgn="base">
                <a:spcAft>
                  <a:spcPct val="0"/>
                </a:spcAft>
                <a:defRPr/>
              </a:pPr>
              <a:t>18</a:t>
            </a:fld>
            <a:endParaRPr lang="en-US" dirty="0">
              <a:latin typeface="Arial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2486AF3-E012-462F-A416-7CF0E04C9721}"/>
              </a:ext>
            </a:extLst>
          </p:cNvPr>
          <p:cNvSpPr txBox="1"/>
          <p:nvPr/>
        </p:nvSpPr>
        <p:spPr>
          <a:xfrm>
            <a:off x="4961132" y="1931524"/>
            <a:ext cx="1905000" cy="707886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r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</a:pPr>
            <a:r>
              <a:rPr lang="en-US" sz="2400" dirty="0">
                <a:solidFill>
                  <a:prstClr val="black"/>
                </a:solidFill>
                <a:latin typeface="Arial" charset="0"/>
              </a:rPr>
              <a:t>1.4E-5 </a:t>
            </a:r>
            <a:r>
              <a:rPr lang="en-US" sz="1600" dirty="0">
                <a:solidFill>
                  <a:prstClr val="black"/>
                </a:solidFill>
                <a:latin typeface="Arial" charset="0"/>
              </a:rPr>
              <a:t>with Leaker at 350 Torr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4C7079A-87F6-4375-8A70-AF163963C79C}"/>
              </a:ext>
            </a:extLst>
          </p:cNvPr>
          <p:cNvSpPr txBox="1"/>
          <p:nvPr/>
        </p:nvSpPr>
        <p:spPr>
          <a:xfrm>
            <a:off x="8141005" y="1953647"/>
            <a:ext cx="1828800" cy="707886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r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</a:pPr>
            <a:r>
              <a:rPr lang="en-US" sz="2400" dirty="0">
                <a:solidFill>
                  <a:prstClr val="black"/>
                </a:solidFill>
                <a:latin typeface="Arial" charset="0"/>
              </a:rPr>
              <a:t>4.5E-5 </a:t>
            </a:r>
            <a:r>
              <a:rPr lang="en-US" sz="1600" dirty="0">
                <a:solidFill>
                  <a:prstClr val="black"/>
                </a:solidFill>
                <a:latin typeface="Arial" charset="0"/>
              </a:rPr>
              <a:t>with leaker at 810 Torr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BC85EC2-5E45-47DB-9A78-73C273EEB285}"/>
              </a:ext>
            </a:extLst>
          </p:cNvPr>
          <p:cNvSpPr txBox="1"/>
          <p:nvPr/>
        </p:nvSpPr>
        <p:spPr>
          <a:xfrm>
            <a:off x="8117653" y="3464671"/>
            <a:ext cx="1295400" cy="461665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r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</a:pPr>
            <a:r>
              <a:rPr lang="en-US" sz="2400" dirty="0">
                <a:solidFill>
                  <a:prstClr val="black"/>
                </a:solidFill>
                <a:latin typeface="Arial" charset="0"/>
              </a:rPr>
              <a:t>1.0E-7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4F9E075-84F4-45A4-9964-A4FC206E83EF}"/>
              </a:ext>
            </a:extLst>
          </p:cNvPr>
          <p:cNvCxnSpPr>
            <a:cxnSpLocks/>
          </p:cNvCxnSpPr>
          <p:nvPr/>
        </p:nvCxnSpPr>
        <p:spPr bwMode="auto">
          <a:xfrm>
            <a:off x="9220200" y="3936345"/>
            <a:ext cx="238432" cy="354982"/>
          </a:xfrm>
          <a:prstGeom prst="straightConnector1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438BCB9-C9A8-43F3-BB5F-9244DC0ACB36}"/>
              </a:ext>
            </a:extLst>
          </p:cNvPr>
          <p:cNvCxnSpPr>
            <a:cxnSpLocks/>
          </p:cNvCxnSpPr>
          <p:nvPr/>
        </p:nvCxnSpPr>
        <p:spPr bwMode="auto">
          <a:xfrm flipH="1">
            <a:off x="2971801" y="2722380"/>
            <a:ext cx="430399" cy="630420"/>
          </a:xfrm>
          <a:prstGeom prst="straightConnector1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3A2B1505-2D49-4E8D-BD64-58E1F9694656}"/>
              </a:ext>
            </a:extLst>
          </p:cNvPr>
          <p:cNvSpPr txBox="1"/>
          <p:nvPr/>
        </p:nvSpPr>
        <p:spPr>
          <a:xfrm>
            <a:off x="2971800" y="4800601"/>
            <a:ext cx="1295400" cy="461665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r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</a:pPr>
            <a:r>
              <a:rPr lang="en-US" sz="2400" dirty="0">
                <a:solidFill>
                  <a:prstClr val="black"/>
                </a:solidFill>
                <a:latin typeface="Arial" charset="0"/>
              </a:rPr>
              <a:t>7.3E-9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8560EB2-BCA3-491C-8DA9-337661CB1720}"/>
              </a:ext>
            </a:extLst>
          </p:cNvPr>
          <p:cNvCxnSpPr>
            <a:cxnSpLocks/>
            <a:stCxn id="24" idx="2"/>
          </p:cNvCxnSpPr>
          <p:nvPr/>
        </p:nvCxnSpPr>
        <p:spPr bwMode="auto">
          <a:xfrm>
            <a:off x="5913633" y="2639410"/>
            <a:ext cx="1038141" cy="825262"/>
          </a:xfrm>
          <a:prstGeom prst="straightConnector1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DAC2919A-3964-4FF1-A0E4-5A09B429B289}"/>
              </a:ext>
            </a:extLst>
          </p:cNvPr>
          <p:cNvSpPr txBox="1"/>
          <p:nvPr/>
        </p:nvSpPr>
        <p:spPr>
          <a:xfrm>
            <a:off x="2857500" y="2014494"/>
            <a:ext cx="1905000" cy="707886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r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</a:pPr>
            <a:r>
              <a:rPr lang="en-US" sz="2400" dirty="0">
                <a:solidFill>
                  <a:prstClr val="black"/>
                </a:solidFill>
                <a:latin typeface="Arial" charset="0"/>
              </a:rPr>
              <a:t>3.8E-5 </a:t>
            </a:r>
            <a:r>
              <a:rPr lang="en-US" sz="1600" dirty="0">
                <a:solidFill>
                  <a:prstClr val="black"/>
                </a:solidFill>
                <a:latin typeface="Arial" charset="0"/>
              </a:rPr>
              <a:t>with Leaker at 9.5 Torr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9E46FCE-3B25-4126-916D-11135ACCB762}"/>
              </a:ext>
            </a:extLst>
          </p:cNvPr>
          <p:cNvSpPr txBox="1"/>
          <p:nvPr/>
        </p:nvSpPr>
        <p:spPr>
          <a:xfrm>
            <a:off x="4892673" y="3381966"/>
            <a:ext cx="1295400" cy="461665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r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</a:pPr>
            <a:r>
              <a:rPr lang="en-US" sz="2400" dirty="0">
                <a:solidFill>
                  <a:prstClr val="black"/>
                </a:solidFill>
                <a:latin typeface="Arial" charset="0"/>
              </a:rPr>
              <a:t>2.3E-8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77A0C689-974C-46F0-8C91-D54CA1786F8B}"/>
              </a:ext>
            </a:extLst>
          </p:cNvPr>
          <p:cNvCxnSpPr>
            <a:cxnSpLocks/>
          </p:cNvCxnSpPr>
          <p:nvPr/>
        </p:nvCxnSpPr>
        <p:spPr bwMode="auto">
          <a:xfrm>
            <a:off x="6194271" y="3616685"/>
            <a:ext cx="757503" cy="898720"/>
          </a:xfrm>
          <a:prstGeom prst="straightConnector1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32C84B3D-FEE2-4C04-9E92-DAD13BD0DC0C}"/>
              </a:ext>
            </a:extLst>
          </p:cNvPr>
          <p:cNvCxnSpPr>
            <a:cxnSpLocks/>
          </p:cNvCxnSpPr>
          <p:nvPr/>
        </p:nvCxnSpPr>
        <p:spPr bwMode="auto">
          <a:xfrm>
            <a:off x="9144000" y="2704784"/>
            <a:ext cx="314632" cy="631918"/>
          </a:xfrm>
          <a:prstGeom prst="straightConnector1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508B04B6-0CB5-4AF4-9E63-8F232B844F38}"/>
              </a:ext>
            </a:extLst>
          </p:cNvPr>
          <p:cNvSpPr txBox="1"/>
          <p:nvPr/>
        </p:nvSpPr>
        <p:spPr>
          <a:xfrm>
            <a:off x="6457950" y="4901556"/>
            <a:ext cx="1968296" cy="461665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r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</a:pPr>
            <a:r>
              <a:rPr lang="en-US" sz="2400" dirty="0">
                <a:solidFill>
                  <a:prstClr val="black"/>
                </a:solidFill>
                <a:latin typeface="Arial" charset="0"/>
              </a:rPr>
              <a:t>Oct 1, 2-18</a:t>
            </a:r>
          </a:p>
        </p:txBody>
      </p:sp>
    </p:spTree>
    <p:extLst>
      <p:ext uri="{BB962C8B-B14F-4D97-AF65-F5344CB8AC3E}">
        <p14:creationId xmlns:p14="http://schemas.microsoft.com/office/powerpoint/2010/main" val="2326690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Results for Vacuum Protection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defRPr/>
            </a:pPr>
            <a:r>
              <a:rPr lang="en-US"/>
              <a:t>2/13/2019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r>
              <a:rPr lang="en-US"/>
              <a:t>A. Chen | PIP2IT HEBT Final Design Review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148C009B-CB69-E04A-B9B3-34B26D69E9CF}" type="slidenum">
              <a:rPr lang="en-US"/>
              <a:pPr fontAlgn="base">
                <a:spcAft>
                  <a:spcPct val="0"/>
                </a:spcAft>
                <a:defRPr/>
              </a:pPr>
              <a:t>19</a:t>
            </a:fld>
            <a:endParaRPr lang="en-US"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4988220B-A57D-4DBF-ADAE-9EE245DA8B80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2207246" y="4030659"/>
          <a:ext cx="7599936" cy="24784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EDA7B00D-F44D-4677-B876-99A1085BEAD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260827" y="827086"/>
          <a:ext cx="7492774" cy="3059108"/>
        </p:xfrm>
        <a:graphic>
          <a:graphicData uri="http://schemas.openxmlformats.org/drawingml/2006/table">
            <a:tbl>
              <a:tblPr/>
              <a:tblGrid>
                <a:gridCol w="720085">
                  <a:extLst>
                    <a:ext uri="{9D8B030D-6E8A-4147-A177-3AD203B41FA5}">
                      <a16:colId xmlns:a16="http://schemas.microsoft.com/office/drawing/2014/main" val="3565823583"/>
                    </a:ext>
                  </a:extLst>
                </a:gridCol>
                <a:gridCol w="681161">
                  <a:extLst>
                    <a:ext uri="{9D8B030D-6E8A-4147-A177-3AD203B41FA5}">
                      <a16:colId xmlns:a16="http://schemas.microsoft.com/office/drawing/2014/main" val="3706757071"/>
                    </a:ext>
                  </a:extLst>
                </a:gridCol>
                <a:gridCol w="934164">
                  <a:extLst>
                    <a:ext uri="{9D8B030D-6E8A-4147-A177-3AD203B41FA5}">
                      <a16:colId xmlns:a16="http://schemas.microsoft.com/office/drawing/2014/main" val="3702067683"/>
                    </a:ext>
                  </a:extLst>
                </a:gridCol>
                <a:gridCol w="973087">
                  <a:extLst>
                    <a:ext uri="{9D8B030D-6E8A-4147-A177-3AD203B41FA5}">
                      <a16:colId xmlns:a16="http://schemas.microsoft.com/office/drawing/2014/main" val="2185836562"/>
                    </a:ext>
                  </a:extLst>
                </a:gridCol>
                <a:gridCol w="934164">
                  <a:extLst>
                    <a:ext uri="{9D8B030D-6E8A-4147-A177-3AD203B41FA5}">
                      <a16:colId xmlns:a16="http://schemas.microsoft.com/office/drawing/2014/main" val="1561740441"/>
                    </a:ext>
                  </a:extLst>
                </a:gridCol>
                <a:gridCol w="1128782">
                  <a:extLst>
                    <a:ext uri="{9D8B030D-6E8A-4147-A177-3AD203B41FA5}">
                      <a16:colId xmlns:a16="http://schemas.microsoft.com/office/drawing/2014/main" val="2595218751"/>
                    </a:ext>
                  </a:extLst>
                </a:gridCol>
                <a:gridCol w="1265014">
                  <a:extLst>
                    <a:ext uri="{9D8B030D-6E8A-4147-A177-3AD203B41FA5}">
                      <a16:colId xmlns:a16="http://schemas.microsoft.com/office/drawing/2014/main" val="3072678157"/>
                    </a:ext>
                  </a:extLst>
                </a:gridCol>
                <a:gridCol w="856317">
                  <a:extLst>
                    <a:ext uri="{9D8B030D-6E8A-4147-A177-3AD203B41FA5}">
                      <a16:colId xmlns:a16="http://schemas.microsoft.com/office/drawing/2014/main" val="717273095"/>
                    </a:ext>
                  </a:extLst>
                </a:gridCol>
              </a:tblGrid>
              <a:tr h="49061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Leaker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dP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 Amount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monolayer coverage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Leaker Location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9069410"/>
                  </a:ext>
                </a:extLst>
              </a:tr>
              <a:tr h="23087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torr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torr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torr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torr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torr.liter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cm2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1517401"/>
                  </a:ext>
                </a:extLst>
              </a:tr>
              <a:tr h="23087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23-Aug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6.2E-09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1.7E-07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1.6E-07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4.6E-07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1.3E-02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 DPI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0387717"/>
                  </a:ext>
                </a:extLst>
              </a:tr>
              <a:tr h="23087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7.5E-09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1.9E-07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1.8E-07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5.1E-07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1.5E-02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9381782"/>
                  </a:ext>
                </a:extLst>
              </a:tr>
              <a:tr h="23087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24-Aug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7.9E-09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2.0E-07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1.9E-07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5.4E-07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1.6E-02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3106280"/>
                  </a:ext>
                </a:extLst>
              </a:tr>
              <a:tr h="23087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760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2.3E-08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2.3E-07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2.1E-07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5.8E-07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1.7E-02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7385863"/>
                  </a:ext>
                </a:extLst>
              </a:tr>
              <a:tr h="230876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1-Oct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7.3E-09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3.8E-05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3.8E-05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1.1E-04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3.1E+00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DS DPI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0836036"/>
                  </a:ext>
                </a:extLst>
              </a:tr>
              <a:tr h="23087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2.1E-08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1.4E-05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1.4E-05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3.9E-05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1.1E+00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4478756"/>
                  </a:ext>
                </a:extLst>
              </a:tr>
              <a:tr h="24049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1.0E-07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4.5E-05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4.5E-05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1.3E-04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3.6E+00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4891638"/>
                  </a:ext>
                </a:extLst>
              </a:tr>
              <a:tr h="24049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8-Oct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6.1E-09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5.1E-04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5.1E-04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1.4E-03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4.1E+01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1836244"/>
                  </a:ext>
                </a:extLst>
              </a:tr>
              <a:tr h="23087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9-Oct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6.0E-09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5.8E-07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5.7E-07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1.6E-06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4.6E-02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3719948"/>
                  </a:ext>
                </a:extLst>
              </a:tr>
              <a:tr h="24049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760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3.0E-08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2.5E-06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2.5E-06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6.9E-06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2.0E-01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27366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77083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54DBE4-988E-40D1-BB66-EB1A90EFA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E4525C-1A15-49A9-93A8-E621EA590B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Introduction</a:t>
            </a:r>
          </a:p>
          <a:p>
            <a:r>
              <a:rPr lang="en-US" dirty="0"/>
              <a:t>Configuration</a:t>
            </a:r>
          </a:p>
          <a:p>
            <a:pPr lvl="1"/>
            <a:r>
              <a:rPr lang="en-US" dirty="0"/>
              <a:t>Ion Pumps </a:t>
            </a:r>
          </a:p>
          <a:p>
            <a:pPr lvl="1"/>
            <a:r>
              <a:rPr lang="en-US" dirty="0"/>
              <a:t>NEG</a:t>
            </a:r>
          </a:p>
          <a:p>
            <a:pPr lvl="1"/>
            <a:r>
              <a:rPr lang="en-US" dirty="0"/>
              <a:t>Cold Trap</a:t>
            </a:r>
          </a:p>
          <a:p>
            <a:pPr lvl="1"/>
            <a:r>
              <a:rPr lang="en-US" dirty="0"/>
              <a:t>Turbo Pump</a:t>
            </a:r>
          </a:p>
          <a:p>
            <a:r>
              <a:rPr lang="en-US" dirty="0" err="1"/>
              <a:t>MolFlow</a:t>
            </a:r>
            <a:r>
              <a:rPr lang="en-US" dirty="0"/>
              <a:t>+ Simulation</a:t>
            </a:r>
          </a:p>
          <a:p>
            <a:pPr lvl="1"/>
            <a:r>
              <a:rPr lang="en-US" dirty="0"/>
              <a:t>Criterion for Optimization</a:t>
            </a:r>
          </a:p>
          <a:p>
            <a:pPr lvl="1"/>
            <a:r>
              <a:rPr lang="en-US" dirty="0"/>
              <a:t>Pressure Profile of residual gas (Hydrogen)</a:t>
            </a:r>
          </a:p>
          <a:p>
            <a:r>
              <a:rPr lang="en-US" dirty="0"/>
              <a:t>Vacuum Protection Test Results</a:t>
            </a:r>
          </a:p>
          <a:p>
            <a:pPr lvl="1"/>
            <a:r>
              <a:rPr lang="en-US" dirty="0"/>
              <a:t>Failure at Upstream of Differential Pumping Insert (DPI)</a:t>
            </a:r>
          </a:p>
          <a:p>
            <a:pPr lvl="1"/>
            <a:r>
              <a:rPr lang="en-US" dirty="0"/>
              <a:t>Failure at Downstream of DPI, (</a:t>
            </a:r>
            <a:r>
              <a:rPr lang="en-US" i="1" dirty="0"/>
              <a:t>applied for HEBT</a:t>
            </a:r>
            <a:r>
              <a:rPr lang="en-US" dirty="0"/>
              <a:t>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E60733-487F-47AC-9D71-AF92E1558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2/13/2019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F9DC6E-3D48-4845-84E0-294DE9E66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A. Chen | PIP2IT HEBT Final Design Review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64FAF2-0ADC-4F90-A06A-A32161107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8B1D5-50A8-44B3-913C-91FBB0C9A61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3381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1" y="1526959"/>
            <a:ext cx="11563351" cy="4503955"/>
          </a:xfrm>
        </p:spPr>
        <p:txBody>
          <a:bodyPr/>
          <a:lstStyle/>
          <a:p>
            <a:r>
              <a:rPr lang="en-US" dirty="0"/>
              <a:t>Configure can satisfy the vacuum requirement</a:t>
            </a:r>
          </a:p>
          <a:p>
            <a:r>
              <a:rPr lang="en-US" dirty="0" err="1"/>
              <a:t>MolFlow</a:t>
            </a:r>
            <a:r>
              <a:rPr lang="en-US" dirty="0"/>
              <a:t> simulation was done, and residual gas (Hydrogen) pressure profile along beamline was established, </a:t>
            </a:r>
          </a:p>
          <a:p>
            <a:r>
              <a:rPr lang="en-US" dirty="0"/>
              <a:t>However the hydrogen condensation on the cavity at ends may be a concern if no sufficient desorption induced by beam or electrical power.</a:t>
            </a:r>
          </a:p>
          <a:p>
            <a:r>
              <a:rPr lang="en-US" dirty="0"/>
              <a:t>Fast valve to minimize gas flux into CM during vacuum failure</a:t>
            </a:r>
          </a:p>
          <a:p>
            <a:r>
              <a:rPr lang="en-US" dirty="0"/>
              <a:t>One gate valve to isolate the UHV region near CM from HV region near dump</a:t>
            </a:r>
          </a:p>
          <a:p>
            <a:r>
              <a:rPr lang="en-US" dirty="0"/>
              <a:t>All installation, pumping down, venting up follow practice of low particulate vacuum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04800" y="251753"/>
            <a:ext cx="11582400" cy="719798"/>
          </a:xfrm>
        </p:spPr>
        <p:txBody>
          <a:bodyPr/>
          <a:lstStyle/>
          <a:p>
            <a:r>
              <a:rPr lang="en-US" sz="4400" b="1" i="1" dirty="0">
                <a:solidFill>
                  <a:schemeClr val="tx1"/>
                </a:solidFill>
              </a:rPr>
              <a:t>Summary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defRPr/>
            </a:pPr>
            <a:r>
              <a:rPr lang="en-US"/>
              <a:t>2/13/2019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r>
              <a:rPr lang="en-US"/>
              <a:t>A. Chen | PIP2IT HEBT Final Design Review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148C009B-CB69-E04A-B9B3-34B26D69E9CF}" type="slidenum">
              <a:rPr lang="en-US"/>
              <a:pPr fontAlgn="base">
                <a:spcAft>
                  <a:spcPct val="0"/>
                </a:spcAft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4839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1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32088" y="679630"/>
            <a:ext cx="6107312" cy="5059363"/>
          </a:xfr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DPI (differential pumping insert)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defRPr/>
            </a:pPr>
            <a:r>
              <a:rPr lang="en-US"/>
              <a:t>2/13/2019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r>
              <a:rPr lang="en-US"/>
              <a:t>A. Chen | PIP2IT HEBT Final Design Review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148C009B-CB69-E04A-B9B3-34B26D69E9CF}" type="slidenum">
              <a:rPr lang="en-US"/>
              <a:pPr fontAlgn="base">
                <a:spcAft>
                  <a:spcPct val="0"/>
                </a:spcAft>
                <a:defRPr/>
              </a:pPr>
              <a:t>21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352686" y="4144819"/>
            <a:ext cx="3403834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r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</a:pPr>
            <a:r>
              <a:rPr lang="en-US" sz="2400" dirty="0">
                <a:solidFill>
                  <a:prstClr val="black"/>
                </a:solidFill>
                <a:latin typeface="Arial" charset="0"/>
              </a:rPr>
              <a:t>Copper Tube 10mm(ID),200mm(Long)</a:t>
            </a:r>
          </a:p>
        </p:txBody>
      </p:sp>
      <p:cxnSp>
        <p:nvCxnSpPr>
          <p:cNvPr id="9" name="Straight Arrow Connector 8"/>
          <p:cNvCxnSpPr>
            <a:stCxn id="6" idx="0"/>
          </p:cNvCxnSpPr>
          <p:nvPr/>
        </p:nvCxnSpPr>
        <p:spPr>
          <a:xfrm flipV="1">
            <a:off x="3054603" y="3217794"/>
            <a:ext cx="2315916" cy="92702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746250" y="972950"/>
            <a:ext cx="2766165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r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</a:pPr>
            <a:r>
              <a:rPr lang="en-US" sz="2400" dirty="0">
                <a:solidFill>
                  <a:prstClr val="black"/>
                </a:solidFill>
                <a:latin typeface="Arial" charset="0"/>
              </a:rPr>
              <a:t>SS tube 1.5”(OD)</a:t>
            </a:r>
          </a:p>
        </p:txBody>
      </p:sp>
      <p:cxnSp>
        <p:nvCxnSpPr>
          <p:cNvPr id="11" name="Straight Arrow Connector 10"/>
          <p:cNvCxnSpPr>
            <a:cxnSpLocks/>
            <a:stCxn id="10" idx="2"/>
          </p:cNvCxnSpPr>
          <p:nvPr/>
        </p:nvCxnSpPr>
        <p:spPr>
          <a:xfrm>
            <a:off x="3129333" y="1434615"/>
            <a:ext cx="2831213" cy="151831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950354" y="786405"/>
            <a:ext cx="2261382" cy="83099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r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</a:pPr>
            <a:r>
              <a:rPr lang="en-US" sz="2400" dirty="0">
                <a:solidFill>
                  <a:prstClr val="black"/>
                </a:solidFill>
                <a:latin typeface="Arial" charset="0"/>
              </a:rPr>
              <a:t>Al. cooling Disc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6185663" y="1248070"/>
            <a:ext cx="69729" cy="90357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349658" y="5696792"/>
            <a:ext cx="3403834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r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</a:pPr>
            <a:r>
              <a:rPr lang="en-US" sz="2400" dirty="0">
                <a:solidFill>
                  <a:prstClr val="black"/>
                </a:solidFill>
                <a:latin typeface="Arial" charset="0"/>
              </a:rPr>
              <a:t>Ceramic Breaker (3kV)</a:t>
            </a:r>
          </a:p>
        </p:txBody>
      </p:sp>
      <p:cxnSp>
        <p:nvCxnSpPr>
          <p:cNvPr id="25" name="Straight Arrow Connector 24"/>
          <p:cNvCxnSpPr>
            <a:stCxn id="23" idx="0"/>
          </p:cNvCxnSpPr>
          <p:nvPr/>
        </p:nvCxnSpPr>
        <p:spPr>
          <a:xfrm flipV="1">
            <a:off x="5051575" y="3691157"/>
            <a:ext cx="373306" cy="200563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5051576" y="3488117"/>
            <a:ext cx="2334169" cy="220867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7129490" y="5791529"/>
            <a:ext cx="2674445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r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</a:pPr>
            <a:r>
              <a:rPr lang="en-US" sz="2400" dirty="0">
                <a:solidFill>
                  <a:prstClr val="black"/>
                </a:solidFill>
                <a:latin typeface="Arial" charset="0"/>
              </a:rPr>
              <a:t>Ion Pump (100 l/s)</a:t>
            </a:r>
          </a:p>
        </p:txBody>
      </p:sp>
      <p:sp>
        <p:nvSpPr>
          <p:cNvPr id="31" name="Arrow: Right 30"/>
          <p:cNvSpPr/>
          <p:nvPr/>
        </p:nvSpPr>
        <p:spPr>
          <a:xfrm rot="21314878">
            <a:off x="3408251" y="3147531"/>
            <a:ext cx="1089917" cy="389182"/>
          </a:xfrm>
          <a:prstGeom prst="rightArrow">
            <a:avLst/>
          </a:prstGeom>
          <a:gradFill>
            <a:gsLst>
              <a:gs pos="78000">
                <a:srgbClr val="FF000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</a:pPr>
            <a:endParaRPr lang="en-US" sz="2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598512" y="3132695"/>
            <a:ext cx="1233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</a:pPr>
            <a:r>
              <a:rPr lang="en-US" sz="2400" dirty="0">
                <a:solidFill>
                  <a:prstClr val="black"/>
                </a:solidFill>
                <a:latin typeface="Arial" charset="0"/>
              </a:rPr>
              <a:t>Beam</a:t>
            </a:r>
          </a:p>
        </p:txBody>
      </p:sp>
    </p:spTree>
    <p:extLst>
      <p:ext uri="{BB962C8B-B14F-4D97-AF65-F5344CB8AC3E}">
        <p14:creationId xmlns:p14="http://schemas.microsoft.com/office/powerpoint/2010/main" val="2168153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14AB79A-39A7-4A66-9FF3-14A7363572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675" y="1213804"/>
            <a:ext cx="10515600" cy="6079449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C81A058-2EAE-4C08-B7A3-5716351E5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726" y="34221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rgbClr val="7030A0"/>
                </a:solidFill>
              </a:rPr>
              <a:t>HEBT VACUUM</a:t>
            </a:r>
            <a:br>
              <a:rPr lang="en-US" sz="3200" dirty="0">
                <a:solidFill>
                  <a:srgbClr val="7030A0"/>
                </a:solidFill>
              </a:rPr>
            </a:br>
            <a:r>
              <a:rPr lang="en-US" sz="2000" dirty="0">
                <a:solidFill>
                  <a:srgbClr val="7030A0"/>
                </a:solidFill>
              </a:rPr>
              <a:t>(Introduction)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3995CA-C605-4A0F-9A54-FF74FFD210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674" y="1537121"/>
            <a:ext cx="10835936" cy="4211923"/>
          </a:xfrm>
        </p:spPr>
        <p:txBody>
          <a:bodyPr/>
          <a:lstStyle/>
          <a:p>
            <a:r>
              <a:rPr lang="en-US" dirty="0"/>
              <a:t>Low Particulate Vacuum</a:t>
            </a:r>
          </a:p>
          <a:p>
            <a:r>
              <a:rPr lang="en-US" dirty="0"/>
              <a:t>1E-9 torr at the entry of CM</a:t>
            </a:r>
          </a:p>
          <a:p>
            <a:r>
              <a:rPr lang="en-US" dirty="0"/>
              <a:t>Protect CM from vacuum failure</a:t>
            </a:r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144F31E1-AC7C-46E6-BD5F-3AD50F8B1972}"/>
              </a:ext>
            </a:extLst>
          </p:cNvPr>
          <p:cNvSpPr/>
          <p:nvPr/>
        </p:nvSpPr>
        <p:spPr>
          <a:xfrm rot="5400000">
            <a:off x="2803802" y="3350902"/>
            <a:ext cx="447673" cy="4100404"/>
          </a:xfrm>
          <a:prstGeom prst="rightBrace">
            <a:avLst>
              <a:gd name="adj1" fmla="val 8333"/>
              <a:gd name="adj2" fmla="val 4899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E10E8E2B-8B3B-4463-AC0E-EC3F7FAF6FB2}"/>
              </a:ext>
            </a:extLst>
          </p:cNvPr>
          <p:cNvSpPr/>
          <p:nvPr/>
        </p:nvSpPr>
        <p:spPr>
          <a:xfrm rot="16200000" flipH="1">
            <a:off x="6352718" y="4282652"/>
            <a:ext cx="318278" cy="2076454"/>
          </a:xfrm>
          <a:prstGeom prst="rightBrace">
            <a:avLst>
              <a:gd name="adj1" fmla="val 8333"/>
              <a:gd name="adj2" fmla="val 4906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BE2E5E-8A75-488C-B220-3B5B947B5158}"/>
              </a:ext>
            </a:extLst>
          </p:cNvPr>
          <p:cNvSpPr txBox="1"/>
          <p:nvPr/>
        </p:nvSpPr>
        <p:spPr>
          <a:xfrm>
            <a:off x="2977556" y="5749044"/>
            <a:ext cx="895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SSR1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DC0BB3-1A21-4AF5-AF8F-A1B715F7C1EF}"/>
              </a:ext>
            </a:extLst>
          </p:cNvPr>
          <p:cNvSpPr txBox="1"/>
          <p:nvPr/>
        </p:nvSpPr>
        <p:spPr>
          <a:xfrm>
            <a:off x="5940357" y="5752824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HEBT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04D2730-8BC4-46E2-A059-89E49A3206F2}"/>
              </a:ext>
            </a:extLst>
          </p:cNvPr>
          <p:cNvSpPr txBox="1"/>
          <p:nvPr/>
        </p:nvSpPr>
        <p:spPr>
          <a:xfrm>
            <a:off x="8884110" y="5405091"/>
            <a:ext cx="1466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Beam Dump and Shielding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E5C4B2A5-90FB-439B-82E0-AB76430D7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2/13/2019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CA279DAA-532E-430D-A7D9-D2EF24331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A. Chen | PIP2IT HEBT Final Design Review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3A30D262-2DA0-42AF-A051-8908E70C3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8B1D5-50A8-44B3-913C-91FBB0C9A61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646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54DBE4-988E-40D1-BB66-EB1A90EFA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Configuration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E4525C-1A15-49A9-93A8-E621EA590B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/>
              <a:t>Ion Pumps: to achieve UHV, HV for reliable operation, (4 vs 3)</a:t>
            </a:r>
          </a:p>
          <a:p>
            <a:pPr lvl="1"/>
            <a:r>
              <a:rPr lang="en-US" dirty="0"/>
              <a:t>NEG: in order to enhance hydrogen pumping at entrance of CM</a:t>
            </a:r>
          </a:p>
          <a:p>
            <a:pPr lvl="1"/>
            <a:r>
              <a:rPr lang="en-US" dirty="0"/>
              <a:t>Cold Trap: not chosen for cost/benefit reason</a:t>
            </a:r>
          </a:p>
          <a:p>
            <a:pPr lvl="1"/>
            <a:r>
              <a:rPr lang="en-US" dirty="0"/>
              <a:t>Turbo Pump: only for initial pumping down SSR1, </a:t>
            </a:r>
          </a:p>
          <a:p>
            <a:pPr lvl="1"/>
            <a:r>
              <a:rPr lang="en-US" dirty="0"/>
              <a:t>HEBT vacuum will be initially evacuated by slow pumping cart at downstream port</a:t>
            </a:r>
          </a:p>
          <a:p>
            <a:pPr lvl="1"/>
            <a:r>
              <a:rPr lang="en-US" dirty="0"/>
              <a:t>Venting will be done through slow pumping cart from upstream port near SSR1</a:t>
            </a:r>
          </a:p>
          <a:p>
            <a:pPr lvl="1"/>
            <a:r>
              <a:rPr lang="en-US" dirty="0"/>
              <a:t>One gate valve is used for segmentation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F38D22-7107-4183-A45C-2CB1BB9F4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2/13/2019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FBC8D9-F4AE-49FA-BA6A-01DD94E06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A. Chen | PIP2IT HEBT Final Design Review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FF6C1E-2FF4-49B1-AEEF-EED00A47B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8B1D5-50A8-44B3-913C-91FBB0C9A61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4767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5">
            <a:extLst>
              <a:ext uri="{FF2B5EF4-FFF2-40B4-BE49-F238E27FC236}">
                <a16:creationId xmlns:a16="http://schemas.microsoft.com/office/drawing/2014/main" id="{0A85425B-F8BA-44D4-AFEB-F1912B3532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9770" y="1825625"/>
            <a:ext cx="10274030" cy="466725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C81A058-2EAE-4C08-B7A3-5716351E5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773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rgbClr val="7030A0"/>
                </a:solidFill>
              </a:rPr>
              <a:t>HEBT VACUUM Configuration</a:t>
            </a:r>
            <a:br>
              <a:rPr lang="en-US" sz="3200" dirty="0">
                <a:solidFill>
                  <a:srgbClr val="7030A0"/>
                </a:solidFill>
              </a:rPr>
            </a:br>
            <a:r>
              <a:rPr lang="en-US" sz="2000" dirty="0">
                <a:solidFill>
                  <a:srgbClr val="7030A0"/>
                </a:solidFill>
              </a:rPr>
              <a:t>(to SSR1 and Beam Dump)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04D2730-8BC4-46E2-A059-89E49A3206F2}"/>
              </a:ext>
            </a:extLst>
          </p:cNvPr>
          <p:cNvSpPr txBox="1"/>
          <p:nvPr/>
        </p:nvSpPr>
        <p:spPr>
          <a:xfrm>
            <a:off x="9645380" y="5297018"/>
            <a:ext cx="1466850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Beam Dump and Shielding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83AB0F9-3379-4545-8665-FD23D05B1816}"/>
              </a:ext>
            </a:extLst>
          </p:cNvPr>
          <p:cNvSpPr txBox="1"/>
          <p:nvPr/>
        </p:nvSpPr>
        <p:spPr>
          <a:xfrm>
            <a:off x="838200" y="2421192"/>
            <a:ext cx="1466850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Ion Pump1 200 l/s w/ NEG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02C70B2-07BD-4BB0-9970-3ADEAC0301E7}"/>
              </a:ext>
            </a:extLst>
          </p:cNvPr>
          <p:cNvSpPr txBox="1"/>
          <p:nvPr/>
        </p:nvSpPr>
        <p:spPr>
          <a:xfrm>
            <a:off x="2573006" y="2349275"/>
            <a:ext cx="1466850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Ion Pump2 200 l/s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A064B7-2EFF-43DF-8EAD-83CCF373CE62}"/>
              </a:ext>
            </a:extLst>
          </p:cNvPr>
          <p:cNvSpPr txBox="1"/>
          <p:nvPr/>
        </p:nvSpPr>
        <p:spPr>
          <a:xfrm>
            <a:off x="4673046" y="2215079"/>
            <a:ext cx="1285834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Ion Pump3 200l/s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88DC699-F88B-4B4D-9D2F-E6AD739C49B9}"/>
              </a:ext>
            </a:extLst>
          </p:cNvPr>
          <p:cNvSpPr txBox="1"/>
          <p:nvPr/>
        </p:nvSpPr>
        <p:spPr>
          <a:xfrm>
            <a:off x="7767455" y="2051860"/>
            <a:ext cx="1466850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Ion Pump4</a:t>
            </a:r>
          </a:p>
          <a:p>
            <a:r>
              <a:rPr lang="en-US" dirty="0"/>
              <a:t>(optional)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D8A0615-24E8-4840-8367-1BD05CFE0FF2}"/>
              </a:ext>
            </a:extLst>
          </p:cNvPr>
          <p:cNvCxnSpPr>
            <a:cxnSpLocks/>
            <a:stCxn id="11" idx="2"/>
          </p:cNvCxnSpPr>
          <p:nvPr/>
        </p:nvCxnSpPr>
        <p:spPr>
          <a:xfrm>
            <a:off x="1571625" y="3344522"/>
            <a:ext cx="82077" cy="3617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D8FE8E5-79F6-4CC2-8A6F-EC09D862EFC1}"/>
              </a:ext>
            </a:extLst>
          </p:cNvPr>
          <p:cNvCxnSpPr>
            <a:cxnSpLocks/>
            <a:stCxn id="12" idx="2"/>
          </p:cNvCxnSpPr>
          <p:nvPr/>
        </p:nvCxnSpPr>
        <p:spPr>
          <a:xfrm flipH="1">
            <a:off x="2880674" y="2995606"/>
            <a:ext cx="425757" cy="4333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3354410-1E0F-4016-9FFC-88D3C40362E6}"/>
              </a:ext>
            </a:extLst>
          </p:cNvPr>
          <p:cNvCxnSpPr>
            <a:cxnSpLocks/>
            <a:stCxn id="13" idx="2"/>
          </p:cNvCxnSpPr>
          <p:nvPr/>
        </p:nvCxnSpPr>
        <p:spPr>
          <a:xfrm>
            <a:off x="5315963" y="2861410"/>
            <a:ext cx="60270" cy="2222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9E2977E-5408-4E3E-9B3A-299DD4217066}"/>
              </a:ext>
            </a:extLst>
          </p:cNvPr>
          <p:cNvCxnSpPr>
            <a:stCxn id="14" idx="2"/>
          </p:cNvCxnSpPr>
          <p:nvPr/>
        </p:nvCxnSpPr>
        <p:spPr>
          <a:xfrm>
            <a:off x="8500880" y="2698191"/>
            <a:ext cx="0" cy="2355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658F24A4-2CFD-4EA1-8BBB-622452C39079}"/>
              </a:ext>
            </a:extLst>
          </p:cNvPr>
          <p:cNvSpPr txBox="1"/>
          <p:nvPr/>
        </p:nvSpPr>
        <p:spPr>
          <a:xfrm>
            <a:off x="455579" y="4927686"/>
            <a:ext cx="1042481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SSR1 GV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A089281-F3B1-4359-9C03-4DED402278A2}"/>
              </a:ext>
            </a:extLst>
          </p:cNvPr>
          <p:cNvCxnSpPr>
            <a:cxnSpLocks/>
            <a:stCxn id="24" idx="0"/>
          </p:cNvCxnSpPr>
          <p:nvPr/>
        </p:nvCxnSpPr>
        <p:spPr>
          <a:xfrm flipV="1">
            <a:off x="976820" y="4319081"/>
            <a:ext cx="443418" cy="6086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0F13551C-7AD1-466D-B25D-FCE843D57C21}"/>
              </a:ext>
            </a:extLst>
          </p:cNvPr>
          <p:cNvSpPr txBox="1"/>
          <p:nvPr/>
        </p:nvSpPr>
        <p:spPr>
          <a:xfrm>
            <a:off x="3424581" y="5846544"/>
            <a:ext cx="1716932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NEG ( Capacitor Z400 by SAES)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D1A57564-4DD5-4802-AE44-D11C3569B708}"/>
              </a:ext>
            </a:extLst>
          </p:cNvPr>
          <p:cNvCxnSpPr>
            <a:stCxn id="30" idx="0"/>
          </p:cNvCxnSpPr>
          <p:nvPr/>
        </p:nvCxnSpPr>
        <p:spPr>
          <a:xfrm flipH="1" flipV="1">
            <a:off x="2305050" y="4421075"/>
            <a:ext cx="1977997" cy="14254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A9ADA0D6-0B36-4A93-B2AD-1544C816218D}"/>
              </a:ext>
            </a:extLst>
          </p:cNvPr>
          <p:cNvSpPr txBox="1"/>
          <p:nvPr/>
        </p:nvSpPr>
        <p:spPr>
          <a:xfrm>
            <a:off x="556684" y="5771761"/>
            <a:ext cx="2111957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port capable to Pumping down/venting SSR1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60F96B29-2700-4355-867D-BB2C5A3582D7}"/>
              </a:ext>
            </a:extLst>
          </p:cNvPr>
          <p:cNvCxnSpPr>
            <a:cxnSpLocks/>
            <a:stCxn id="33" idx="0"/>
          </p:cNvCxnSpPr>
          <p:nvPr/>
        </p:nvCxnSpPr>
        <p:spPr>
          <a:xfrm flipV="1">
            <a:off x="1612663" y="4421075"/>
            <a:ext cx="352445" cy="13506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69A06317-DBA5-492C-92E3-CA10D96B4A8E}"/>
              </a:ext>
            </a:extLst>
          </p:cNvPr>
          <p:cNvCxnSpPr/>
          <p:nvPr/>
        </p:nvCxnSpPr>
        <p:spPr>
          <a:xfrm flipV="1">
            <a:off x="10379413" y="2995606"/>
            <a:ext cx="974387" cy="23014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B73A3740-AF36-4AE7-86A9-9C4E5CDBD681}"/>
              </a:ext>
            </a:extLst>
          </p:cNvPr>
          <p:cNvSpPr txBox="1"/>
          <p:nvPr/>
        </p:nvSpPr>
        <p:spPr>
          <a:xfrm>
            <a:off x="5479914" y="5844920"/>
            <a:ext cx="1473741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Fast Close Valve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6C17BE2A-D33C-480C-814D-751393285A4F}"/>
              </a:ext>
            </a:extLst>
          </p:cNvPr>
          <p:cNvCxnSpPr>
            <a:stCxn id="39" idx="0"/>
          </p:cNvCxnSpPr>
          <p:nvPr/>
        </p:nvCxnSpPr>
        <p:spPr>
          <a:xfrm flipH="1" flipV="1">
            <a:off x="3735421" y="3842426"/>
            <a:ext cx="2481364" cy="20024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DE9A03E9-4DA8-4EDA-AE3C-4CE2092AB27D}"/>
              </a:ext>
            </a:extLst>
          </p:cNvPr>
          <p:cNvSpPr txBox="1"/>
          <p:nvPr/>
        </p:nvSpPr>
        <p:spPr>
          <a:xfrm>
            <a:off x="7350219" y="5844919"/>
            <a:ext cx="1042481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Gate Valve 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232C70B2-EC4E-4E10-8D92-82D4652F1D12}"/>
              </a:ext>
            </a:extLst>
          </p:cNvPr>
          <p:cNvCxnSpPr/>
          <p:nvPr/>
        </p:nvCxnSpPr>
        <p:spPr>
          <a:xfrm flipH="1" flipV="1">
            <a:off x="6208293" y="3939702"/>
            <a:ext cx="1687324" cy="19052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942141-8E4A-4C2A-ABB3-9BBB3F0F1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2/13/2019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7D08B6-4D3F-405B-8D52-14E34167B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A. Chen | PIP2IT HEBT Final Design Review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91CC62-FFA0-4CD6-AE88-C6F9C9AD8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8B1D5-50A8-44B3-913C-91FBB0C9A61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745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C81A058-2EAE-4C08-B7A3-5716351E5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SSR1-HEBT VACUUM Simulation</a:t>
            </a:r>
            <a:br>
              <a:rPr lang="en-US" sz="3200" dirty="0">
                <a:solidFill>
                  <a:srgbClr val="7030A0"/>
                </a:solidFill>
              </a:rPr>
            </a:br>
            <a:r>
              <a:rPr lang="en-US" sz="2000" dirty="0">
                <a:solidFill>
                  <a:srgbClr val="7030A0"/>
                </a:solidFill>
              </a:rPr>
              <a:t>(Simplified Model in </a:t>
            </a:r>
            <a:r>
              <a:rPr lang="en-US" sz="2000" dirty="0" err="1">
                <a:solidFill>
                  <a:srgbClr val="7030A0"/>
                </a:solidFill>
              </a:rPr>
              <a:t>MolFlow</a:t>
            </a:r>
            <a:r>
              <a:rPr lang="en-US" sz="2000" dirty="0">
                <a:solidFill>
                  <a:srgbClr val="7030A0"/>
                </a:solidFill>
              </a:rPr>
              <a:t>+ )</a:t>
            </a:r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144F31E1-AC7C-46E6-BD5F-3AD50F8B1972}"/>
              </a:ext>
            </a:extLst>
          </p:cNvPr>
          <p:cNvSpPr/>
          <p:nvPr/>
        </p:nvSpPr>
        <p:spPr>
          <a:xfrm rot="5400000">
            <a:off x="2537525" y="4198672"/>
            <a:ext cx="447673" cy="261381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E10E8E2B-8B3B-4463-AC0E-EC3F7FAF6FB2}"/>
              </a:ext>
            </a:extLst>
          </p:cNvPr>
          <p:cNvSpPr/>
          <p:nvPr/>
        </p:nvSpPr>
        <p:spPr>
          <a:xfrm rot="16200000" flipH="1">
            <a:off x="9037981" y="4387915"/>
            <a:ext cx="447674" cy="223532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BE2E5E-8A75-488C-B220-3B5B947B5158}"/>
              </a:ext>
            </a:extLst>
          </p:cNvPr>
          <p:cNvSpPr txBox="1"/>
          <p:nvPr/>
        </p:nvSpPr>
        <p:spPr>
          <a:xfrm>
            <a:off x="1454459" y="5939151"/>
            <a:ext cx="3305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Half SSR1 Cavity String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DC0BB3-1A21-4AF5-AF8F-A1B715F7C1EF}"/>
              </a:ext>
            </a:extLst>
          </p:cNvPr>
          <p:cNvSpPr txBox="1"/>
          <p:nvPr/>
        </p:nvSpPr>
        <p:spPr>
          <a:xfrm>
            <a:off x="5660625" y="5978137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HEBT</a:t>
            </a:r>
          </a:p>
        </p:txBody>
      </p:sp>
      <p:pic>
        <p:nvPicPr>
          <p:cNvPr id="13" name="Content Placeholder 12" descr="A picture containing object, outdoor, sky, antenna&#10;&#10;Description generated with very high confidence">
            <a:extLst>
              <a:ext uri="{FF2B5EF4-FFF2-40B4-BE49-F238E27FC236}">
                <a16:creationId xmlns:a16="http://schemas.microsoft.com/office/drawing/2014/main" id="{FAAA70F7-A787-4709-808E-DC1A19FB41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069" y="3239672"/>
            <a:ext cx="9277164" cy="1733550"/>
          </a:xfrm>
        </p:spPr>
      </p:pic>
      <p:sp>
        <p:nvSpPr>
          <p:cNvPr id="20" name="Right Brace 19">
            <a:extLst>
              <a:ext uri="{FF2B5EF4-FFF2-40B4-BE49-F238E27FC236}">
                <a16:creationId xmlns:a16="http://schemas.microsoft.com/office/drawing/2014/main" id="{84037E5E-2AD3-4120-975E-0590DD63CB59}"/>
              </a:ext>
            </a:extLst>
          </p:cNvPr>
          <p:cNvSpPr/>
          <p:nvPr/>
        </p:nvSpPr>
        <p:spPr>
          <a:xfrm rot="16200000" flipH="1">
            <a:off x="6008288" y="3632388"/>
            <a:ext cx="447674" cy="374638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E0DCE5F-45EA-488A-A4D1-B51E1B60C386}"/>
              </a:ext>
            </a:extLst>
          </p:cNvPr>
          <p:cNvSpPr txBox="1"/>
          <p:nvPr/>
        </p:nvSpPr>
        <p:spPr>
          <a:xfrm>
            <a:off x="8902454" y="5978137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Dump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197E335-279A-4240-BDBF-ADC18840652B}"/>
              </a:ext>
            </a:extLst>
          </p:cNvPr>
          <p:cNvSpPr txBox="1"/>
          <p:nvPr/>
        </p:nvSpPr>
        <p:spPr>
          <a:xfrm>
            <a:off x="9965082" y="1520883"/>
            <a:ext cx="1388718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2.77E-6 </a:t>
            </a:r>
            <a:r>
              <a:rPr lang="en-US" dirty="0" err="1"/>
              <a:t>mbar.L</a:t>
            </a:r>
            <a:r>
              <a:rPr lang="en-US" dirty="0"/>
              <a:t>/s</a:t>
            </a:r>
          </a:p>
          <a:p>
            <a:r>
              <a:rPr lang="en-US" dirty="0"/>
              <a:t>@Dump</a:t>
            </a:r>
          </a:p>
          <a:p>
            <a:r>
              <a:rPr lang="en-US" dirty="0"/>
              <a:t>2mA, 1.1%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BC032E5-1AD1-4C73-9FAD-49CE2E00C3EE}"/>
              </a:ext>
            </a:extLst>
          </p:cNvPr>
          <p:cNvSpPr txBox="1"/>
          <p:nvPr/>
        </p:nvSpPr>
        <p:spPr>
          <a:xfrm>
            <a:off x="6652031" y="1539812"/>
            <a:ext cx="3120688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Hydrogen outgassing rate on all inner surfaces All 2.E-10 </a:t>
            </a:r>
            <a:r>
              <a:rPr lang="en-US" dirty="0" err="1"/>
              <a:t>mbar.L</a:t>
            </a:r>
            <a:r>
              <a:rPr lang="en-US" dirty="0"/>
              <a:t>/s.cm</a:t>
            </a:r>
            <a:r>
              <a:rPr lang="en-US" baseline="30000" dirty="0"/>
              <a:t>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14D9676-014D-46B9-8392-9893CF9F553A}"/>
              </a:ext>
            </a:extLst>
          </p:cNvPr>
          <p:cNvSpPr txBox="1"/>
          <p:nvPr/>
        </p:nvSpPr>
        <p:spPr>
          <a:xfrm>
            <a:off x="4966266" y="1661436"/>
            <a:ext cx="1388718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Ion Pumps 200 L/s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5C35B19C-DAF1-4CD7-AB3C-B54D92649174}"/>
              </a:ext>
            </a:extLst>
          </p:cNvPr>
          <p:cNvCxnSpPr>
            <a:cxnSpLocks/>
            <a:stCxn id="24" idx="2"/>
          </p:cNvCxnSpPr>
          <p:nvPr/>
        </p:nvCxnSpPr>
        <p:spPr>
          <a:xfrm flipH="1">
            <a:off x="4358935" y="2307767"/>
            <a:ext cx="1301690" cy="18070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1E61D90-68B1-4EEF-A591-61214C98476B}"/>
              </a:ext>
            </a:extLst>
          </p:cNvPr>
          <p:cNvCxnSpPr>
            <a:cxnSpLocks/>
            <a:stCxn id="24" idx="2"/>
          </p:cNvCxnSpPr>
          <p:nvPr/>
        </p:nvCxnSpPr>
        <p:spPr>
          <a:xfrm flipH="1">
            <a:off x="4863830" y="2307767"/>
            <a:ext cx="796795" cy="17292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0DB4787-E47A-4A81-B2AF-E916183DB901}"/>
              </a:ext>
            </a:extLst>
          </p:cNvPr>
          <p:cNvCxnSpPr>
            <a:cxnSpLocks/>
            <a:stCxn id="24" idx="2"/>
          </p:cNvCxnSpPr>
          <p:nvPr/>
        </p:nvCxnSpPr>
        <p:spPr>
          <a:xfrm>
            <a:off x="5660625" y="2307767"/>
            <a:ext cx="694359" cy="15489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06728D96-5AC3-46BC-A38E-8ABBBDA13876}"/>
              </a:ext>
            </a:extLst>
          </p:cNvPr>
          <p:cNvCxnSpPr>
            <a:stCxn id="22" idx="2"/>
          </p:cNvCxnSpPr>
          <p:nvPr/>
        </p:nvCxnSpPr>
        <p:spPr>
          <a:xfrm flipH="1">
            <a:off x="10379481" y="2721212"/>
            <a:ext cx="279960" cy="8002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A78968AD-159D-4EA7-A038-AD94A451F121}"/>
              </a:ext>
            </a:extLst>
          </p:cNvPr>
          <p:cNvSpPr txBox="1"/>
          <p:nvPr/>
        </p:nvSpPr>
        <p:spPr>
          <a:xfrm>
            <a:off x="1030563" y="1479758"/>
            <a:ext cx="1388718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CM: 2K, 0.99 Stick factor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8A7662F-75A5-4EE1-A2E9-89C90BBD6C8B}"/>
              </a:ext>
            </a:extLst>
          </p:cNvPr>
          <p:cNvSpPr txBox="1"/>
          <p:nvPr/>
        </p:nvSpPr>
        <p:spPr>
          <a:xfrm>
            <a:off x="2827373" y="1490198"/>
            <a:ext cx="1713831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Transition:</a:t>
            </a:r>
          </a:p>
          <a:p>
            <a:r>
              <a:rPr lang="en-US" dirty="0"/>
              <a:t>2-5K (0.7)</a:t>
            </a:r>
          </a:p>
          <a:p>
            <a:r>
              <a:rPr lang="en-US" dirty="0"/>
              <a:t>5-50K(0.1)</a:t>
            </a:r>
          </a:p>
          <a:p>
            <a:r>
              <a:rPr lang="en-US" dirty="0"/>
              <a:t>50-300K, (0.0)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036BBCC4-6F0C-4C85-A964-773AACF54FAC}"/>
              </a:ext>
            </a:extLst>
          </p:cNvPr>
          <p:cNvCxnSpPr>
            <a:stCxn id="31" idx="2"/>
          </p:cNvCxnSpPr>
          <p:nvPr/>
        </p:nvCxnSpPr>
        <p:spPr>
          <a:xfrm>
            <a:off x="1724922" y="2126089"/>
            <a:ext cx="1036439" cy="18357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E4F4FE92-D65D-42CC-9F63-B75C9A85E1CC}"/>
              </a:ext>
            </a:extLst>
          </p:cNvPr>
          <p:cNvCxnSpPr>
            <a:stCxn id="32" idx="2"/>
          </p:cNvCxnSpPr>
          <p:nvPr/>
        </p:nvCxnSpPr>
        <p:spPr>
          <a:xfrm>
            <a:off x="3684289" y="2690527"/>
            <a:ext cx="498605" cy="13464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73F4EC64-8FDE-41BC-B03F-97C4A71ADA4D}"/>
              </a:ext>
            </a:extLst>
          </p:cNvPr>
          <p:cNvCxnSpPr>
            <a:cxnSpLocks/>
            <a:stCxn id="24" idx="2"/>
          </p:cNvCxnSpPr>
          <p:nvPr/>
        </p:nvCxnSpPr>
        <p:spPr>
          <a:xfrm>
            <a:off x="5660625" y="2307767"/>
            <a:ext cx="2325784" cy="14276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6D7054EE-44BC-4864-A858-2234C648525E}"/>
              </a:ext>
            </a:extLst>
          </p:cNvPr>
          <p:cNvSpPr txBox="1"/>
          <p:nvPr/>
        </p:nvSpPr>
        <p:spPr>
          <a:xfrm>
            <a:off x="4654313" y="4364368"/>
            <a:ext cx="823233" cy="80021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LPM</a:t>
            </a:r>
          </a:p>
          <a:p>
            <a:r>
              <a:rPr lang="en-US" sz="1400" dirty="0"/>
              <a:t>(2.4E-7 </a:t>
            </a:r>
            <a:r>
              <a:rPr lang="en-US" sz="1400" dirty="0" err="1"/>
              <a:t>mbar.l</a:t>
            </a:r>
            <a:r>
              <a:rPr lang="en-US" sz="1400" dirty="0"/>
              <a:t>/s)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084794F0-7242-43EE-8FFE-A85DC8923C24}"/>
              </a:ext>
            </a:extLst>
          </p:cNvPr>
          <p:cNvCxnSpPr>
            <a:cxnSpLocks/>
            <a:stCxn id="45" idx="0"/>
          </p:cNvCxnSpPr>
          <p:nvPr/>
        </p:nvCxnSpPr>
        <p:spPr>
          <a:xfrm flipV="1">
            <a:off x="5065930" y="4114800"/>
            <a:ext cx="508019" cy="24956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4B85DCFF-3767-4900-BD27-C370CF000C64}"/>
              </a:ext>
            </a:extLst>
          </p:cNvPr>
          <p:cNvSpPr txBox="1"/>
          <p:nvPr/>
        </p:nvSpPr>
        <p:spPr>
          <a:xfrm>
            <a:off x="5573949" y="4373259"/>
            <a:ext cx="860615" cy="80021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SLIT1</a:t>
            </a:r>
          </a:p>
          <a:p>
            <a:r>
              <a:rPr lang="en-US" sz="1400" dirty="0"/>
              <a:t>(4.6E-7 </a:t>
            </a:r>
            <a:r>
              <a:rPr lang="en-US" sz="1400" dirty="0" err="1"/>
              <a:t>mbar.l</a:t>
            </a:r>
            <a:r>
              <a:rPr lang="en-US" sz="1400" dirty="0"/>
              <a:t>/s)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B7174251-11C1-4402-A64B-675E0E8714EA}"/>
              </a:ext>
            </a:extLst>
          </p:cNvPr>
          <p:cNvCxnSpPr>
            <a:cxnSpLocks/>
            <a:stCxn id="50" idx="0"/>
          </p:cNvCxnSpPr>
          <p:nvPr/>
        </p:nvCxnSpPr>
        <p:spPr>
          <a:xfrm flipH="1" flipV="1">
            <a:off x="5954135" y="4165269"/>
            <a:ext cx="50122" cy="20799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20BE0FED-AA2C-4A33-8A09-C0C375E4DD0F}"/>
              </a:ext>
            </a:extLst>
          </p:cNvPr>
          <p:cNvSpPr txBox="1"/>
          <p:nvPr/>
        </p:nvSpPr>
        <p:spPr>
          <a:xfrm>
            <a:off x="6473404" y="4373259"/>
            <a:ext cx="920356" cy="80021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F.C</a:t>
            </a:r>
          </a:p>
          <a:p>
            <a:r>
              <a:rPr lang="en-US" sz="1400" dirty="0"/>
              <a:t>(3.5E-7 </a:t>
            </a:r>
            <a:r>
              <a:rPr lang="en-US" sz="1400" dirty="0" err="1"/>
              <a:t>mbar.l</a:t>
            </a:r>
            <a:r>
              <a:rPr lang="en-US" sz="1400" dirty="0"/>
              <a:t>/s)</a:t>
            </a: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696C503B-B7D5-406B-B49C-622734ED9128}"/>
              </a:ext>
            </a:extLst>
          </p:cNvPr>
          <p:cNvCxnSpPr>
            <a:cxnSpLocks/>
            <a:stCxn id="56" idx="0"/>
          </p:cNvCxnSpPr>
          <p:nvPr/>
        </p:nvCxnSpPr>
        <p:spPr>
          <a:xfrm flipH="1" flipV="1">
            <a:off x="6842524" y="4043939"/>
            <a:ext cx="91058" cy="32932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326F4DF0-8CC8-488C-B393-8C60FB31B315}"/>
              </a:ext>
            </a:extLst>
          </p:cNvPr>
          <p:cNvSpPr txBox="1"/>
          <p:nvPr/>
        </p:nvSpPr>
        <p:spPr>
          <a:xfrm>
            <a:off x="7403417" y="4370244"/>
            <a:ext cx="877232" cy="80021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SLIT2</a:t>
            </a:r>
          </a:p>
          <a:p>
            <a:r>
              <a:rPr lang="en-US" sz="1400" dirty="0"/>
              <a:t>(4.6E-7 </a:t>
            </a:r>
            <a:r>
              <a:rPr lang="en-US" sz="1400" dirty="0" err="1"/>
              <a:t>mbar.l</a:t>
            </a:r>
            <a:r>
              <a:rPr lang="en-US" sz="1400" dirty="0"/>
              <a:t>/s)</a:t>
            </a:r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F7180955-38A9-4D42-8CE7-EB5853FCB82C}"/>
              </a:ext>
            </a:extLst>
          </p:cNvPr>
          <p:cNvCxnSpPr>
            <a:cxnSpLocks/>
            <a:stCxn id="60" idx="0"/>
          </p:cNvCxnSpPr>
          <p:nvPr/>
        </p:nvCxnSpPr>
        <p:spPr>
          <a:xfrm flipH="1" flipV="1">
            <a:off x="7559099" y="4040924"/>
            <a:ext cx="282934" cy="32932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6986DF36-1E38-4181-896F-4A8DA36B74C4}"/>
              </a:ext>
            </a:extLst>
          </p:cNvPr>
          <p:cNvSpPr txBox="1"/>
          <p:nvPr/>
        </p:nvSpPr>
        <p:spPr>
          <a:xfrm>
            <a:off x="8510909" y="4356581"/>
            <a:ext cx="877232" cy="80021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F.C.</a:t>
            </a:r>
          </a:p>
          <a:p>
            <a:r>
              <a:rPr lang="en-US" sz="1400" dirty="0"/>
              <a:t>(3.5E-7 </a:t>
            </a:r>
            <a:r>
              <a:rPr lang="en-US" sz="1400" dirty="0" err="1"/>
              <a:t>mbar.l</a:t>
            </a:r>
            <a:r>
              <a:rPr lang="en-US" sz="1400" dirty="0"/>
              <a:t>/s)</a:t>
            </a:r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016100E3-FF04-4CD2-9E98-09B6D6B645A6}"/>
              </a:ext>
            </a:extLst>
          </p:cNvPr>
          <p:cNvCxnSpPr>
            <a:cxnSpLocks/>
            <a:stCxn id="64" idx="0"/>
          </p:cNvCxnSpPr>
          <p:nvPr/>
        </p:nvCxnSpPr>
        <p:spPr>
          <a:xfrm flipH="1" flipV="1">
            <a:off x="7920067" y="4004342"/>
            <a:ext cx="1029458" cy="352239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52BF6E34-0598-4D13-A5F0-042B2027629F}"/>
              </a:ext>
            </a:extLst>
          </p:cNvPr>
          <p:cNvSpPr txBox="1"/>
          <p:nvPr/>
        </p:nvSpPr>
        <p:spPr>
          <a:xfrm>
            <a:off x="9629390" y="4297943"/>
            <a:ext cx="977044" cy="80021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Lg Tube</a:t>
            </a:r>
          </a:p>
          <a:p>
            <a:r>
              <a:rPr lang="en-US" sz="1400" dirty="0"/>
              <a:t>(2.2E-6 </a:t>
            </a:r>
            <a:r>
              <a:rPr lang="en-US" sz="1400" dirty="0" err="1"/>
              <a:t>mbar.l</a:t>
            </a:r>
            <a:r>
              <a:rPr lang="en-US" sz="1400" dirty="0"/>
              <a:t>/s)</a:t>
            </a:r>
          </a:p>
        </p:txBody>
      </p: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F3C7ADAB-D05B-4827-B664-959C97FEE83F}"/>
              </a:ext>
            </a:extLst>
          </p:cNvPr>
          <p:cNvCxnSpPr>
            <a:cxnSpLocks/>
            <a:stCxn id="66" idx="0"/>
          </p:cNvCxnSpPr>
          <p:nvPr/>
        </p:nvCxnSpPr>
        <p:spPr>
          <a:xfrm flipH="1" flipV="1">
            <a:off x="9397798" y="3795063"/>
            <a:ext cx="720114" cy="50288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B8E306A3-60B4-4A08-97F9-9AAE976F32E2}"/>
              </a:ext>
            </a:extLst>
          </p:cNvPr>
          <p:cNvCxnSpPr>
            <a:cxnSpLocks/>
          </p:cNvCxnSpPr>
          <p:nvPr/>
        </p:nvCxnSpPr>
        <p:spPr>
          <a:xfrm flipH="1" flipV="1">
            <a:off x="10807530" y="1538268"/>
            <a:ext cx="266310" cy="628946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6F44773-0416-453E-8E8E-88A8B4C93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2/13/2019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75956F2F-856E-4198-8F07-8F2B335F9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A. Chen | PIP2IT HEBT Final Design Review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5C7D64F-5B6F-4A4F-B12E-A906FB143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8B1D5-50A8-44B3-913C-91FBB0C9A61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4382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CC97016E-98C2-481E-A5A7-8C9B09FB19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3084152"/>
              </p:ext>
            </p:extLst>
          </p:nvPr>
        </p:nvGraphicFramePr>
        <p:xfrm>
          <a:off x="838200" y="1806170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DC81A058-2EAE-4C08-B7A3-5716351E5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SSR1-HEBT VACUUM Simulation</a:t>
            </a:r>
            <a:br>
              <a:rPr lang="en-US" sz="3200" dirty="0">
                <a:solidFill>
                  <a:srgbClr val="7030A0"/>
                </a:solidFill>
              </a:rPr>
            </a:br>
            <a:r>
              <a:rPr lang="en-US" sz="2000" dirty="0">
                <a:solidFill>
                  <a:srgbClr val="7030A0"/>
                </a:solidFill>
              </a:rPr>
              <a:t>(Pressure Profile, Hydrogen)</a:t>
            </a:r>
          </a:p>
        </p:txBody>
      </p:sp>
      <p:sp>
        <p:nvSpPr>
          <p:cNvPr id="15" name="Arrow: Up-Down 14">
            <a:extLst>
              <a:ext uri="{FF2B5EF4-FFF2-40B4-BE49-F238E27FC236}">
                <a16:creationId xmlns:a16="http://schemas.microsoft.com/office/drawing/2014/main" id="{63D68B29-EF5F-42DF-9D95-E3B9AECE5660}"/>
              </a:ext>
            </a:extLst>
          </p:cNvPr>
          <p:cNvSpPr/>
          <p:nvPr/>
        </p:nvSpPr>
        <p:spPr>
          <a:xfrm>
            <a:off x="3012769" y="2998155"/>
            <a:ext cx="177553" cy="365841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Up 15">
            <a:extLst>
              <a:ext uri="{FF2B5EF4-FFF2-40B4-BE49-F238E27FC236}">
                <a16:creationId xmlns:a16="http://schemas.microsoft.com/office/drawing/2014/main" id="{8A8DF075-6AB6-46FA-B20E-3025E2A232C4}"/>
              </a:ext>
            </a:extLst>
          </p:cNvPr>
          <p:cNvSpPr/>
          <p:nvPr/>
        </p:nvSpPr>
        <p:spPr>
          <a:xfrm>
            <a:off x="3201071" y="3683876"/>
            <a:ext cx="223272" cy="29796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Up 16">
            <a:extLst>
              <a:ext uri="{FF2B5EF4-FFF2-40B4-BE49-F238E27FC236}">
                <a16:creationId xmlns:a16="http://schemas.microsoft.com/office/drawing/2014/main" id="{67065D91-8CCA-4892-9471-DB33B20764DB}"/>
              </a:ext>
            </a:extLst>
          </p:cNvPr>
          <p:cNvSpPr/>
          <p:nvPr/>
        </p:nvSpPr>
        <p:spPr>
          <a:xfrm>
            <a:off x="3868273" y="3459452"/>
            <a:ext cx="223272" cy="29796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Up 17">
            <a:extLst>
              <a:ext uri="{FF2B5EF4-FFF2-40B4-BE49-F238E27FC236}">
                <a16:creationId xmlns:a16="http://schemas.microsoft.com/office/drawing/2014/main" id="{B47B7D74-617B-4C70-B7AF-3C83FDBDC8F5}"/>
              </a:ext>
            </a:extLst>
          </p:cNvPr>
          <p:cNvSpPr/>
          <p:nvPr/>
        </p:nvSpPr>
        <p:spPr>
          <a:xfrm>
            <a:off x="7748140" y="3066033"/>
            <a:ext cx="223272" cy="29796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44C080-378E-49CF-AC7C-A719CCD76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2/13/2019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B80C30-A963-48C1-8B88-8728DB15F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A. Chen | PIP2IT HEBT Final Design Review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FB2259-0953-40C1-8FD2-DC9CF66DE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8B1D5-50A8-44B3-913C-91FBB0C9A61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5799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A139B707-A308-487D-9573-F97151AFBE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811" y="1544715"/>
            <a:ext cx="9809824" cy="488862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C81A058-2EAE-4C08-B7A3-5716351E5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rgbClr val="7030A0"/>
                </a:solidFill>
              </a:rPr>
              <a:t>HEBT VACUUM (Warm Section)</a:t>
            </a:r>
            <a:br>
              <a:rPr lang="en-US" sz="3200" dirty="0">
                <a:solidFill>
                  <a:srgbClr val="7030A0"/>
                </a:solidFill>
              </a:rPr>
            </a:br>
            <a:r>
              <a:rPr lang="en-US" sz="2000" dirty="0">
                <a:solidFill>
                  <a:srgbClr val="7030A0"/>
                </a:solidFill>
              </a:rPr>
              <a:t>(</a:t>
            </a:r>
            <a:r>
              <a:rPr lang="en-US" sz="2000" dirty="0" err="1">
                <a:solidFill>
                  <a:srgbClr val="7030A0"/>
                </a:solidFill>
              </a:rPr>
              <a:t>MolFlow</a:t>
            </a:r>
            <a:r>
              <a:rPr lang="en-US" sz="2000" dirty="0">
                <a:solidFill>
                  <a:srgbClr val="7030A0"/>
                </a:solidFill>
              </a:rPr>
              <a:t> Simulation: intermedium results)</a:t>
            </a:r>
          </a:p>
        </p:txBody>
      </p:sp>
      <p:sp>
        <p:nvSpPr>
          <p:cNvPr id="16" name="Arrow: Up 15">
            <a:extLst>
              <a:ext uri="{FF2B5EF4-FFF2-40B4-BE49-F238E27FC236}">
                <a16:creationId xmlns:a16="http://schemas.microsoft.com/office/drawing/2014/main" id="{8A8DF075-6AB6-46FA-B20E-3025E2A232C4}"/>
              </a:ext>
            </a:extLst>
          </p:cNvPr>
          <p:cNvSpPr/>
          <p:nvPr/>
        </p:nvSpPr>
        <p:spPr>
          <a:xfrm>
            <a:off x="3603061" y="2680234"/>
            <a:ext cx="223272" cy="29796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Up 16">
            <a:extLst>
              <a:ext uri="{FF2B5EF4-FFF2-40B4-BE49-F238E27FC236}">
                <a16:creationId xmlns:a16="http://schemas.microsoft.com/office/drawing/2014/main" id="{67065D91-8CCA-4892-9471-DB33B20764DB}"/>
              </a:ext>
            </a:extLst>
          </p:cNvPr>
          <p:cNvSpPr/>
          <p:nvPr/>
        </p:nvSpPr>
        <p:spPr>
          <a:xfrm>
            <a:off x="4510745" y="2948511"/>
            <a:ext cx="223272" cy="29796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Up 17">
            <a:extLst>
              <a:ext uri="{FF2B5EF4-FFF2-40B4-BE49-F238E27FC236}">
                <a16:creationId xmlns:a16="http://schemas.microsoft.com/office/drawing/2014/main" id="{B47B7D74-617B-4C70-B7AF-3C83FDBDC8F5}"/>
              </a:ext>
            </a:extLst>
          </p:cNvPr>
          <p:cNvSpPr/>
          <p:nvPr/>
        </p:nvSpPr>
        <p:spPr>
          <a:xfrm>
            <a:off x="4813992" y="3193738"/>
            <a:ext cx="223272" cy="29796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4AE7CA-BBCC-4AD8-AA81-455DB6987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2/13/2019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277079-02B0-4FAA-983E-D6694A677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A. Chen | PIP2IT HEBT Final Design Review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E88AAF-E474-4FEB-A94B-C80E7F67E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8B1D5-50A8-44B3-913C-91FBB0C9A61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133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88DB3AC3-8C15-4D05-B270-336F6EBFA5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6220078"/>
              </p:ext>
            </p:extLst>
          </p:nvPr>
        </p:nvGraphicFramePr>
        <p:xfrm>
          <a:off x="3453319" y="1825625"/>
          <a:ext cx="7733489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DC81A058-2EAE-4C08-B7A3-5716351E5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rgbClr val="7030A0"/>
                </a:solidFill>
              </a:rPr>
              <a:t>HEBT VACUUM (Warm Section)</a:t>
            </a:r>
            <a:br>
              <a:rPr lang="en-US" sz="3200" dirty="0">
                <a:solidFill>
                  <a:srgbClr val="7030A0"/>
                </a:solidFill>
              </a:rPr>
            </a:br>
            <a:r>
              <a:rPr lang="en-US" sz="2000" dirty="0">
                <a:solidFill>
                  <a:srgbClr val="7030A0"/>
                </a:solidFill>
              </a:rPr>
              <a:t>(</a:t>
            </a:r>
            <a:r>
              <a:rPr lang="en-US" sz="2000" dirty="0" err="1">
                <a:solidFill>
                  <a:srgbClr val="7030A0"/>
                </a:solidFill>
              </a:rPr>
              <a:t>MolFlow</a:t>
            </a:r>
            <a:r>
              <a:rPr lang="en-US" sz="2000" dirty="0">
                <a:solidFill>
                  <a:srgbClr val="7030A0"/>
                </a:solidFill>
              </a:rPr>
              <a:t> Simulation)</a:t>
            </a:r>
          </a:p>
        </p:txBody>
      </p:sp>
      <p:sp>
        <p:nvSpPr>
          <p:cNvPr id="16" name="Arrow: Up 15">
            <a:extLst>
              <a:ext uri="{FF2B5EF4-FFF2-40B4-BE49-F238E27FC236}">
                <a16:creationId xmlns:a16="http://schemas.microsoft.com/office/drawing/2014/main" id="{8A8DF075-6AB6-46FA-B20E-3025E2A232C4}"/>
              </a:ext>
            </a:extLst>
          </p:cNvPr>
          <p:cNvSpPr/>
          <p:nvPr/>
        </p:nvSpPr>
        <p:spPr>
          <a:xfrm>
            <a:off x="4254813" y="5242974"/>
            <a:ext cx="223272" cy="29796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Up 16">
            <a:extLst>
              <a:ext uri="{FF2B5EF4-FFF2-40B4-BE49-F238E27FC236}">
                <a16:creationId xmlns:a16="http://schemas.microsoft.com/office/drawing/2014/main" id="{67065D91-8CCA-4892-9471-DB33B20764DB}"/>
              </a:ext>
            </a:extLst>
          </p:cNvPr>
          <p:cNvSpPr/>
          <p:nvPr/>
        </p:nvSpPr>
        <p:spPr>
          <a:xfrm>
            <a:off x="4880396" y="4611941"/>
            <a:ext cx="223272" cy="29796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Up 17">
            <a:extLst>
              <a:ext uri="{FF2B5EF4-FFF2-40B4-BE49-F238E27FC236}">
                <a16:creationId xmlns:a16="http://schemas.microsoft.com/office/drawing/2014/main" id="{B47B7D74-617B-4C70-B7AF-3C83FDBDC8F5}"/>
              </a:ext>
            </a:extLst>
          </p:cNvPr>
          <p:cNvSpPr/>
          <p:nvPr/>
        </p:nvSpPr>
        <p:spPr>
          <a:xfrm>
            <a:off x="6428783" y="3852312"/>
            <a:ext cx="223272" cy="29796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8FA2BCF-64ED-4624-8FE3-E664AD2C9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2/13/2019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F443FE-69B9-433E-821C-2B5304638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A. Chen | PIP2IT HEBT Final Design Review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7AE420-A9D3-4B5C-A7FD-51E8A82CD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8B1D5-50A8-44B3-913C-91FBB0C9A615}" type="slidenum">
              <a:rPr lang="en-US" smtClean="0"/>
              <a:t>9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5F3867-94A1-4B4D-9DE3-CC599A3C0829}"/>
              </a:ext>
            </a:extLst>
          </p:cNvPr>
          <p:cNvSpPr txBox="1"/>
          <p:nvPr/>
        </p:nvSpPr>
        <p:spPr>
          <a:xfrm>
            <a:off x="4113142" y="5461591"/>
            <a:ext cx="878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pump3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C2575A-33EC-4A05-AC1A-80F52A5EB74E}"/>
              </a:ext>
            </a:extLst>
          </p:cNvPr>
          <p:cNvSpPr txBox="1"/>
          <p:nvPr/>
        </p:nvSpPr>
        <p:spPr>
          <a:xfrm>
            <a:off x="690664" y="1507787"/>
            <a:ext cx="2743200" cy="2308324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Goal: to achieve 1E-9 Torr at the entrance of CM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Studied: the pump size and its locations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1206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actory">
  <a:themeElements>
    <a:clrScheme name="Custom 1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C00000"/>
      </a:hlink>
      <a:folHlink>
        <a:srgbClr val="00B0F0"/>
      </a:folHlink>
    </a:clrScheme>
    <a:fontScheme name="Factor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FF00"/>
          </a:buClr>
          <a:buSzPct val="80000"/>
          <a:buFont typeface="Wingdings" pitchFamily="2" charset="2"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FF00"/>
          </a:buClr>
          <a:buSzPct val="80000"/>
          <a:buFont typeface="Wingdings" pitchFamily="2" charset="2"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Factory 1">
        <a:dk1>
          <a:srgbClr val="000054"/>
        </a:dk1>
        <a:lt1>
          <a:srgbClr val="EAEAEA"/>
        </a:lt1>
        <a:dk2>
          <a:srgbClr val="00007A"/>
        </a:dk2>
        <a:lt2>
          <a:srgbClr val="EBD189"/>
        </a:lt2>
        <a:accent1>
          <a:srgbClr val="FCAB40"/>
        </a:accent1>
        <a:accent2>
          <a:srgbClr val="555BAD"/>
        </a:accent2>
        <a:accent3>
          <a:srgbClr val="AAAABE"/>
        </a:accent3>
        <a:accent4>
          <a:srgbClr val="C8C8C8"/>
        </a:accent4>
        <a:accent5>
          <a:srgbClr val="FDD2AF"/>
        </a:accent5>
        <a:accent6>
          <a:srgbClr val="4C529C"/>
        </a:accent6>
        <a:hlink>
          <a:srgbClr val="B97C01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2">
        <a:dk1>
          <a:srgbClr val="000000"/>
        </a:dk1>
        <a:lt1>
          <a:srgbClr val="FFFFCC"/>
        </a:lt1>
        <a:dk2>
          <a:srgbClr val="993300"/>
        </a:dk2>
        <a:lt2>
          <a:srgbClr val="EDE1AF"/>
        </a:lt2>
        <a:accent1>
          <a:srgbClr val="CAC0E2"/>
        </a:accent1>
        <a:accent2>
          <a:srgbClr val="DFC977"/>
        </a:accent2>
        <a:accent3>
          <a:srgbClr val="FFFFE2"/>
        </a:accent3>
        <a:accent4>
          <a:srgbClr val="000000"/>
        </a:accent4>
        <a:accent5>
          <a:srgbClr val="E1DCEE"/>
        </a:accent5>
        <a:accent6>
          <a:srgbClr val="CAB66B"/>
        </a:accent6>
        <a:hlink>
          <a:srgbClr val="660033"/>
        </a:hlink>
        <a:folHlink>
          <a:srgbClr val="99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ctory 3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A1A1A1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ctory 4">
        <a:dk1>
          <a:srgbClr val="481800"/>
        </a:dk1>
        <a:lt1>
          <a:srgbClr val="EAEAEA"/>
        </a:lt1>
        <a:dk2>
          <a:srgbClr val="762700"/>
        </a:dk2>
        <a:lt2>
          <a:srgbClr val="EBD189"/>
        </a:lt2>
        <a:accent1>
          <a:srgbClr val="FCAB40"/>
        </a:accent1>
        <a:accent2>
          <a:srgbClr val="AD717F"/>
        </a:accent2>
        <a:accent3>
          <a:srgbClr val="BDACAA"/>
        </a:accent3>
        <a:accent4>
          <a:srgbClr val="C8C8C8"/>
        </a:accent4>
        <a:accent5>
          <a:srgbClr val="FDD2AF"/>
        </a:accent5>
        <a:accent6>
          <a:srgbClr val="9C6672"/>
        </a:accent6>
        <a:hlink>
          <a:srgbClr val="FFFF99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5">
        <a:dk1>
          <a:srgbClr val="330066"/>
        </a:dk1>
        <a:lt1>
          <a:srgbClr val="EAEAEA"/>
        </a:lt1>
        <a:dk2>
          <a:srgbClr val="4E009C"/>
        </a:dk2>
        <a:lt2>
          <a:srgbClr val="EBD189"/>
        </a:lt2>
        <a:accent1>
          <a:srgbClr val="FCAB40"/>
        </a:accent1>
        <a:accent2>
          <a:srgbClr val="8871BB"/>
        </a:accent2>
        <a:accent3>
          <a:srgbClr val="B2AACB"/>
        </a:accent3>
        <a:accent4>
          <a:srgbClr val="C8C8C8"/>
        </a:accent4>
        <a:accent5>
          <a:srgbClr val="FDD2AF"/>
        </a:accent5>
        <a:accent6>
          <a:srgbClr val="7B66A9"/>
        </a:accent6>
        <a:hlink>
          <a:srgbClr val="99CC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6">
        <a:dk1>
          <a:srgbClr val="454425"/>
        </a:dk1>
        <a:lt1>
          <a:srgbClr val="EAEAEA"/>
        </a:lt1>
        <a:dk2>
          <a:srgbClr val="4D6A2A"/>
        </a:dk2>
        <a:lt2>
          <a:srgbClr val="EBD189"/>
        </a:lt2>
        <a:accent1>
          <a:srgbClr val="FCAB40"/>
        </a:accent1>
        <a:accent2>
          <a:srgbClr val="A59E79"/>
        </a:accent2>
        <a:accent3>
          <a:srgbClr val="B2B9AC"/>
        </a:accent3>
        <a:accent4>
          <a:srgbClr val="C8C8C8"/>
        </a:accent4>
        <a:accent5>
          <a:srgbClr val="FDD2AF"/>
        </a:accent5>
        <a:accent6>
          <a:srgbClr val="958F6D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7">
        <a:dk1>
          <a:srgbClr val="3C2924"/>
        </a:dk1>
        <a:lt1>
          <a:srgbClr val="EAEAEA"/>
        </a:lt1>
        <a:dk2>
          <a:srgbClr val="0D0A46"/>
        </a:dk2>
        <a:lt2>
          <a:srgbClr val="EBD189"/>
        </a:lt2>
        <a:accent1>
          <a:srgbClr val="FCAB40"/>
        </a:accent1>
        <a:accent2>
          <a:srgbClr val="633D4E"/>
        </a:accent2>
        <a:accent3>
          <a:srgbClr val="AAAAB0"/>
        </a:accent3>
        <a:accent4>
          <a:srgbClr val="C8C8C8"/>
        </a:accent4>
        <a:accent5>
          <a:srgbClr val="FDD2AF"/>
        </a:accent5>
        <a:accent6>
          <a:srgbClr val="593646"/>
        </a:accent6>
        <a:hlink>
          <a:srgbClr val="FFCC66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8183</TotalTime>
  <Words>1389</Words>
  <Application>Microsoft Office PowerPoint</Application>
  <PresentationFormat>Widescreen</PresentationFormat>
  <Paragraphs>415</Paragraphs>
  <Slides>21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ＭＳ Ｐゴシック</vt:lpstr>
      <vt:lpstr>Arial</vt:lpstr>
      <vt:lpstr>Arial Narrow</vt:lpstr>
      <vt:lpstr>Calibri</vt:lpstr>
      <vt:lpstr>Calibri Light</vt:lpstr>
      <vt:lpstr>Comic Sans MS</vt:lpstr>
      <vt:lpstr>Helvetica</vt:lpstr>
      <vt:lpstr>Wingdings</vt:lpstr>
      <vt:lpstr>Office Theme</vt:lpstr>
      <vt:lpstr>Factory</vt:lpstr>
      <vt:lpstr>Slide</vt:lpstr>
      <vt:lpstr>PowerPoint Presentation</vt:lpstr>
      <vt:lpstr>Outline</vt:lpstr>
      <vt:lpstr>HEBT VACUUM (Introduction)</vt:lpstr>
      <vt:lpstr>Configuration</vt:lpstr>
      <vt:lpstr>HEBT VACUUM Configuration (to SSR1 and Beam Dump)</vt:lpstr>
      <vt:lpstr>SSR1-HEBT VACUUM Simulation (Simplified Model in MolFlow+ )</vt:lpstr>
      <vt:lpstr>SSR1-HEBT VACUUM Simulation (Pressure Profile, Hydrogen)</vt:lpstr>
      <vt:lpstr>HEBT VACUUM (Warm Section) (MolFlow Simulation: intermedium results)</vt:lpstr>
      <vt:lpstr>HEBT VACUUM (Warm Section) (MolFlow Simulation)</vt:lpstr>
      <vt:lpstr>SSR1 (MolFlow Simulation)</vt:lpstr>
      <vt:lpstr>SSR1 (Pumping Down with 160 l/s)</vt:lpstr>
      <vt:lpstr>SSR1-HEBT VACUUM Simulation (Hydrogen Condensation on 1st Cavity surface)</vt:lpstr>
      <vt:lpstr>SSR1-HEBT VACUUM Simulation (Hydrogen Condensation on Cavity surface)</vt:lpstr>
      <vt:lpstr>Protection to CM from Vacuum Failure</vt:lpstr>
      <vt:lpstr>1st Test on MEBT DPI-FV</vt:lpstr>
      <vt:lpstr>Setup of 2nd Test</vt:lpstr>
      <vt:lpstr>2nd Test With Smaller and Tighter Volume (Leak From Downstream of DPI)</vt:lpstr>
      <vt:lpstr>2nd Test With Smaller and Tighter Volume (Leak From Downstream of DPI)</vt:lpstr>
      <vt:lpstr>Summary of Results for Vacuum Protection</vt:lpstr>
      <vt:lpstr>Summary</vt:lpstr>
      <vt:lpstr>DPI (differential pumping insert)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 A. Andrews x4456,3567 00221N</dc:creator>
  <cp:lastModifiedBy>Alex Chen</cp:lastModifiedBy>
  <cp:revision>70</cp:revision>
  <cp:lastPrinted>2019-02-07T21:53:39Z</cp:lastPrinted>
  <dcterms:created xsi:type="dcterms:W3CDTF">2019-02-04T21:37:03Z</dcterms:created>
  <dcterms:modified xsi:type="dcterms:W3CDTF">2019-02-12T22:04:46Z</dcterms:modified>
</cp:coreProperties>
</file>