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1C4C108-7F66-6546-8A2D-BB398FC96E01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5" autoAdjust="0"/>
    <p:restoredTop sz="94658"/>
  </p:normalViewPr>
  <p:slideViewPr>
    <p:cSldViewPr snapToGrid="0" snapToObjects="1">
      <p:cViewPr varScale="1">
        <p:scale>
          <a:sx n="158" d="100"/>
          <a:sy n="158" d="100"/>
        </p:scale>
        <p:origin x="1240" y="184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2/8/19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2/8/19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Magnet MTG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2/8/19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Magnet MTG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2/8/19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Magnet MTG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2/8/19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Magnet MTG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2/8/19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Magnet MTG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2/8/19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Magnet MTG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2/8/19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Magnet MTG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2/8/19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Magnet MTG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9" name="Picture 8" descr="A picture containing clipart&#13;&#10;&#13;&#10;Description automatically generated">
            <a:extLst>
              <a:ext uri="{FF2B5EF4-FFF2-40B4-BE49-F238E27FC236}">
                <a16:creationId xmlns:a16="http://schemas.microsoft.com/office/drawing/2014/main" id="{3E109A0F-CE3B-9E43-A11C-ED4CC763F17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924469" y="6478272"/>
            <a:ext cx="1129678" cy="301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6229-92E1-2F4B-A8F5-A03E190E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MgB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25717-5457-7B44-84E4-63388657EC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9" y="1207769"/>
            <a:ext cx="8232771" cy="49664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met with Amalia Ballarino  and Tom Taylor at CERN this week to discuss progress on MgB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CERN is close to making a decision to use MgB</a:t>
            </a:r>
            <a:r>
              <a:rPr lang="en-US" baseline="-25000" dirty="0"/>
              <a:t>2</a:t>
            </a:r>
            <a:r>
              <a:rPr lang="en-US" dirty="0"/>
              <a:t> power transmission lines for HL-LHC</a:t>
            </a:r>
          </a:p>
          <a:p>
            <a:pPr lvl="1"/>
            <a:r>
              <a:rPr lang="en-US" dirty="0"/>
              <a:t>Order of ~ 500km of wire may be placed soon (still needs approval)</a:t>
            </a:r>
          </a:p>
          <a:p>
            <a:pPr lvl="1"/>
            <a:r>
              <a:rPr lang="en-US" dirty="0"/>
              <a:t>Industrial cabling going well</a:t>
            </a:r>
          </a:p>
          <a:p>
            <a:pPr lvl="2"/>
            <a:r>
              <a:rPr lang="en-US" dirty="0"/>
              <a:t>I saw very flexible 20kA (@10K)</a:t>
            </a:r>
          </a:p>
          <a:p>
            <a:r>
              <a:rPr lang="en-US" dirty="0"/>
              <a:t>We discussed the 5-coil Helmholtz magnet design and they felt that a true solenoid would likely be easier overall</a:t>
            </a:r>
          </a:p>
          <a:p>
            <a:pPr lvl="0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MgB</a:t>
            </a:r>
            <a:r>
              <a:rPr lang="en-US" baseline="-25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is getting closer to being ready for prime time</a:t>
            </a:r>
          </a:p>
          <a:p>
            <a:pPr lvl="1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Will discuss at meeting in Frascati</a:t>
            </a:r>
          </a:p>
          <a:p>
            <a:pPr lvl="1"/>
            <a:r>
              <a:rPr lang="en-US" dirty="0"/>
              <a:t>ASG reps to be there</a:t>
            </a:r>
          </a:p>
          <a:p>
            <a:pPr lvl="1"/>
            <a:r>
              <a:rPr lang="en-US" dirty="0"/>
              <a:t>Whose going?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6E27B-AD7B-2D46-BABB-E51CC9E58A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2/8/19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F11DF-CDCA-0A4E-B0DB-0452E1996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Magnet MTG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54F1-1F64-DD48-B42C-593564409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" name="Picture 9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45FB16B7-87BB-C240-80D6-E43CF9D5E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703" y="4390659"/>
            <a:ext cx="1242746" cy="10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80904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_Template" id="{2D834ECB-0E32-D54A-9F20-753438C85051}" vid="{6210FDA8-EA3B-D049-A25A-1ED76E45F1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 Template_051215</Template>
  <TotalTime>50</TotalTime>
  <Words>107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Lucida Grande</vt:lpstr>
      <vt:lpstr>LBNF Content-Footer Theme</vt:lpstr>
      <vt:lpstr>MgB2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considerations and thoughts on MgB2</dc:title>
  <dc:subject/>
  <dc:creator>Alan D Bross</dc:creator>
  <cp:keywords/>
  <dc:description>Modified by A. Weber</dc:description>
  <cp:lastModifiedBy>Alan D Bross</cp:lastModifiedBy>
  <cp:revision>5</cp:revision>
  <dcterms:created xsi:type="dcterms:W3CDTF">2019-01-10T20:32:48Z</dcterms:created>
  <dcterms:modified xsi:type="dcterms:W3CDTF">2019-02-08T13:05:20Z</dcterms:modified>
  <cp:category/>
</cp:coreProperties>
</file>