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597" r:id="rId2"/>
    <p:sldId id="619" r:id="rId3"/>
    <p:sldId id="61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5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04C97"/>
    <a:srgbClr val="50504E"/>
    <a:srgbClr val="4E4E4E"/>
    <a:srgbClr val="404040"/>
    <a:srgbClr val="63666A"/>
    <a:srgbClr val="99D6EA"/>
    <a:srgbClr val="505050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5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348" y="6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694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80951-7654-4E2A-BDFC-90F02EB9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BEFD8-6E40-4544-8E31-621E1FD6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D216F-E5AD-46E4-ABF4-E0C4A052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12/4/2018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/>
              <a:t>Fernanda G. Garcia | PIP-II IPR | WBS 121.04 Linac Installation and Commissioning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175" y="5060784"/>
            <a:ext cx="4941110" cy="1206009"/>
          </a:xfrm>
        </p:spPr>
        <p:txBody>
          <a:bodyPr/>
          <a:lstStyle/>
          <a:p>
            <a:r>
              <a:rPr lang="en-US" dirty="0"/>
              <a:t>Fernanda G. Garcia</a:t>
            </a:r>
          </a:p>
          <a:p>
            <a:r>
              <a:rPr lang="en-US" dirty="0"/>
              <a:t>Alex Martinez</a:t>
            </a:r>
          </a:p>
          <a:p>
            <a:r>
              <a:rPr lang="en-US" dirty="0"/>
              <a:t>January 29, 2019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D15B-8660-45E6-9A6F-B412599F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913124-896D-4D97-BF6F-55B2531707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55801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Jamboree – RDS and ICD Meeting  </a:t>
            </a:r>
          </a:p>
        </p:txBody>
      </p:sp>
    </p:spTree>
    <p:extLst>
      <p:ext uri="{BB962C8B-B14F-4D97-AF65-F5344CB8AC3E}">
        <p14:creationId xmlns:p14="http://schemas.microsoft.com/office/powerpoint/2010/main" val="26474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A3E719-0683-417E-8898-01BD2192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82" y="1100256"/>
            <a:ext cx="8672513" cy="52467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Goal:</a:t>
            </a:r>
            <a:r>
              <a:rPr lang="en-US" dirty="0"/>
              <a:t> get confirmation from each L3M that the data submitted is accurate and the level of uncertainty is correct based on the current understanding. Collect signatures. </a:t>
            </a: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Next steps: </a:t>
            </a:r>
          </a:p>
          <a:p>
            <a:pPr>
              <a:lnSpc>
                <a:spcPct val="120000"/>
              </a:lnSpc>
            </a:pPr>
            <a:r>
              <a:rPr lang="en-US" dirty="0"/>
              <a:t>Technical system requirements documented in the RDS will be a </a:t>
            </a:r>
            <a:r>
              <a:rPr lang="en-US" u="sng" dirty="0"/>
              <a:t>controlled document </a:t>
            </a:r>
            <a:r>
              <a:rPr lang="en-US" dirty="0"/>
              <a:t>and kept in TC (#ED0009544)</a:t>
            </a:r>
          </a:p>
          <a:p>
            <a:pPr>
              <a:lnSpc>
                <a:spcPct val="120000"/>
              </a:lnSpc>
            </a:pPr>
            <a:r>
              <a:rPr lang="en-US" dirty="0"/>
              <a:t>Requirements will be used by A&amp;E firm for infrastructure design</a:t>
            </a:r>
          </a:p>
          <a:p>
            <a:pPr>
              <a:lnSpc>
                <a:spcPct val="120000"/>
              </a:lnSpc>
            </a:pPr>
            <a:r>
              <a:rPr lang="en-US" dirty="0"/>
              <a:t>RDS requirements </a:t>
            </a:r>
            <a:r>
              <a:rPr lang="en-US" u="sng" dirty="0"/>
              <a:t>MUST</a:t>
            </a:r>
            <a:r>
              <a:rPr lang="en-US" dirty="0"/>
              <a:t> be captured in the sub-systems TRS</a:t>
            </a: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Welcome to PIP-II Jamboree 2019</a:t>
            </a:r>
          </a:p>
        </p:txBody>
      </p:sp>
    </p:spTree>
    <p:extLst>
      <p:ext uri="{BB962C8B-B14F-4D97-AF65-F5344CB8AC3E}">
        <p14:creationId xmlns:p14="http://schemas.microsoft.com/office/powerpoint/2010/main" val="13149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A3E719-0683-417E-8898-01BD2192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82" y="1100256"/>
            <a:ext cx="8672513" cy="52467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Goal:</a:t>
            </a:r>
            <a:r>
              <a:rPr lang="en-US" dirty="0"/>
              <a:t> get confirmation from each L3M that the data submitted is accurate and the level of uncertainty is correct based on the current understanding.</a:t>
            </a:r>
          </a:p>
          <a:p>
            <a:pPr>
              <a:lnSpc>
                <a:spcPct val="120000"/>
              </a:lnSpc>
            </a:pPr>
            <a:r>
              <a:rPr lang="en-US" dirty="0"/>
              <a:t>Agreement reached -- collect signatures</a:t>
            </a:r>
          </a:p>
          <a:p>
            <a:pPr>
              <a:lnSpc>
                <a:spcPct val="120000"/>
              </a:lnSpc>
            </a:pPr>
            <a:r>
              <a:rPr lang="en-US" dirty="0"/>
              <a:t>If further discussion is needed, all parties involved will continue discussion with POC at the Visitor’s Room and work out details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Consensus achieved -- POC will apply the modifications to the file, return to Huddle and sign the signature sheet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Consensus not achieved -- POC will schedule a follow-up meeting to resolve the issue this week – </a:t>
            </a:r>
            <a:r>
              <a:rPr lang="en-US"/>
              <a:t>collect signature by EBD </a:t>
            </a:r>
            <a:r>
              <a:rPr lang="en-US" dirty="0"/>
              <a:t>January 31</a:t>
            </a:r>
            <a:r>
              <a:rPr lang="en-US" baseline="30000" dirty="0"/>
              <a:t>st</a:t>
            </a:r>
            <a:r>
              <a:rPr lang="en-US" dirty="0"/>
              <a:t>.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How the day will look like …</a:t>
            </a:r>
          </a:p>
        </p:txBody>
      </p:sp>
    </p:spTree>
    <p:extLst>
      <p:ext uri="{BB962C8B-B14F-4D97-AF65-F5344CB8AC3E}">
        <p14:creationId xmlns:p14="http://schemas.microsoft.com/office/powerpoint/2010/main" val="4023324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23841</TotalTime>
  <Words>200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Welcome to PIP-II Jamboree 2019</vt:lpstr>
      <vt:lpstr>How the day will look like …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Fernanda G. Garcia x3798 13038N</cp:lastModifiedBy>
  <cp:revision>535</cp:revision>
  <cp:lastPrinted>2014-01-20T19:40:21Z</cp:lastPrinted>
  <dcterms:created xsi:type="dcterms:W3CDTF">2014-01-03T20:18:13Z</dcterms:created>
  <dcterms:modified xsi:type="dcterms:W3CDTF">2019-01-29T00:47:15Z</dcterms:modified>
</cp:coreProperties>
</file>